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46" r:id="rId1"/>
  </p:sldMasterIdLst>
  <p:sldIdLst>
    <p:sldId id="256" r:id="rId2"/>
  </p:sldIdLst>
  <p:sldSz cx="9144000" cy="6858000" type="screen4x3"/>
  <p:notesSz cx="6881813" cy="100155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8347" autoAdjust="0"/>
  </p:normalViewPr>
  <p:slideViewPr>
    <p:cSldViewPr snapToGrid="0" snapToObjects="1">
      <p:cViewPr>
        <p:scale>
          <a:sx n="121" d="100"/>
          <a:sy n="121" d="100"/>
        </p:scale>
        <p:origin x="-130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l-GR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Friday, March 11,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Friday, March 11,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l-G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Friday, March 11,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Friday, March 11,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l-G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Friday, March 11,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Friday, March 11,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Friday, March 11, 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Friday, March 11, 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Friday, March 11, 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Friday, March 11,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l-GR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Friday, March 11,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l-G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A80CB818-7379-467D-8E76-EF9D9074A26C}" type="datetime2">
              <a:rPr lang="en-US" smtClean="0"/>
              <a:t>Friday, March 11, 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47" r:id="rId1"/>
    <p:sldLayoutId id="2147484148" r:id="rId2"/>
    <p:sldLayoutId id="2147484149" r:id="rId3"/>
    <p:sldLayoutId id="2147484150" r:id="rId4"/>
    <p:sldLayoutId id="2147484151" r:id="rId5"/>
    <p:sldLayoutId id="2147484152" r:id="rId6"/>
    <p:sldLayoutId id="2147484153" r:id="rId7"/>
    <p:sldLayoutId id="2147484154" r:id="rId8"/>
    <p:sldLayoutId id="2147484155" r:id="rId9"/>
    <p:sldLayoutId id="2147484156" r:id="rId10"/>
    <p:sldLayoutId id="2147484157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331569"/>
            <a:ext cx="7543800" cy="1524000"/>
          </a:xfrm>
        </p:spPr>
        <p:txBody>
          <a:bodyPr>
            <a:noAutofit/>
          </a:bodyPr>
          <a:lstStyle/>
          <a:p>
            <a:r>
              <a:rPr lang="el-GR" sz="3200" dirty="0" smtClean="0">
                <a:solidFill>
                  <a:schemeClr val="bg1"/>
                </a:solidFill>
              </a:rPr>
              <a:t>Σεμινάριο</a:t>
            </a:r>
            <a:r>
              <a:rPr lang="el-GR" sz="4800" dirty="0" smtClean="0">
                <a:solidFill>
                  <a:schemeClr val="bg1"/>
                </a:solidFill>
              </a:rPr>
              <a:t/>
            </a:r>
            <a:br>
              <a:rPr lang="el-GR" sz="4800" dirty="0" smtClean="0">
                <a:solidFill>
                  <a:schemeClr val="bg1"/>
                </a:solidFill>
              </a:rPr>
            </a:br>
            <a:r>
              <a:rPr lang="el-GR" sz="4800" dirty="0" smtClean="0">
                <a:solidFill>
                  <a:schemeClr val="bg1"/>
                </a:solidFill>
              </a:rPr>
              <a:t>ΑΚΤΙΝΟΒΟΛΙΕΣ </a:t>
            </a:r>
            <a:r>
              <a:rPr lang="el-GR" sz="3200" dirty="0" smtClean="0">
                <a:solidFill>
                  <a:schemeClr val="bg1"/>
                </a:solidFill>
              </a:rPr>
              <a:t>ΚΑΙ</a:t>
            </a:r>
            <a:r>
              <a:rPr lang="el-GR" sz="4800" dirty="0" smtClean="0">
                <a:solidFill>
                  <a:schemeClr val="bg1"/>
                </a:solidFill>
              </a:rPr>
              <a:t> </a:t>
            </a:r>
            <a:r>
              <a:rPr lang="el-GR" sz="4800" dirty="0" smtClean="0"/>
              <a:t>ΑΚΤΙΝΟΠΡΟΣΤΑΣΙΑ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513571"/>
            <a:ext cx="7543800" cy="454112"/>
          </a:xfrm>
          <a:solidFill>
            <a:srgbClr val="FFFF00"/>
          </a:solidFill>
        </p:spPr>
        <p:txBody>
          <a:bodyPr>
            <a:noAutofit/>
          </a:bodyPr>
          <a:lstStyle/>
          <a:p>
            <a:r>
              <a:rPr lang="en-US" sz="2400" b="1" dirty="0" smtClean="0">
                <a:latin typeface="Arial"/>
                <a:cs typeface="Arial"/>
              </a:rPr>
              <a:t>08-09-10 </a:t>
            </a:r>
            <a:r>
              <a:rPr lang="el-GR" sz="2400" b="1" dirty="0" smtClean="0">
                <a:latin typeface="Arial"/>
                <a:cs typeface="Arial"/>
              </a:rPr>
              <a:t>ΑΠΡΙΛΙΟΥ 2016</a:t>
            </a:r>
          </a:p>
          <a:p>
            <a:r>
              <a:rPr lang="el-GR" sz="2400" b="1" dirty="0" smtClean="0">
                <a:latin typeface="Arial"/>
                <a:cs typeface="Arial"/>
              </a:rPr>
              <a:t>Αμφιθέατρο Ιπποκράτης </a:t>
            </a:r>
          </a:p>
          <a:p>
            <a:r>
              <a:rPr lang="el-GR" sz="2400" b="1" dirty="0" smtClean="0">
                <a:latin typeface="Arial"/>
                <a:cs typeface="Arial"/>
              </a:rPr>
              <a:t>Ιατρική Σχολή Πανεπιστημίου Θεσσαλίας</a:t>
            </a:r>
          </a:p>
          <a:p>
            <a:r>
              <a:rPr lang="el-GR" sz="2000" b="1" dirty="0" smtClean="0">
                <a:solidFill>
                  <a:srgbClr val="800000"/>
                </a:solidFill>
                <a:latin typeface="Arial"/>
                <a:cs typeface="Arial"/>
              </a:rPr>
              <a:t>Εργαστήριο Ιατρικής Φυσικής</a:t>
            </a:r>
            <a:endParaRPr lang="en-US" sz="2000" b="1" dirty="0" smtClean="0">
              <a:solidFill>
                <a:srgbClr val="800000"/>
              </a:solidFill>
              <a:latin typeface="Arial"/>
              <a:cs typeface="Arial"/>
            </a:endParaRPr>
          </a:p>
          <a:p>
            <a:r>
              <a:rPr lang="el-GR" sz="1200" b="1" dirty="0" smtClean="0">
                <a:solidFill>
                  <a:srgbClr val="002060"/>
                </a:solidFill>
                <a:latin typeface="Arial"/>
                <a:cs typeface="Arial"/>
              </a:rPr>
              <a:t>Πληροφορίες κ. Αγλαΐα Αθανασίου </a:t>
            </a:r>
            <a:r>
              <a:rPr lang="el-GR" sz="1200" b="1" dirty="0" err="1" smtClean="0">
                <a:solidFill>
                  <a:srgbClr val="002060"/>
                </a:solidFill>
                <a:latin typeface="Arial"/>
                <a:cs typeface="Arial"/>
              </a:rPr>
              <a:t>τηλ</a:t>
            </a:r>
            <a:r>
              <a:rPr lang="el-GR" sz="1200" b="1" dirty="0" smtClean="0">
                <a:solidFill>
                  <a:srgbClr val="002060"/>
                </a:solidFill>
                <a:latin typeface="Arial"/>
                <a:cs typeface="Arial"/>
              </a:rPr>
              <a:t>. 2410685570</a:t>
            </a:r>
          </a:p>
          <a:p>
            <a:r>
              <a:rPr lang="el-GR" sz="1200" b="1" dirty="0" smtClean="0">
                <a:solidFill>
                  <a:srgbClr val="002060"/>
                </a:solidFill>
                <a:latin typeface="Arial"/>
                <a:cs typeface="Arial"/>
              </a:rPr>
              <a:t>Ιστοσελίδα: </a:t>
            </a:r>
            <a:r>
              <a:rPr lang="en-US" sz="1200" b="1" dirty="0" smtClean="0">
                <a:solidFill>
                  <a:srgbClr val="002060"/>
                </a:solidFill>
                <a:latin typeface="Arial"/>
                <a:cs typeface="Arial"/>
              </a:rPr>
              <a:t>http</a:t>
            </a:r>
            <a:r>
              <a:rPr lang="en-US" sz="1200" b="1" dirty="0">
                <a:solidFill>
                  <a:srgbClr val="002060"/>
                </a:solidFill>
                <a:latin typeface="Arial"/>
                <a:cs typeface="Arial"/>
              </a:rPr>
              <a:t>://www.med.uth.gr/</a:t>
            </a:r>
            <a:endParaRPr lang="el-GR" sz="12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000" y="1024216"/>
            <a:ext cx="2194859" cy="219485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 rot="19778125">
            <a:off x="6249074" y="3532403"/>
            <a:ext cx="2032788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Με Πιστοποιητικό Παρακολούθησης</a:t>
            </a:r>
            <a:endParaRPr lang="el-G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9469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Newsprint.thmx</Template>
  <TotalTime>1375</TotalTime>
  <Words>30</Words>
  <Application>Microsoft Office PowerPoint</Application>
  <PresentationFormat>Προβολή στην οθόνη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NewsPrint</vt:lpstr>
      <vt:lpstr>Σεμινάριο ΑΚΤΙΝΟΒΟΛΙΕΣ ΚΑΙ ΑΚΤΙΝΟΠΡΟΣΤΑΣΙΑ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Σεμινάριο ΑΚΤΙΝΟΒΟΛΙΕΣ  ΚΑΙ ΑΚΤΙΝΟΠΡΟΣΤΑΣΙΑ</dc:title>
  <dc:creator>Γιαννης Τσουγκος</dc:creator>
  <cp:lastModifiedBy>user</cp:lastModifiedBy>
  <cp:revision>12</cp:revision>
  <cp:lastPrinted>2016-03-11T10:21:17Z</cp:lastPrinted>
  <dcterms:created xsi:type="dcterms:W3CDTF">2014-05-25T09:51:23Z</dcterms:created>
  <dcterms:modified xsi:type="dcterms:W3CDTF">2016-03-11T10:21:58Z</dcterms:modified>
</cp:coreProperties>
</file>