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2" r:id="rId3"/>
    <p:sldId id="273" r:id="rId4"/>
    <p:sldId id="275" r:id="rId5"/>
    <p:sldId id="274" r:id="rId6"/>
    <p:sldId id="260" r:id="rId7"/>
    <p:sldId id="261" r:id="rId8"/>
    <p:sldId id="262" r:id="rId9"/>
    <p:sldId id="263" r:id="rId10"/>
    <p:sldId id="264" r:id="rId11"/>
    <p:sldId id="257" r:id="rId12"/>
    <p:sldId id="258" r:id="rId13"/>
    <p:sldId id="269" r:id="rId14"/>
    <p:sldId id="270"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6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2A391-D477-4047-B9BE-E5D9C626DB5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2A391-D477-4047-B9BE-E5D9C626DB5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2A391-D477-4047-B9BE-E5D9C626DB5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2A391-D477-4047-B9BE-E5D9C626DB5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2A391-D477-4047-B9BE-E5D9C626DB5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02A391-D477-4047-B9BE-E5D9C626DB5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02A391-D477-4047-B9BE-E5D9C626DB59}"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02A391-D477-4047-B9BE-E5D9C626DB59}"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2A391-D477-4047-B9BE-E5D9C626DB59}"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2A391-D477-4047-B9BE-E5D9C626DB5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2A391-D477-4047-B9BE-E5D9C626DB5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66FE1-9F39-4E9B-B4D6-10C1D350CA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2A391-D477-4047-B9BE-E5D9C626DB59}" type="datetimeFigureOut">
              <a:rPr lang="en-US" smtClean="0"/>
              <a:pPr/>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66FE1-9F39-4E9B-B4D6-10C1D350CA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hyperlink" Target="http://www.perseus.tufts.edu/hopper/morph?l=oi)ki/an&amp;la=greek&amp;can=oi)ki/an0&amp;prior=th\n" TargetMode="External"/><Relationship Id="rId299" Type="http://schemas.openxmlformats.org/officeDocument/2006/relationships/hyperlink" Target="http://www.perseus.tufts.edu/hopper/morph?l=tou=to&amp;la=greek&amp;can=tou=to0&amp;prior=de\" TargetMode="External"/><Relationship Id="rId21" Type="http://schemas.openxmlformats.org/officeDocument/2006/relationships/hyperlink" Target="http://www.perseus.tufts.edu/hopper/morph?l=du/namin&amp;la=greek&amp;can=du/namin0&amp;prior=th\n" TargetMode="External"/><Relationship Id="rId63" Type="http://schemas.openxmlformats.org/officeDocument/2006/relationships/hyperlink" Target="http://www.perseus.tufts.edu/hopper/morph?l=e)n&amp;la=greek&amp;can=e)n0&amp;prior=qa/lamos" TargetMode="External"/><Relationship Id="rId159" Type="http://schemas.openxmlformats.org/officeDocument/2006/relationships/hyperlink" Target="http://www.perseus.tufts.edu/hopper/morph?l=oi)ke/tai&amp;la=greek&amp;can=oi)ke/tai0&amp;prior=oi(" TargetMode="External"/><Relationship Id="rId324" Type="http://schemas.openxmlformats.org/officeDocument/2006/relationships/hyperlink" Target="http://www.perseus.tufts.edu/hopper/morph?l=dei=&amp;la=greek&amp;can=dei=0&amp;prior=o(/pou" TargetMode="External"/><Relationship Id="rId366" Type="http://schemas.openxmlformats.org/officeDocument/2006/relationships/hyperlink" Target="http://www.perseus.tufts.edu/hopper/morph?l=a)/n&amp;la=greek&amp;can=a)/n0&amp;prior=ti" TargetMode="External"/><Relationship Id="rId170" Type="http://schemas.openxmlformats.org/officeDocument/2006/relationships/hyperlink" Target="http://www.perseus.tufts.edu/hopper/morph?l=e)pi\&amp;la=greek&amp;can=e)pi\0&amp;prior=w(s" TargetMode="External"/><Relationship Id="rId226" Type="http://schemas.openxmlformats.org/officeDocument/2006/relationships/hyperlink" Target="http://www.perseus.tufts.edu/hopper/morph?l=gunaikei=a&amp;la=greek&amp;can=gunaikei=a0&amp;prior=u(podh/mata" TargetMode="External"/><Relationship Id="rId268" Type="http://schemas.openxmlformats.org/officeDocument/2006/relationships/hyperlink" Target="http://www.perseus.tufts.edu/hopper/morph?l=de\&amp;la=greek&amp;can=de\1&amp;prior=di/xa" TargetMode="External"/><Relationship Id="rId32" Type="http://schemas.openxmlformats.org/officeDocument/2006/relationships/hyperlink" Target="http://www.perseus.tufts.edu/hopper/morph?l=*sw/krates&amp;la=greek&amp;can=*sw/krates0&amp;prior=w)=" TargetMode="External"/><Relationship Id="rId74" Type="http://schemas.openxmlformats.org/officeDocument/2006/relationships/hyperlink" Target="http://www.perseus.tufts.edu/hopper/morph?l=ta\&amp;la=greek&amp;can=ta\1&amp;prior=pareka/lei" TargetMode="External"/><Relationship Id="rId128" Type="http://schemas.openxmlformats.org/officeDocument/2006/relationships/hyperlink" Target="http://www.perseus.tufts.edu/hopper/morph?l=xeimw=nos&amp;la=greek&amp;can=xeimw=nos1&amp;prior=o(/ti" TargetMode="External"/><Relationship Id="rId335" Type="http://schemas.openxmlformats.org/officeDocument/2006/relationships/hyperlink" Target="http://www.perseus.tufts.edu/hopper/morph?l=cenodoki/as&amp;la=greek&amp;can=cenodoki/as0&amp;prior=h)\" TargetMode="External"/><Relationship Id="rId377" Type="http://schemas.openxmlformats.org/officeDocument/2006/relationships/hyperlink" Target="http://www.perseus.tufts.edu/hopper/text?doc=Perseus:text:1999.01.0212:text=Ec.:chapter=9:section=4" TargetMode="External"/><Relationship Id="rId5" Type="http://schemas.openxmlformats.org/officeDocument/2006/relationships/hyperlink" Target="http://www.perseus.tufts.edu/hopper/morph?l=pw=s&amp;la=greek&amp;can=pw=s0&amp;prior=kai\" TargetMode="External"/><Relationship Id="rId181" Type="http://schemas.openxmlformats.org/officeDocument/2006/relationships/hyperlink" Target="http://www.perseus.tufts.edu/hopper/morph?l=gi/gnontai&amp;la=greek&amp;can=gi/gnontai0&amp;prior=kakourgei=n" TargetMode="External"/><Relationship Id="rId237" Type="http://schemas.openxmlformats.org/officeDocument/2006/relationships/hyperlink" Target="http://www.perseus.tufts.edu/hopper/morph?l=a)/llh&amp;la=greek&amp;can=a)/llh3&amp;prior=sitopoiikw=n" TargetMode="External"/><Relationship Id="rId279" Type="http://schemas.openxmlformats.org/officeDocument/2006/relationships/hyperlink" Target="http://www.perseus.tufts.edu/hopper/morph?l=o(/pws&amp;la=greek&amp;can=o(/pws0&amp;prior=lanqa/nei" TargetMode="External"/><Relationship Id="rId43" Type="http://schemas.openxmlformats.org/officeDocument/2006/relationships/hyperlink" Target="http://www.perseus.tufts.edu/hopper/morph?l=w(s&amp;la=greek&amp;can=w(s0&amp;prior=a)ggei=a" TargetMode="External"/><Relationship Id="rId139" Type="http://schemas.openxmlformats.org/officeDocument/2006/relationships/hyperlink" Target="http://www.perseus.tufts.edu/hopper/morph?l=th\n&amp;la=greek&amp;can=th\n0&amp;prior=kai\" TargetMode="External"/><Relationship Id="rId290" Type="http://schemas.openxmlformats.org/officeDocument/2006/relationships/hyperlink" Target="http://www.perseus.tufts.edu/hopper/morph?l=ei)s&amp;la=greek&amp;can=ei)s1&amp;prior=e)/pipla" TargetMode="External"/><Relationship Id="rId304" Type="http://schemas.openxmlformats.org/officeDocument/2006/relationships/hyperlink" Target="http://www.perseus.tufts.edu/hopper/morph?l=kaq'&amp;la=greek&amp;can=kaq'0&amp;prior=skeuw=n" TargetMode="External"/><Relationship Id="rId346" Type="http://schemas.openxmlformats.org/officeDocument/2006/relationships/hyperlink" Target="http://www.perseus.tufts.edu/hopper/morph?l=paredw/kamen&amp;la=greek&amp;can=paredw/kamen0&amp;prior=tami/a|" TargetMode="External"/><Relationship Id="rId85" Type="http://schemas.openxmlformats.org/officeDocument/2006/relationships/hyperlink" Target="http://www.perseus.tufts.edu/hopper/morph?l=oi)=non&amp;la=greek&amp;can=oi)=non0&amp;prior=to\n" TargetMode="External"/><Relationship Id="rId150" Type="http://schemas.openxmlformats.org/officeDocument/2006/relationships/hyperlink" Target="http://www.perseus.tufts.edu/hopper/morph?l=e)kfe/rhtai&amp;la=greek&amp;can=e)kfe/rhtai0&amp;prior=mh/te" TargetMode="External"/><Relationship Id="rId192" Type="http://schemas.openxmlformats.org/officeDocument/2006/relationships/hyperlink" Target="http://www.perseus.tufts.edu/hopper/morph?l=diekri/nomen&amp;la=greek&amp;can=diekri/nomen0&amp;prior=fula\s" TargetMode="External"/><Relationship Id="rId206" Type="http://schemas.openxmlformats.org/officeDocument/2006/relationships/hyperlink" Target="http://www.perseus.tufts.edu/hopper/morph?l=ko/smon&amp;la=greek&amp;can=ko/smon0&amp;prior=tau=ta" TargetMode="External"/><Relationship Id="rId248" Type="http://schemas.openxmlformats.org/officeDocument/2006/relationships/hyperlink" Target="http://www.perseus.tufts.edu/hopper/morph?l=trape/zas&amp;la=greek&amp;can=trape/zas0&amp;prior=a)mfi\" TargetMode="External"/><Relationship Id="rId12" Type="http://schemas.openxmlformats.org/officeDocument/2006/relationships/hyperlink" Target="http://www.perseus.tufts.edu/hopper/morph?l=au)th=|&amp;la=greek&amp;can=au)th=|0&amp;prior=die/tacas" TargetMode="External"/><Relationship Id="rId108" Type="http://schemas.openxmlformats.org/officeDocument/2006/relationships/hyperlink" Target="http://www.perseus.tufts.edu/hopper/morph?l=yuxeina/&amp;la=greek&amp;can=yuxeina/0&amp;prior=e)/xein" TargetMode="External"/><Relationship Id="rId315" Type="http://schemas.openxmlformats.org/officeDocument/2006/relationships/hyperlink" Target="http://www.perseus.tufts.edu/hopper/morph?l=a)/llo&amp;la=greek&amp;can=a)/llo0&amp;prior=ti" TargetMode="External"/><Relationship Id="rId357" Type="http://schemas.openxmlformats.org/officeDocument/2006/relationships/hyperlink" Target="http://www.perseus.tufts.edu/hopper/morph?l=au)th=|&amp;la=greek&amp;can=au)th=|0&amp;prior=ei)/pomen" TargetMode="External"/><Relationship Id="rId54" Type="http://schemas.openxmlformats.org/officeDocument/2006/relationships/hyperlink" Target="http://www.perseus.tufts.edu/hopper/morph?l=ta\&amp;la=greek&amp;can=ta\1&amp;prior=e)ka/lei" TargetMode="External"/><Relationship Id="rId96" Type="http://schemas.openxmlformats.org/officeDocument/2006/relationships/hyperlink" Target="http://www.perseus.tufts.edu/hopper/morph?l=e)sti/&amp;la=greek&amp;can=e)sti/0&amp;prior=skeu/h" TargetMode="External"/><Relationship Id="rId161" Type="http://schemas.openxmlformats.org/officeDocument/2006/relationships/hyperlink" Target="http://www.perseus.tufts.edu/hopper/morph?l=th=s&amp;la=greek&amp;can=th=s1&amp;prior=a)/neu" TargetMode="External"/><Relationship Id="rId217" Type="http://schemas.openxmlformats.org/officeDocument/2006/relationships/hyperlink" Target="http://www.perseus.tufts.edu/hopper/morph?l=kai\&amp;la=greek&amp;can=kai\0&amp;prior=e(orta\s" TargetMode="External"/><Relationship Id="rId259" Type="http://schemas.openxmlformats.org/officeDocument/2006/relationships/hyperlink" Target="http://www.perseus.tufts.edu/hopper/morph?l=ta\&amp;la=greek&amp;can=ta\0&amp;prior=kai\" TargetMode="External"/><Relationship Id="rId23" Type="http://schemas.openxmlformats.org/officeDocument/2006/relationships/hyperlink" Target="http://www.perseus.tufts.edu/hopper/morph?l=moi&amp;la=greek&amp;can=moi0&amp;prior=e)/doce/" TargetMode="External"/><Relationship Id="rId119" Type="http://schemas.openxmlformats.org/officeDocument/2006/relationships/hyperlink" Target="http://www.perseus.tufts.edu/hopper/morph?l=au)th=|&amp;la=greek&amp;can=au)th=|1&amp;prior=e)pe/deica" TargetMode="External"/><Relationship Id="rId270" Type="http://schemas.openxmlformats.org/officeDocument/2006/relationships/hyperlink" Target="http://www.perseus.tufts.edu/hopper/morph?l=ta\&amp;la=greek&amp;can=ta\1&amp;prior=kai\" TargetMode="External"/><Relationship Id="rId326" Type="http://schemas.openxmlformats.org/officeDocument/2006/relationships/hyperlink" Target="http://www.perseus.tufts.edu/hopper/morph?l=paredw/kamen&amp;la=greek&amp;can=paredw/kamen0&amp;prior=tiqe/nai" TargetMode="External"/><Relationship Id="rId65" Type="http://schemas.openxmlformats.org/officeDocument/2006/relationships/hyperlink" Target="http://www.perseus.tufts.edu/hopper/morph?l=w)\n&amp;la=greek&amp;can=w)\n0&amp;prior=o)xurw=|" TargetMode="External"/><Relationship Id="rId130" Type="http://schemas.openxmlformats.org/officeDocument/2006/relationships/hyperlink" Target="http://www.perseus.tufts.edu/hopper/morph?l=eu)h/lio/s&amp;la=greek&amp;can=eu)h/lio/s0&amp;prior=me\n" TargetMode="External"/><Relationship Id="rId368" Type="http://schemas.openxmlformats.org/officeDocument/2006/relationships/hyperlink" Target="http://www.perseus.tufts.edu/hopper/morph?l=didw=|&amp;la=greek&amp;can=didw=|0&amp;prior=tw|" TargetMode="External"/><Relationship Id="rId172" Type="http://schemas.openxmlformats.org/officeDocument/2006/relationships/hyperlink" Target="http://www.perseus.tufts.edu/hopper/morph?l=polu/&amp;la=greek&amp;can=polu/0&amp;prior=to\" TargetMode="External"/><Relationship Id="rId228" Type="http://schemas.openxmlformats.org/officeDocument/2006/relationships/hyperlink" Target="http://www.perseus.tufts.edu/hopper/morph?l=a)ndrei=a&amp;la=greek&amp;can=a)ndrei=a0&amp;prior=u(podh/mata" TargetMode="External"/><Relationship Id="rId281" Type="http://schemas.openxmlformats.org/officeDocument/2006/relationships/hyperlink" Target="http://www.perseus.tufts.edu/hopper/morph?l=to\&amp;la=greek&amp;can=to\0&amp;prior=pro\s" TargetMode="External"/><Relationship Id="rId337" Type="http://schemas.openxmlformats.org/officeDocument/2006/relationships/hyperlink" Target="http://www.perseus.tufts.edu/hopper/morph?l=h)\&amp;la=greek&amp;can=h)\1&amp;prior=xrw/meqa" TargetMode="External"/><Relationship Id="rId34" Type="http://schemas.openxmlformats.org/officeDocument/2006/relationships/hyperlink" Target="http://www.perseus.tufts.edu/hopper/morph?l=ta\&amp;la=greek&amp;can=ta\0&amp;prior=a)lla\" TargetMode="External"/><Relationship Id="rId76" Type="http://schemas.openxmlformats.org/officeDocument/2006/relationships/hyperlink" Target="http://www.perseus.tufts.edu/hopper/morph?l=chra\&amp;la=greek&amp;can=chra\0&amp;prior=de\" TargetMode="External"/><Relationship Id="rId141" Type="http://schemas.openxmlformats.org/officeDocument/2006/relationships/hyperlink" Target="http://www.perseus.tufts.edu/hopper/morph?l=au)th=|&amp;la=greek&amp;can=au)th=|0&amp;prior=gunaikwni=tin" TargetMode="External"/><Relationship Id="rId7" Type="http://schemas.openxmlformats.org/officeDocument/2006/relationships/hyperlink" Target="http://www.perseus.tufts.edu/hopper/morph?l=e)/fhn&amp;la=greek&amp;can=e)/fhn0&amp;prior=dh/" TargetMode="External"/><Relationship Id="rId183" Type="http://schemas.openxmlformats.org/officeDocument/2006/relationships/hyperlink" Target="http://www.perseus.tufts.edu/hopper/morph?l=de\&amp;la=greek&amp;can=de\0&amp;prior=e)pei\" TargetMode="External"/><Relationship Id="rId239" Type="http://schemas.openxmlformats.org/officeDocument/2006/relationships/hyperlink" Target="http://www.perseus.tufts.edu/hopper/morph?l=a)/llh&amp;la=greek&amp;can=a)/llh4&amp;prior=o)yopoiikw=n" TargetMode="External"/><Relationship Id="rId250" Type="http://schemas.openxmlformats.org/officeDocument/2006/relationships/hyperlink" Target="http://www.perseus.tufts.edu/hopper/morph?l=tau=ta&amp;la=greek&amp;can=tau=ta0&amp;prior=kai\" TargetMode="External"/><Relationship Id="rId292" Type="http://schemas.openxmlformats.org/officeDocument/2006/relationships/hyperlink" Target="http://www.perseus.tufts.edu/hopper/morph?l=xw/ras&amp;la=greek&amp;can=xw/ras0&amp;prior=ta\s" TargetMode="External"/><Relationship Id="rId306" Type="http://schemas.openxmlformats.org/officeDocument/2006/relationships/hyperlink" Target="http://www.perseus.tufts.edu/hopper/morph?l=xrw=ntai&amp;la=greek&amp;can=xrw=ntai0&amp;prior=h(me/ran" TargetMode="External"/><Relationship Id="rId45" Type="http://schemas.openxmlformats.org/officeDocument/2006/relationships/hyperlink" Target="http://www.perseus.tufts.edu/hopper/morph?l=h)=|&amp;la=greek&amp;can=h)=|0&amp;prior=sumforw/tata" TargetMode="External"/><Relationship Id="rId87" Type="http://schemas.openxmlformats.org/officeDocument/2006/relationships/hyperlink" Target="http://www.perseus.tufts.edu/hopper/morph?l=de\&amp;la=greek&amp;can=de\2&amp;prior=ta\" TargetMode="External"/><Relationship Id="rId110" Type="http://schemas.openxmlformats.org/officeDocument/2006/relationships/hyperlink" Target="http://www.perseus.tufts.edu/hopper/morph?l=de\&amp;la=greek&amp;can=de\1&amp;prior=tou=" TargetMode="External"/><Relationship Id="rId348" Type="http://schemas.openxmlformats.org/officeDocument/2006/relationships/hyperlink" Target="http://www.perseus.tufts.edu/hopper/morph?l=dei/cantes&amp;la=greek&amp;can=dei/cantes0&amp;prior=kai\" TargetMode="External"/><Relationship Id="rId152" Type="http://schemas.openxmlformats.org/officeDocument/2006/relationships/hyperlink" Target="http://www.perseus.tufts.edu/hopper/morph?l=o(/&amp;la=greek&amp;can=o(/0&amp;prior=e)/ndoqen" TargetMode="External"/><Relationship Id="rId194" Type="http://schemas.openxmlformats.org/officeDocument/2006/relationships/hyperlink" Target="http://www.perseus.tufts.edu/hopper/morph?l=e)/pipla&amp;la=greek&amp;can=e)/pipla0&amp;prior=ta\" TargetMode="External"/><Relationship Id="rId208" Type="http://schemas.openxmlformats.org/officeDocument/2006/relationships/hyperlink" Target="http://www.perseus.tufts.edu/hopper/morph?l=to\n&amp;la=greek&amp;can=to\n0&amp;prior=gunaiko\s" TargetMode="External"/><Relationship Id="rId261" Type="http://schemas.openxmlformats.org/officeDocument/2006/relationships/hyperlink" Target="http://www.perseus.tufts.edu/hopper/morph?l=xwri\s&amp;la=greek&amp;can=xwri\s0&amp;prior=%5d" TargetMode="External"/><Relationship Id="rId14" Type="http://schemas.openxmlformats.org/officeDocument/2006/relationships/hyperlink" Target="http://www.perseus.tufts.edu/hopper/morph?l=d'&amp;la=greek&amp;can=d'0&amp;prior=ti/" TargetMode="External"/><Relationship Id="rId56" Type="http://schemas.openxmlformats.org/officeDocument/2006/relationships/hyperlink" Target="http://www.perseus.tufts.edu/hopper/morph?l=ei)=nai&amp;la=greek&amp;can=ei)=nai0&amp;prior=pre/ponta" TargetMode="External"/><Relationship Id="rId317" Type="http://schemas.openxmlformats.org/officeDocument/2006/relationships/hyperlink" Target="http://www.perseus.tufts.edu/hopper/morph?l=tau=ta&amp;la=greek&amp;can=tau=ta0&amp;prior=toiou=ton" TargetMode="External"/><Relationship Id="rId359" Type="http://schemas.openxmlformats.org/officeDocument/2006/relationships/hyperlink" Target="http://www.perseus.tufts.edu/hopper/morph?l=tou/twn&amp;la=greek&amp;can=tou/twn0&amp;prior=dido/nai" TargetMode="External"/><Relationship Id="rId98" Type="http://schemas.openxmlformats.org/officeDocument/2006/relationships/hyperlink" Target="http://www.perseus.tufts.edu/hopper/morph?l=de\&amp;la=greek&amp;can=de\0&amp;prior=diaithth/ria" TargetMode="External"/><Relationship Id="rId121" Type="http://schemas.openxmlformats.org/officeDocument/2006/relationships/hyperlink" Target="http://www.perseus.tufts.edu/hopper/morph?l=pro\s&amp;la=greek&amp;can=pro\s0&amp;prior=o(/ti" TargetMode="External"/><Relationship Id="rId163" Type="http://schemas.openxmlformats.org/officeDocument/2006/relationships/hyperlink" Target="http://www.perseus.tufts.edu/hopper/morph?l=gnw/mhs&amp;la=greek&amp;can=gnw/mhs0&amp;prior=h(mete/ras" TargetMode="External"/><Relationship Id="rId219" Type="http://schemas.openxmlformats.org/officeDocument/2006/relationships/hyperlink" Target="http://www.perseus.tufts.edu/hopper/morph?l=kai\&amp;la=greek&amp;can=kai\1&amp;prior=po/lemon" TargetMode="External"/><Relationship Id="rId370" Type="http://schemas.openxmlformats.org/officeDocument/2006/relationships/hyperlink" Target="http://www.perseus.tufts.edu/hopper/morph?l=a)polamba/nousan&amp;la=greek&amp;can=a)polamba/nousan0&amp;prior=kai\" TargetMode="External"/><Relationship Id="rId230" Type="http://schemas.openxmlformats.org/officeDocument/2006/relationships/hyperlink" Target="http://www.perseus.tufts.edu/hopper/morph?l=a)/llh&amp;la=greek&amp;can=a)/llh0&amp;prior=o(/plwn" TargetMode="External"/><Relationship Id="rId25" Type="http://schemas.openxmlformats.org/officeDocument/2006/relationships/hyperlink" Target="http://www.perseus.tufts.edu/hopper/morph?l=e)pidei=cai&amp;la=greek&amp;can=e)pidei=cai0&amp;prior=prw=ton" TargetMode="External"/><Relationship Id="rId67" Type="http://schemas.openxmlformats.org/officeDocument/2006/relationships/hyperlink" Target="http://www.perseus.tufts.edu/hopper/morph?l=plei/stou&amp;la=greek&amp;can=plei/stou0&amp;prior=ta\" TargetMode="External"/><Relationship Id="rId272" Type="http://schemas.openxmlformats.org/officeDocument/2006/relationships/hyperlink" Target="http://www.perseus.tufts.edu/hopper/morph?l=e)niauto\n&amp;la=greek&amp;can=e)niauto\n0&amp;prior=ei)s" TargetMode="External"/><Relationship Id="rId328" Type="http://schemas.openxmlformats.org/officeDocument/2006/relationships/hyperlink" Target="http://www.perseus.tufts.edu/hopper/morph?l=e)peta/camen&amp;la=greek&amp;can=e)peta/camen0&amp;prior=kai\" TargetMode="External"/><Relationship Id="rId132" Type="http://schemas.openxmlformats.org/officeDocument/2006/relationships/hyperlink" Target="http://www.perseus.tufts.edu/hopper/morph?l=tou=&amp;la=greek&amp;can=tou=2&amp;prior=e)sti" TargetMode="External"/><Relationship Id="rId174" Type="http://schemas.openxmlformats.org/officeDocument/2006/relationships/hyperlink" Target="http://www.perseus.tufts.edu/hopper/morph?l=de\&amp;la=greek&amp;can=de\1&amp;prior=oi(" TargetMode="External"/><Relationship Id="rId241" Type="http://schemas.openxmlformats.org/officeDocument/2006/relationships/hyperlink" Target="http://www.perseus.tufts.edu/hopper/morph?l=a)mfi\&amp;la=greek&amp;can=a)mfi\0&amp;prior=tw=n" TargetMode="External"/><Relationship Id="rId36" Type="http://schemas.openxmlformats.org/officeDocument/2006/relationships/hyperlink" Target="http://www.perseus.tufts.edu/hopper/morph?l=w)|kodo/mhtai&amp;la=greek&amp;can=w)|kodo/mhtai0&amp;prior=oi)kh/mata" TargetMode="External"/><Relationship Id="rId283" Type="http://schemas.openxmlformats.org/officeDocument/2006/relationships/hyperlink" Target="http://www.perseus.tufts.edu/hopper/morph?l=e)kbh/setai&amp;la=greek&amp;can=e)kbh/setai0&amp;prior=te/los" TargetMode="External"/><Relationship Id="rId339" Type="http://schemas.openxmlformats.org/officeDocument/2006/relationships/hyperlink" Target="http://www.perseus.tufts.edu/hopper/morph?l=dia\&amp;la=greek&amp;can=dia\0&amp;prior=ta\s" TargetMode="External"/><Relationship Id="rId78" Type="http://schemas.openxmlformats.org/officeDocument/2006/relationships/hyperlink" Target="http://www.perseus.tufts.edu/hopper/morph?l=stegnw=n&amp;la=greek&amp;can=stegnw=n0&amp;prior=tw=n" TargetMode="External"/><Relationship Id="rId101" Type="http://schemas.openxmlformats.org/officeDocument/2006/relationships/hyperlink" Target="http://www.perseus.tufts.edu/hopper/morph?l=e)pedei/knuon&amp;la=greek&amp;can=e)pedei/knuon0&amp;prior=a)nqrw/pois" TargetMode="External"/><Relationship Id="rId143" Type="http://schemas.openxmlformats.org/officeDocument/2006/relationships/hyperlink" Target="http://www.perseus.tufts.edu/hopper/morph?l=balanwth=|&amp;la=greek&amp;can=balanwth=|0&amp;prior=qu/ra|" TargetMode="External"/><Relationship Id="rId185" Type="http://schemas.openxmlformats.org/officeDocument/2006/relationships/hyperlink" Target="http://www.perseus.tufts.edu/hopper/morph?l=dih/lqomen&amp;la=greek&amp;can=dih/lqomen0&amp;prior=tau=ta" TargetMode="External"/><Relationship Id="rId350" Type="http://schemas.openxmlformats.org/officeDocument/2006/relationships/hyperlink" Target="http://www.perseus.tufts.edu/hopper/morph?l=au)tw=n&amp;la=greek&amp;can=au)tw=n0&amp;prior=xw/ras" TargetMode="External"/><Relationship Id="rId9" Type="http://schemas.openxmlformats.org/officeDocument/2006/relationships/hyperlink" Target="http://www.perseus.tufts.edu/hopper/morph?l=w)=&amp;la=greek&amp;can=w)=0&amp;prior=e)gw/" TargetMode="External"/><Relationship Id="rId210" Type="http://schemas.openxmlformats.org/officeDocument/2006/relationships/hyperlink" Target="http://www.perseus.tufts.edu/hopper/morph?l=e(orta\s&amp;la=greek&amp;can=e(orta\s0&amp;prior=ei)s" TargetMode="External"/><Relationship Id="rId26" Type="http://schemas.openxmlformats.org/officeDocument/2006/relationships/hyperlink" Target="http://www.perseus.tufts.edu/hopper/morph?l=au)th=|&amp;la=greek&amp;can=au)th=|1&amp;prior=e)pidei=cai" TargetMode="External"/><Relationship Id="rId231" Type="http://schemas.openxmlformats.org/officeDocument/2006/relationships/hyperlink" Target="http://www.perseus.tufts.edu/hopper/morph?l=fulh/&amp;la=greek&amp;can=fulh/0&amp;prior=a)/llh" TargetMode="External"/><Relationship Id="rId252" Type="http://schemas.openxmlformats.org/officeDocument/2006/relationships/hyperlink" Target="http://www.perseus.tufts.edu/hopper/morph?l=diexwri/samen&amp;la=greek&amp;can=diexwri/samen0&amp;prior=pa/nta" TargetMode="External"/><Relationship Id="rId273" Type="http://schemas.openxmlformats.org/officeDocument/2006/relationships/hyperlink" Target="http://www.perseus.tufts.edu/hopper/morph?l=a)polelogisme/na&amp;la=greek&amp;can=a)polelogisme/na0&amp;prior=e)niauto\n" TargetMode="External"/><Relationship Id="rId294" Type="http://schemas.openxmlformats.org/officeDocument/2006/relationships/hyperlink" Target="http://www.perseus.tufts.edu/hopper/morph?l=proshkou/sas&amp;la=greek&amp;can=proshkou/sas0&amp;prior=ta\s" TargetMode="External"/><Relationship Id="rId308" Type="http://schemas.openxmlformats.org/officeDocument/2006/relationships/hyperlink" Target="http://www.perseus.tufts.edu/hopper/morph?l=oi(=on&amp;la=greek&amp;can=oi(=on0&amp;prior=oi)ke/tai" TargetMode="External"/><Relationship Id="rId329" Type="http://schemas.openxmlformats.org/officeDocument/2006/relationships/hyperlink" Target="http://www.perseus.tufts.edu/hopper/morph?l=sw=a&amp;la=greek&amp;can=sw=a0&amp;prior=e)peta/camen" TargetMode="External"/><Relationship Id="rId47" Type="http://schemas.openxmlformats.org/officeDocument/2006/relationships/hyperlink" Target="http://www.perseus.tufts.edu/hopper/morph?l=me/llousin&amp;la=greek&amp;can=me/llousin0&amp;prior=toi=s" TargetMode="External"/><Relationship Id="rId68" Type="http://schemas.openxmlformats.org/officeDocument/2006/relationships/hyperlink" Target="http://www.perseus.tufts.edu/hopper/morph?l=a)/cia&amp;la=greek&amp;can=a)/cia0&amp;prior=plei/stou" TargetMode="External"/><Relationship Id="rId89" Type="http://schemas.openxmlformats.org/officeDocument/2006/relationships/hyperlink" Target="http://www.perseus.tufts.edu/hopper/morph?l=o(/sa&amp;la=greek&amp;can=o(/sa0&amp;prior=fana\" TargetMode="External"/><Relationship Id="rId112" Type="http://schemas.openxmlformats.org/officeDocument/2006/relationships/hyperlink" Target="http://www.perseus.tufts.edu/hopper/morph?l=a)leeina/&amp;la=greek&amp;can=a)leeina/0&amp;prior=xeimw=nos" TargetMode="External"/><Relationship Id="rId133" Type="http://schemas.openxmlformats.org/officeDocument/2006/relationships/hyperlink" Target="http://www.perseus.tufts.edu/hopper/morph?l=de\&amp;la=greek&amp;can=de\3&amp;prior=tou=" TargetMode="External"/><Relationship Id="rId154" Type="http://schemas.openxmlformats.org/officeDocument/2006/relationships/hyperlink" Target="http://www.perseus.tufts.edu/hopper/morph?l=mh\&amp;la=greek&amp;can=mh\0&amp;prior=ti" TargetMode="External"/><Relationship Id="rId175" Type="http://schemas.openxmlformats.org/officeDocument/2006/relationships/hyperlink" Target="http://www.perseus.tufts.edu/hopper/morph?l=ponhroi\&amp;la=greek&amp;can=ponhroi\0&amp;prior=de\" TargetMode="External"/><Relationship Id="rId340" Type="http://schemas.openxmlformats.org/officeDocument/2006/relationships/hyperlink" Target="http://www.perseus.tufts.edu/hopper/morph?l=xro/nou&amp;la=greek&amp;can=xro/nou0&amp;prior=dia\" TargetMode="External"/><Relationship Id="rId361" Type="http://schemas.openxmlformats.org/officeDocument/2006/relationships/hyperlink" Target="http://www.perseus.tufts.edu/hopper/morph?l=de/oi&amp;la=greek&amp;can=de/oi0&amp;prior=o(/tw|" TargetMode="External"/><Relationship Id="rId196" Type="http://schemas.openxmlformats.org/officeDocument/2006/relationships/hyperlink" Target="http://www.perseus.tufts.edu/hopper/morph?l=de\&amp;la=greek&amp;can=de\1&amp;prior=h)rxo/meqa" TargetMode="External"/><Relationship Id="rId200" Type="http://schemas.openxmlformats.org/officeDocument/2006/relationships/hyperlink" Target="http://www.perseus.tufts.edu/hopper/morph?l=oi(=s&amp;la=greek&amp;can=oi(=s0&amp;prior=a(qroi/zontes" TargetMode="External"/><Relationship Id="rId16" Type="http://schemas.openxmlformats.org/officeDocument/2006/relationships/hyperlink" Target="http://www.perseus.tufts.edu/hopper/morph?l=mh\&amp;la=greek&amp;can=mh\0&amp;prior=ei)" TargetMode="External"/><Relationship Id="rId221" Type="http://schemas.openxmlformats.org/officeDocument/2006/relationships/hyperlink" Target="http://www.perseus.tufts.edu/hopper/morph?l=gunaikwni/tidi&amp;la=greek&amp;can=gunaikwni/tidi0&amp;prior=e)n" TargetMode="External"/><Relationship Id="rId242" Type="http://schemas.openxmlformats.org/officeDocument/2006/relationships/hyperlink" Target="http://www.perseus.tufts.edu/hopper/morph?l=loutro/n&amp;la=greek&amp;can=loutro/n0&amp;prior=a)mfi\" TargetMode="External"/><Relationship Id="rId263" Type="http://schemas.openxmlformats.org/officeDocument/2006/relationships/hyperlink" Target="http://www.perseus.tufts.edu/hopper/morph?l=kata\&amp;la=greek&amp;can=kata\0&amp;prior=ta\" TargetMode="External"/><Relationship Id="rId284" Type="http://schemas.openxmlformats.org/officeDocument/2006/relationships/hyperlink" Target="http://www.perseus.tufts.edu/hopper/morph?l=e)pei\&amp;la=greek&amp;can=e)pei\0&amp;prior=e)kbh/setai" TargetMode="External"/><Relationship Id="rId319" Type="http://schemas.openxmlformats.org/officeDocument/2006/relationships/hyperlink" Target="http://www.perseus.tufts.edu/hopper/morph?l=au)toi=s&amp;la=greek&amp;can=au)toi=s0&amp;prior=me\n" TargetMode="External"/><Relationship Id="rId37" Type="http://schemas.openxmlformats.org/officeDocument/2006/relationships/hyperlink" Target="http://www.perseus.tufts.edu/hopper/morph?l=pro\s&amp;la=greek&amp;can=pro\s0&amp;prior=w)|kodo/mhtai" TargetMode="External"/><Relationship Id="rId58" Type="http://schemas.openxmlformats.org/officeDocument/2006/relationships/hyperlink" Target="http://www.perseus.tufts.edu/hopper/morph?l=e(ka/stw|&amp;la=greek&amp;can=e(ka/stw|0&amp;prior=e)n" TargetMode="External"/><Relationship Id="rId79" Type="http://schemas.openxmlformats.org/officeDocument/2006/relationships/hyperlink" Target="http://www.perseus.tufts.edu/hopper/morph?l=to\n&amp;la=greek&amp;can=to\n0&amp;prior=stegnw=n" TargetMode="External"/><Relationship Id="rId102" Type="http://schemas.openxmlformats.org/officeDocument/2006/relationships/hyperlink" Target="http://www.perseus.tufts.edu/hopper/morph?l=au)th=|&amp;la=greek&amp;can=au)th=|0&amp;prior=e)pedei/knuon" TargetMode="External"/><Relationship Id="rId123" Type="http://schemas.openxmlformats.org/officeDocument/2006/relationships/hyperlink" Target="http://www.perseus.tufts.edu/hopper/morph?l=a)nape/ptatai&amp;la=greek&amp;can=a)nape/ptatai0&amp;prior=meshmbri/an" TargetMode="External"/><Relationship Id="rId144" Type="http://schemas.openxmlformats.org/officeDocument/2006/relationships/hyperlink" Target="http://www.perseus.tufts.edu/hopper/morph?l=w(risme/nhn&amp;la=greek&amp;can=w(risme/nhn0&amp;prior=balanwth=|" TargetMode="External"/><Relationship Id="rId330" Type="http://schemas.openxmlformats.org/officeDocument/2006/relationships/hyperlink" Target="http://www.perseus.tufts.edu/hopper/morph?l=pare/xein&amp;la=greek&amp;can=pare/xein0&amp;prior=sw=a" TargetMode="External"/><Relationship Id="rId90" Type="http://schemas.openxmlformats.org/officeDocument/2006/relationships/hyperlink" Target="http://www.perseus.tufts.edu/hopper/morph?l=fa/ous&amp;la=greek&amp;can=fa/ous0&amp;prior=o(/sa" TargetMode="External"/><Relationship Id="rId165" Type="http://schemas.openxmlformats.org/officeDocument/2006/relationships/hyperlink" Target="http://www.perseus.tufts.edu/hopper/morph?l=me\n&amp;la=greek&amp;can=me\n0&amp;prior=oi(" TargetMode="External"/><Relationship Id="rId186" Type="http://schemas.openxmlformats.org/officeDocument/2006/relationships/hyperlink" Target="http://www.perseus.tufts.edu/hopper/morph?l=e)/fh&amp;la=greek&amp;can=e)/fh0&amp;prior=dih/lqomen" TargetMode="External"/><Relationship Id="rId351" Type="http://schemas.openxmlformats.org/officeDocument/2006/relationships/hyperlink" Target="http://www.perseus.tufts.edu/hopper/morph?l=kai\&amp;la=greek&amp;can=kai\1&amp;prior=au)tw=n" TargetMode="External"/><Relationship Id="rId372" Type="http://schemas.openxmlformats.org/officeDocument/2006/relationships/hyperlink" Target="http://www.perseus.tufts.edu/hopper/morph?l=pa/lin&amp;la=greek&amp;can=pa/lin0&amp;prior=katatiqe/nai" TargetMode="External"/><Relationship Id="rId211" Type="http://schemas.openxmlformats.org/officeDocument/2006/relationships/hyperlink" Target="http://www.perseus.tufts.edu/hopper/morph?l=dih|rou=men&amp;la=greek&amp;can=dih|rou=men0&amp;prior=e(orta\s" TargetMode="External"/><Relationship Id="rId232" Type="http://schemas.openxmlformats.org/officeDocument/2006/relationships/hyperlink" Target="http://www.perseus.tufts.edu/hopper/morph?l=a)/llh&amp;la=greek&amp;can=a)/llh1&amp;prior=fulh/" TargetMode="External"/><Relationship Id="rId253" Type="http://schemas.openxmlformats.org/officeDocument/2006/relationships/hyperlink" Target="http://www.perseus.tufts.edu/hopper/morph?l=oi(=s&amp;la=greek&amp;can=oi(=s0&amp;prior=diexwri/samen" TargetMode="External"/><Relationship Id="rId274" Type="http://schemas.openxmlformats.org/officeDocument/2006/relationships/hyperlink" Target="http://www.perseus.tufts.edu/hopper/morph?l=kate/qemen&amp;la=greek&amp;can=kate/qemen0&amp;prior=a)polelogisme/na" TargetMode="External"/><Relationship Id="rId295" Type="http://schemas.openxmlformats.org/officeDocument/2006/relationships/hyperlink" Target="http://www.perseus.tufts.edu/hopper/morph?l=e(/kasta&amp;la=greek&amp;can=e(/kasta0&amp;prior=proshkou/sas" TargetMode="External"/><Relationship Id="rId309" Type="http://schemas.openxmlformats.org/officeDocument/2006/relationships/hyperlink" Target="http://www.perseus.tufts.edu/hopper/morph?l=sitopoiikoi=s&amp;la=greek&amp;can=sitopoiikoi=s0&amp;prior=oi(=on" TargetMode="External"/><Relationship Id="rId27" Type="http://schemas.openxmlformats.org/officeDocument/2006/relationships/hyperlink" Target="http://www.perseus.tufts.edu/hopper/morph?l=ou)&amp;la=greek&amp;can=ou)0&amp;prior=au)th=|" TargetMode="External"/><Relationship Id="rId48" Type="http://schemas.openxmlformats.org/officeDocument/2006/relationships/hyperlink" Target="http://www.perseus.tufts.edu/hopper/morph?l=e)n&amp;la=greek&amp;can=e)n0&amp;prior=me/llousin" TargetMode="External"/><Relationship Id="rId69" Type="http://schemas.openxmlformats.org/officeDocument/2006/relationships/hyperlink" Target="http://www.perseus.tufts.edu/hopper/morph?l=kai\&amp;la=greek&amp;can=kai\0&amp;prior=a)/cia" TargetMode="External"/><Relationship Id="rId113" Type="http://schemas.openxmlformats.org/officeDocument/2006/relationships/hyperlink" Target="http://www.perseus.tufts.edu/hopper/morph?l=kai\&amp;la=greek&amp;can=kai\1&amp;prior=a)leeina/" TargetMode="External"/><Relationship Id="rId134" Type="http://schemas.openxmlformats.org/officeDocument/2006/relationships/hyperlink" Target="http://www.perseus.tufts.edu/hopper/morph?l=qe/rous&amp;la=greek&amp;can=qe/rous1&amp;prior=de\" TargetMode="External"/><Relationship Id="rId320" Type="http://schemas.openxmlformats.org/officeDocument/2006/relationships/hyperlink" Target="http://www.perseus.tufts.edu/hopper/morph?l=toi=s&amp;la=greek&amp;can=toi=s0&amp;prior=au)toi=s" TargetMode="External"/><Relationship Id="rId80" Type="http://schemas.openxmlformats.org/officeDocument/2006/relationships/hyperlink" Target="http://www.perseus.tufts.edu/hopper/morph?l=si=ton&amp;la=greek&amp;can=si=ton0&amp;prior=to\n" TargetMode="External"/><Relationship Id="rId155" Type="http://schemas.openxmlformats.org/officeDocument/2006/relationships/hyperlink" Target="http://www.perseus.tufts.edu/hopper/morph?l=dei=&amp;la=greek&amp;can=dei=0&amp;prior=mh\" TargetMode="External"/><Relationship Id="rId176" Type="http://schemas.openxmlformats.org/officeDocument/2006/relationships/hyperlink" Target="http://www.perseus.tufts.edu/hopper/morph?l=suzuge/ntes&amp;la=greek&amp;can=suzuge/ntes0&amp;prior=ponhroi\" TargetMode="External"/><Relationship Id="rId197" Type="http://schemas.openxmlformats.org/officeDocument/2006/relationships/hyperlink" Target="http://www.perseus.tufts.edu/hopper/morph?l=prw=ton&amp;la=greek&amp;can=prw=ton0&amp;prior=de\" TargetMode="External"/><Relationship Id="rId341" Type="http://schemas.openxmlformats.org/officeDocument/2006/relationships/hyperlink" Target="http://www.perseus.tufts.edu/hopper/morph?l=pra/ceis&amp;la=greek&amp;can=pra/ceis0&amp;prior=xro/nou" TargetMode="External"/><Relationship Id="rId362" Type="http://schemas.openxmlformats.org/officeDocument/2006/relationships/hyperlink" Target="http://www.perseus.tufts.edu/hopper/morph?l=e(/kaston&amp;la=greek&amp;can=e(/kaston0&amp;prior=de/oi" TargetMode="External"/><Relationship Id="rId201" Type="http://schemas.openxmlformats.org/officeDocument/2006/relationships/hyperlink" Target="http://www.perseus.tufts.edu/hopper/morph?l=a)mfi\&amp;la=greek&amp;can=a)mfi\0&amp;prior=oi(=s" TargetMode="External"/><Relationship Id="rId222" Type="http://schemas.openxmlformats.org/officeDocument/2006/relationships/hyperlink" Target="http://www.perseus.tufts.edu/hopper/morph?l=strw/mata&amp;la=greek&amp;can=strw/mata1&amp;prior=gunaikwni/tidi" TargetMode="External"/><Relationship Id="rId243" Type="http://schemas.openxmlformats.org/officeDocument/2006/relationships/hyperlink" Target="http://www.perseus.tufts.edu/hopper/morph?l=a)/llh&amp;la=greek&amp;can=a)/llh5&amp;prior=loutro/n" TargetMode="External"/><Relationship Id="rId264" Type="http://schemas.openxmlformats.org/officeDocument/2006/relationships/hyperlink" Target="http://www.perseus.tufts.edu/hopper/morph?l=mh=na&amp;la=greek&amp;can=mh=na0&amp;prior=kata\" TargetMode="External"/><Relationship Id="rId285" Type="http://schemas.openxmlformats.org/officeDocument/2006/relationships/hyperlink" Target="http://www.perseus.tufts.edu/hopper/morph?l=de\&amp;la=greek&amp;can=de\2&amp;prior=e)pei\" TargetMode="External"/><Relationship Id="rId17" Type="http://schemas.openxmlformats.org/officeDocument/2006/relationships/hyperlink" Target="http://www.perseus.tufts.edu/hopper/morph?l=th=s&amp;la=greek&amp;can=th=s0&amp;prior=mh\" TargetMode="External"/><Relationship Id="rId38" Type="http://schemas.openxmlformats.org/officeDocument/2006/relationships/hyperlink" Target="http://www.perseus.tufts.edu/hopper/morph?l=au)to\&amp;la=greek&amp;can=au)to\0&amp;prior=pro\s" TargetMode="External"/><Relationship Id="rId59" Type="http://schemas.openxmlformats.org/officeDocument/2006/relationships/hyperlink" Target="http://www.perseus.tufts.edu/hopper/morph?l=o(&amp;la=greek&amp;can=o(0&amp;prior=%5d" TargetMode="External"/><Relationship Id="rId103" Type="http://schemas.openxmlformats.org/officeDocument/2006/relationships/hyperlink" Target="http://www.perseus.tufts.edu/hopper/morph?l=kekallwpisme/na&amp;la=greek&amp;can=kekallwpisme/na0&amp;prior=au)th=|" TargetMode="External"/><Relationship Id="rId124" Type="http://schemas.openxmlformats.org/officeDocument/2006/relationships/hyperlink" Target="http://www.perseus.tufts.edu/hopper/morph?l=w(/ste&amp;la=greek&amp;can=w(/ste0&amp;prior=a)nape/ptatai" TargetMode="External"/><Relationship Id="rId310" Type="http://schemas.openxmlformats.org/officeDocument/2006/relationships/hyperlink" Target="http://www.perseus.tufts.edu/hopper/morph?l=o)yopoiikoi=s&amp;la=greek&amp;can=o)yopoiikoi=s0&amp;prior=sitopoiikoi=s" TargetMode="External"/><Relationship Id="rId70" Type="http://schemas.openxmlformats.org/officeDocument/2006/relationships/hyperlink" Target="http://www.perseus.tufts.edu/hopper/morph?l=strw/mata&amp;la=greek&amp;can=strw/mata0&amp;prior=kai\" TargetMode="External"/><Relationship Id="rId91" Type="http://schemas.openxmlformats.org/officeDocument/2006/relationships/hyperlink" Target="http://www.perseus.tufts.edu/hopper/morph?l=deo/mena&amp;la=greek&amp;can=deo/mena0&amp;prior=fa/ous" TargetMode="External"/><Relationship Id="rId145" Type="http://schemas.openxmlformats.org/officeDocument/2006/relationships/hyperlink" Target="http://www.perseus.tufts.edu/hopper/morph?l=a)po\&amp;la=greek&amp;can=a)po\0&amp;prior=w(risme/nhn" TargetMode="External"/><Relationship Id="rId166" Type="http://schemas.openxmlformats.org/officeDocument/2006/relationships/hyperlink" Target="http://www.perseus.tufts.edu/hopper/morph?l=xrhstoi\&amp;la=greek&amp;can=xrhstoi\0&amp;prior=ga\r" TargetMode="External"/><Relationship Id="rId187" Type="http://schemas.openxmlformats.org/officeDocument/2006/relationships/hyperlink" Target="http://www.perseus.tufts.edu/hopper/morph?l=ou(/tw&amp;la=greek&amp;can=ou(/tw0&amp;prior=e)/fh" TargetMode="External"/><Relationship Id="rId331" Type="http://schemas.openxmlformats.org/officeDocument/2006/relationships/hyperlink" Target="http://www.perseus.tufts.edu/hopper/morph?l=o(/sois&amp;la=greek&amp;can=o(/sois0&amp;prior=%5d" TargetMode="External"/><Relationship Id="rId352" Type="http://schemas.openxmlformats.org/officeDocument/2006/relationships/hyperlink" Target="http://www.perseus.tufts.edu/hopper/morph?l=a)pariqmh/santes&amp;la=greek&amp;can=a)pariqmh/santes0&amp;prior=kai\" TargetMode="External"/><Relationship Id="rId373" Type="http://schemas.openxmlformats.org/officeDocument/2006/relationships/hyperlink" Target="http://www.perseus.tufts.edu/hopper/morph?l=o(/qenper&amp;la=greek&amp;can=o(/qenper0&amp;prior=pa/lin" TargetMode="External"/><Relationship Id="rId1" Type="http://schemas.openxmlformats.org/officeDocument/2006/relationships/slideLayout" Target="../slideLayouts/slideLayout5.xml"/><Relationship Id="rId212" Type="http://schemas.openxmlformats.org/officeDocument/2006/relationships/hyperlink" Target="http://www.perseus.tufts.edu/hopper/morph?l=e)sqh=ta&amp;la=greek&amp;can=e)sqh=ta0&amp;prior=dih|rou=men" TargetMode="External"/><Relationship Id="rId233" Type="http://schemas.openxmlformats.org/officeDocument/2006/relationships/hyperlink" Target="http://www.perseus.tufts.edu/hopper/morph?l=talasiourgikw=n&amp;la=greek&amp;can=talasiourgikw=n0&amp;prior=a)/llh" TargetMode="External"/><Relationship Id="rId254" Type="http://schemas.openxmlformats.org/officeDocument/2006/relationships/hyperlink" Target="http://www.perseus.tufts.edu/hopper/morph?l=te&amp;la=greek&amp;can=te0&amp;prior=oi(=s" TargetMode="External"/><Relationship Id="rId28" Type="http://schemas.openxmlformats.org/officeDocument/2006/relationships/hyperlink" Target="http://www.perseus.tufts.edu/hopper/morph?l=ga\r&amp;la=greek&amp;can=ga\r0&amp;prior=ou)" TargetMode="External"/><Relationship Id="rId49" Type="http://schemas.openxmlformats.org/officeDocument/2006/relationships/hyperlink" Target="http://www.perseus.tufts.edu/hopper/morph?l=au)toi=s&amp;la=greek&amp;can=au)toi=s0&amp;prior=e)n" TargetMode="External"/><Relationship Id="rId114" Type="http://schemas.openxmlformats.org/officeDocument/2006/relationships/hyperlink" Target="http://www.perseus.tufts.edu/hopper/morph?l=su/mpasan&amp;la=greek&amp;can=su/mpasan0&amp;prior=kai\" TargetMode="External"/><Relationship Id="rId275" Type="http://schemas.openxmlformats.org/officeDocument/2006/relationships/hyperlink" Target="http://www.perseus.tufts.edu/hopper/morph?l=ou(/tw&amp;la=greek&amp;can=ou(/tw0&amp;prior=kate/qemen" TargetMode="External"/><Relationship Id="rId296" Type="http://schemas.openxmlformats.org/officeDocument/2006/relationships/hyperlink" Target="http://www.perseus.tufts.edu/hopper/morph?l=dihne/gkamen&amp;la=greek&amp;can=dihne/gkamen0&amp;prior=e(/kasta" TargetMode="External"/><Relationship Id="rId300" Type="http://schemas.openxmlformats.org/officeDocument/2006/relationships/hyperlink" Target="http://www.perseus.tufts.edu/hopper/morph?l=o(/sois&amp;la=greek&amp;can=o(/sois0&amp;prior=tou=to" TargetMode="External"/><Relationship Id="rId60" Type="http://schemas.openxmlformats.org/officeDocument/2006/relationships/hyperlink" Target="http://www.perseus.tufts.edu/hopper/morph?l=me\n&amp;la=greek&amp;can=me\n0&amp;prior=o(" TargetMode="External"/><Relationship Id="rId81" Type="http://schemas.openxmlformats.org/officeDocument/2006/relationships/hyperlink" Target="http://www.perseus.tufts.edu/hopper/morph?l=ta\&amp;la=greek&amp;can=ta\2&amp;prior=si=ton" TargetMode="External"/><Relationship Id="rId135" Type="http://schemas.openxmlformats.org/officeDocument/2006/relationships/hyperlink" Target="http://www.perseus.tufts.edu/hopper/morph?l=eu)/skios&amp;la=greek&amp;can=eu)/skios0&amp;prior=qe/rous" TargetMode="External"/><Relationship Id="rId156" Type="http://schemas.openxmlformats.org/officeDocument/2006/relationships/hyperlink" Target="http://www.perseus.tufts.edu/hopper/morph?l=mh/te&amp;la=greek&amp;can=mh/te1&amp;prior=dei=" TargetMode="External"/><Relationship Id="rId177" Type="http://schemas.openxmlformats.org/officeDocument/2006/relationships/hyperlink" Target="http://www.perseus.tufts.edu/hopper/morph?l=eu)porw/teroi&amp;la=greek&amp;can=eu)porw/teroi0&amp;prior=suzuge/ntes" TargetMode="External"/><Relationship Id="rId198" Type="http://schemas.openxmlformats.org/officeDocument/2006/relationships/hyperlink" Target="http://www.perseus.tufts.edu/hopper/morph?l=e)/fh&amp;la=greek&amp;can=e)/fh1&amp;prior=prw=ton" TargetMode="External"/><Relationship Id="rId321" Type="http://schemas.openxmlformats.org/officeDocument/2006/relationships/hyperlink" Target="http://www.perseus.tufts.edu/hopper/morph?l=xrwme/nois&amp;la=greek&amp;can=xrwme/nois0&amp;prior=toi=s" TargetMode="External"/><Relationship Id="rId342" Type="http://schemas.openxmlformats.org/officeDocument/2006/relationships/hyperlink" Target="http://www.perseus.tufts.edu/hopper/morph?l=tau=ta&amp;la=greek&amp;can=tau=ta0&amp;prior=pra/ceis" TargetMode="External"/><Relationship Id="rId363" Type="http://schemas.openxmlformats.org/officeDocument/2006/relationships/hyperlink" Target="http://www.perseus.tufts.edu/hopper/morph?l=kai\&amp;la=greek&amp;can=kai\3&amp;prior=e(/kaston" TargetMode="External"/><Relationship Id="rId202" Type="http://schemas.openxmlformats.org/officeDocument/2006/relationships/hyperlink" Target="http://www.perseus.tufts.edu/hopper/morph?l=qusi/as&amp;la=greek&amp;can=qusi/as0&amp;prior=a)mfi\" TargetMode="External"/><Relationship Id="rId223" Type="http://schemas.openxmlformats.org/officeDocument/2006/relationships/hyperlink" Target="http://www.perseus.tufts.edu/hopper/morph?l=e)n&amp;la=greek&amp;can=e)n1&amp;prior=strw/mata" TargetMode="External"/><Relationship Id="rId244" Type="http://schemas.openxmlformats.org/officeDocument/2006/relationships/hyperlink" Target="http://www.perseus.tufts.edu/hopper/morph?l=a)mfi\&amp;la=greek&amp;can=a)mfi\1&amp;prior=a)/llh" TargetMode="External"/><Relationship Id="rId18" Type="http://schemas.openxmlformats.org/officeDocument/2006/relationships/hyperlink" Target="http://www.perseus.tufts.edu/hopper/morph?l=ge&amp;la=greek&amp;can=ge0&amp;prior=th=s" TargetMode="External"/><Relationship Id="rId39" Type="http://schemas.openxmlformats.org/officeDocument/2006/relationships/hyperlink" Target="http://www.perseus.tufts.edu/hopper/morph?l=tou=to&amp;la=greek&amp;can=tou=to0&amp;prior=au)to\" TargetMode="External"/><Relationship Id="rId265" Type="http://schemas.openxmlformats.org/officeDocument/2006/relationships/hyperlink" Target="http://www.perseus.tufts.edu/hopper/morph?l=dapanw/mena&amp;la=greek&amp;can=dapanw/mena0&amp;prior=mh=na" TargetMode="External"/><Relationship Id="rId286" Type="http://schemas.openxmlformats.org/officeDocument/2006/relationships/hyperlink" Target="http://www.perseus.tufts.edu/hopper/morph?l=e)xwri/samen&amp;la=greek&amp;can=e)xwri/samen0&amp;prior=de\" TargetMode="External"/><Relationship Id="rId50" Type="http://schemas.openxmlformats.org/officeDocument/2006/relationships/hyperlink" Target="http://www.perseus.tufts.edu/hopper/morph?l=e)/sesqai&amp;la=greek&amp;can=e)/sesqai0&amp;prior=au)toi=s" TargetMode="External"/><Relationship Id="rId104" Type="http://schemas.openxmlformats.org/officeDocument/2006/relationships/hyperlink" Target="http://www.perseus.tufts.edu/hopper/morph?l=tou=&amp;la=greek&amp;can=tou=0&amp;prior=kekallwpisme/na" TargetMode="External"/><Relationship Id="rId125" Type="http://schemas.openxmlformats.org/officeDocument/2006/relationships/hyperlink" Target="http://www.perseus.tufts.edu/hopper/morph?l=eu)/dhlon&amp;la=greek&amp;can=eu)/dhlon0&amp;prior=w(/ste" TargetMode="External"/><Relationship Id="rId146" Type="http://schemas.openxmlformats.org/officeDocument/2006/relationships/hyperlink" Target="http://www.perseus.tufts.edu/hopper/morph?l=th=s&amp;la=greek&amp;can=th=s0&amp;prior=a)po\" TargetMode="External"/><Relationship Id="rId167" Type="http://schemas.openxmlformats.org/officeDocument/2006/relationships/hyperlink" Target="http://www.perseus.tufts.edu/hopper/morph?l=paidopoihsa/menoi&amp;la=greek&amp;can=paidopoihsa/menoi0&amp;prior=xrhstoi\" TargetMode="External"/><Relationship Id="rId188" Type="http://schemas.openxmlformats.org/officeDocument/2006/relationships/hyperlink" Target="http://www.perseus.tufts.edu/hopper/morph?l=dh\&amp;la=greek&amp;can=dh\0&amp;prior=ou(/tw" TargetMode="External"/><Relationship Id="rId311" Type="http://schemas.openxmlformats.org/officeDocument/2006/relationships/hyperlink" Target="http://www.perseus.tufts.edu/hopper/morph?l=talasiourgikoi=s&amp;la=greek&amp;can=talasiourgikoi=s0&amp;prior=o)yopoiikoi=s" TargetMode="External"/><Relationship Id="rId332" Type="http://schemas.openxmlformats.org/officeDocument/2006/relationships/hyperlink" Target="http://www.perseus.tufts.edu/hopper/morph?l=d'&amp;la=greek&amp;can=d'0&amp;prior=o(/sois" TargetMode="External"/><Relationship Id="rId353" Type="http://schemas.openxmlformats.org/officeDocument/2006/relationships/hyperlink" Target="http://www.perseus.tufts.edu/hopper/morph?l=kai\&amp;la=greek&amp;can=kai\2&amp;prior=a)pariqmh/santes" TargetMode="External"/><Relationship Id="rId374" Type="http://schemas.openxmlformats.org/officeDocument/2006/relationships/hyperlink" Target="http://www.perseus.tufts.edu/hopper/morph?l=a)\n&amp;la=greek&amp;can=a)\n0&amp;prior=o(/qenper" TargetMode="External"/><Relationship Id="rId71" Type="http://schemas.openxmlformats.org/officeDocument/2006/relationships/hyperlink" Target="http://www.perseus.tufts.edu/hopper/morph?l=kai\&amp;la=greek&amp;can=kai\1&amp;prior=strw/mata" TargetMode="External"/><Relationship Id="rId92" Type="http://schemas.openxmlformats.org/officeDocument/2006/relationships/hyperlink" Target="http://www.perseus.tufts.edu/hopper/morph?l=e)/rga&amp;la=greek&amp;can=e)/rga0&amp;prior=deo/mena" TargetMode="External"/><Relationship Id="rId213" Type="http://schemas.openxmlformats.org/officeDocument/2006/relationships/hyperlink" Target="http://www.perseus.tufts.edu/hopper/morph?l=a)ndro\s&amp;la=greek&amp;can=a)ndro\s0&amp;prior=e)sqh=ta" TargetMode="External"/><Relationship Id="rId234" Type="http://schemas.openxmlformats.org/officeDocument/2006/relationships/hyperlink" Target="http://www.perseus.tufts.edu/hopper/morph?l=o)rga/nwn&amp;la=greek&amp;can=o)rga/nwn0&amp;prior=talasiourgikw=n" TargetMode="External"/><Relationship Id="rId2" Type="http://schemas.openxmlformats.org/officeDocument/2006/relationships/hyperlink" Target="http://www.perseus.tufts.edu/hopper/morph?l=%5b&amp;la=greek&amp;can=%5b0" TargetMode="External"/><Relationship Id="rId29" Type="http://schemas.openxmlformats.org/officeDocument/2006/relationships/hyperlink" Target="http://www.perseus.tufts.edu/hopper/morph?l=poiki/lmasi&amp;la=greek&amp;can=poiki/lmasi0&amp;prior=ga\r" TargetMode="External"/><Relationship Id="rId255" Type="http://schemas.openxmlformats.org/officeDocument/2006/relationships/hyperlink" Target="http://www.perseus.tufts.edu/hopper/morph?l=a)ei\&amp;la=greek&amp;can=a)ei\0&amp;prior=te" TargetMode="External"/><Relationship Id="rId276" Type="http://schemas.openxmlformats.org/officeDocument/2006/relationships/hyperlink" Target="http://www.perseus.tufts.edu/hopper/morph?l=ga\r&amp;la=greek&amp;can=ga\r0&amp;prior=ou(/tw" TargetMode="External"/><Relationship Id="rId297" Type="http://schemas.openxmlformats.org/officeDocument/2006/relationships/hyperlink" Target="http://www.perseus.tufts.edu/hopper/morph?l=meta\&amp;la=greek&amp;can=meta\0&amp;prior=%5d" TargetMode="External"/><Relationship Id="rId40" Type="http://schemas.openxmlformats.org/officeDocument/2006/relationships/hyperlink" Target="http://www.perseus.tufts.edu/hopper/morph?l=e)skemme/na&amp;la=greek&amp;can=e)skemme/na0&amp;prior=tou=to" TargetMode="External"/><Relationship Id="rId115" Type="http://schemas.openxmlformats.org/officeDocument/2006/relationships/hyperlink" Target="http://www.perseus.tufts.edu/hopper/morph?l=de\&amp;la=greek&amp;can=de\2&amp;prior=su/mpasan" TargetMode="External"/><Relationship Id="rId136" Type="http://schemas.openxmlformats.org/officeDocument/2006/relationships/hyperlink" Target="http://www.perseus.tufts.edu/hopper/morph?l=e)/deica&amp;la=greek&amp;can=e)/deica0&amp;prior=%5d" TargetMode="External"/><Relationship Id="rId157" Type="http://schemas.openxmlformats.org/officeDocument/2006/relationships/hyperlink" Target="http://www.perseus.tufts.edu/hopper/morph?l=teknopoiw=ntai&amp;la=greek&amp;can=teknopoiw=ntai0&amp;prior=mh/te" TargetMode="External"/><Relationship Id="rId178" Type="http://schemas.openxmlformats.org/officeDocument/2006/relationships/hyperlink" Target="http://www.perseus.tufts.edu/hopper/morph?l=pro\s&amp;la=greek&amp;can=pro\s0&amp;prior=eu)porw/teroi" TargetMode="External"/><Relationship Id="rId301" Type="http://schemas.openxmlformats.org/officeDocument/2006/relationships/hyperlink" Target="http://www.perseus.tufts.edu/hopper/morph?l=me\n&amp;la=greek&amp;can=me\n0&amp;prior=o(/sois" TargetMode="External"/><Relationship Id="rId322" Type="http://schemas.openxmlformats.org/officeDocument/2006/relationships/hyperlink" Target="http://www.perseus.tufts.edu/hopper/morph?l=dei/cantes&amp;la=greek&amp;can=dei/cantes0&amp;prior=xrwme/nois" TargetMode="External"/><Relationship Id="rId343" Type="http://schemas.openxmlformats.org/officeDocument/2006/relationships/hyperlink" Target="http://www.perseus.tufts.edu/hopper/morph?l=de\&amp;la=greek&amp;can=de\0&amp;prior=tau=ta" TargetMode="External"/><Relationship Id="rId364" Type="http://schemas.openxmlformats.org/officeDocument/2006/relationships/hyperlink" Target="http://www.perseus.tufts.edu/hopper/morph?l=memnh=sqai&amp;la=greek&amp;can=memnh=sqai0&amp;prior=kai\" TargetMode="External"/><Relationship Id="rId61" Type="http://schemas.openxmlformats.org/officeDocument/2006/relationships/hyperlink" Target="http://www.perseus.tufts.edu/hopper/morph?l=ga\r&amp;la=greek&amp;can=ga\r0&amp;prior=me\n" TargetMode="External"/><Relationship Id="rId82" Type="http://schemas.openxmlformats.org/officeDocument/2006/relationships/hyperlink" Target="http://www.perseus.tufts.edu/hopper/morph?l=de\&amp;la=greek&amp;can=de\1&amp;prior=ta\" TargetMode="External"/><Relationship Id="rId199" Type="http://schemas.openxmlformats.org/officeDocument/2006/relationships/hyperlink" Target="http://www.perseus.tufts.edu/hopper/morph?l=a(qroi/zontes&amp;la=greek&amp;can=a(qroi/zontes0&amp;prior=e)/fh" TargetMode="External"/><Relationship Id="rId203" Type="http://schemas.openxmlformats.org/officeDocument/2006/relationships/hyperlink" Target="http://www.perseus.tufts.edu/hopper/morph?l=xrw/meqa&amp;la=greek&amp;can=xrw/meqa0&amp;prior=qusi/as" TargetMode="External"/><Relationship Id="rId19" Type="http://schemas.openxmlformats.org/officeDocument/2006/relationships/hyperlink" Target="http://www.perseus.tufts.edu/hopper/morph?l=oi)ki/as&amp;la=greek&amp;can=oi)ki/as0&amp;prior=ge" TargetMode="External"/><Relationship Id="rId224" Type="http://schemas.openxmlformats.org/officeDocument/2006/relationships/hyperlink" Target="http://www.perseus.tufts.edu/hopper/morph?l=a)ndrwni/tidi&amp;la=greek&amp;can=a)ndrwni/tidi0&amp;prior=e)n" TargetMode="External"/><Relationship Id="rId245" Type="http://schemas.openxmlformats.org/officeDocument/2006/relationships/hyperlink" Target="http://www.perseus.tufts.edu/hopper/morph?l=ma/ktras&amp;la=greek&amp;can=ma/ktras0&amp;prior=a)mfi\" TargetMode="External"/><Relationship Id="rId266" Type="http://schemas.openxmlformats.org/officeDocument/2006/relationships/hyperlink" Target="http://www.perseus.tufts.edu/hopper/morph?l=a)fei/lomen&amp;la=greek&amp;can=a)fei/lomen0&amp;prior=dapanw/mena" TargetMode="External"/><Relationship Id="rId287" Type="http://schemas.openxmlformats.org/officeDocument/2006/relationships/hyperlink" Target="http://www.perseus.tufts.edu/hopper/morph?l=pa/nta&amp;la=greek&amp;can=pa/nta0&amp;prior=e)xwri/samen" TargetMode="External"/><Relationship Id="rId30" Type="http://schemas.openxmlformats.org/officeDocument/2006/relationships/hyperlink" Target="http://www.perseus.tufts.edu/hopper/morph?l=keko/smhtai&amp;la=greek&amp;can=keko/smhtai0&amp;prior=poiki/lmasi" TargetMode="External"/><Relationship Id="rId105" Type="http://schemas.openxmlformats.org/officeDocument/2006/relationships/hyperlink" Target="http://www.perseus.tufts.edu/hopper/morph?l=me\n&amp;la=greek&amp;can=me\n0&amp;prior=tou=" TargetMode="External"/><Relationship Id="rId126" Type="http://schemas.openxmlformats.org/officeDocument/2006/relationships/hyperlink" Target="http://www.perseus.tufts.edu/hopper/morph?l=ei)=nai&amp;la=greek&amp;can=ei)=nai0&amp;prior=eu)/dhlon" TargetMode="External"/><Relationship Id="rId147" Type="http://schemas.openxmlformats.org/officeDocument/2006/relationships/hyperlink" Target="http://www.perseus.tufts.edu/hopper/morph?l=a)ndrwni/tidos&amp;la=greek&amp;can=a)ndrwni/tidos0&amp;prior=th=s" TargetMode="External"/><Relationship Id="rId168" Type="http://schemas.openxmlformats.org/officeDocument/2006/relationships/hyperlink" Target="http://www.perseus.tufts.edu/hopper/morph?l=eu)nou/steroi&amp;la=greek&amp;can=eu)nou/steroi0&amp;prior=paidopoihsa/menoi" TargetMode="External"/><Relationship Id="rId312" Type="http://schemas.openxmlformats.org/officeDocument/2006/relationships/hyperlink" Target="http://www.perseus.tufts.edu/hopper/morph?l=kai\&amp;la=greek&amp;can=kai\0&amp;prior=talasiourgikoi=s" TargetMode="External"/><Relationship Id="rId333" Type="http://schemas.openxmlformats.org/officeDocument/2006/relationships/hyperlink" Target="http://www.perseus.tufts.edu/hopper/morph?l=ei)s&amp;la=greek&amp;can=ei)s0&amp;prior=d'" TargetMode="External"/><Relationship Id="rId354" Type="http://schemas.openxmlformats.org/officeDocument/2006/relationships/hyperlink" Target="http://www.perseus.tufts.edu/hopper/morph?l=graya/menoi&amp;la=greek&amp;can=graya/menoi0&amp;prior=kai\" TargetMode="External"/><Relationship Id="rId51" Type="http://schemas.openxmlformats.org/officeDocument/2006/relationships/hyperlink" Target="http://www.perseus.tufts.edu/hopper/morph?l=w(/ste&amp;la=greek&amp;can=w(/ste0&amp;prior=e)/sesqai" TargetMode="External"/><Relationship Id="rId72" Type="http://schemas.openxmlformats.org/officeDocument/2006/relationships/hyperlink" Target="http://www.perseus.tufts.edu/hopper/morph?l=skeu/h&amp;la=greek&amp;can=skeu/h0&amp;prior=kai\" TargetMode="External"/><Relationship Id="rId93" Type="http://schemas.openxmlformats.org/officeDocument/2006/relationships/hyperlink" Target="http://www.perseus.tufts.edu/hopper/morph?l=te&amp;la=greek&amp;can=te0&amp;prior=e)/rga" TargetMode="External"/><Relationship Id="rId189" Type="http://schemas.openxmlformats.org/officeDocument/2006/relationships/hyperlink" Target="http://www.perseus.tufts.edu/hopper/morph?l=h)/dh&amp;la=greek&amp;can=h)/dh0&amp;prior=dh\" TargetMode="External"/><Relationship Id="rId375" Type="http://schemas.openxmlformats.org/officeDocument/2006/relationships/hyperlink" Target="http://www.perseus.tufts.edu/hopper/morph?l=e(/kasta&amp;la=greek&amp;can=e(/kasta1&amp;prior=a)\n" TargetMode="External"/><Relationship Id="rId3" Type="http://schemas.openxmlformats.org/officeDocument/2006/relationships/hyperlink" Target="http://www.perseus.tufts.edu/hopper/morph?l=%5d&amp;la=greek&amp;can=%5d0&amp;prior=%5b" TargetMode="External"/><Relationship Id="rId214" Type="http://schemas.openxmlformats.org/officeDocument/2006/relationships/hyperlink" Target="http://www.perseus.tufts.edu/hopper/morph?l=th\n&amp;la=greek&amp;can=th\n0&amp;prior=a)ndro\s" TargetMode="External"/><Relationship Id="rId235" Type="http://schemas.openxmlformats.org/officeDocument/2006/relationships/hyperlink" Target="http://www.perseus.tufts.edu/hopper/morph?l=a)/llh&amp;la=greek&amp;can=a)/llh2&amp;prior=o)rga/nwn" TargetMode="External"/><Relationship Id="rId256" Type="http://schemas.openxmlformats.org/officeDocument/2006/relationships/hyperlink" Target="http://www.perseus.tufts.edu/hopper/morph?l=dei=&amp;la=greek&amp;can=dei=0&amp;prior=a)ei\" TargetMode="External"/><Relationship Id="rId277" Type="http://schemas.openxmlformats.org/officeDocument/2006/relationships/hyperlink" Target="http://www.perseus.tufts.edu/hopper/morph?l=h(=tton&amp;la=greek&amp;can=h(=tton0&amp;prior=ga\r" TargetMode="External"/><Relationship Id="rId298" Type="http://schemas.openxmlformats.org/officeDocument/2006/relationships/hyperlink" Target="http://www.perseus.tufts.edu/hopper/morph?l=de\&amp;la=greek&amp;can=de\0&amp;prior=meta\" TargetMode="External"/><Relationship Id="rId116" Type="http://schemas.openxmlformats.org/officeDocument/2006/relationships/hyperlink" Target="http://www.perseus.tufts.edu/hopper/morph?l=th\n&amp;la=greek&amp;can=th\n0&amp;prior=de\" TargetMode="External"/><Relationship Id="rId137" Type="http://schemas.openxmlformats.org/officeDocument/2006/relationships/hyperlink" Target="http://www.perseus.tufts.edu/hopper/morph?l=de\&amp;la=greek&amp;can=de\0&amp;prior=e)/deica" TargetMode="External"/><Relationship Id="rId158" Type="http://schemas.openxmlformats.org/officeDocument/2006/relationships/hyperlink" Target="http://www.perseus.tufts.edu/hopper/morph?l=oi(&amp;la=greek&amp;can=oi(0&amp;prior=teknopoiw=ntai" TargetMode="External"/><Relationship Id="rId302" Type="http://schemas.openxmlformats.org/officeDocument/2006/relationships/hyperlink" Target="http://www.perseus.tufts.edu/hopper/morph?l=tw=n&amp;la=greek&amp;can=tw=n0&amp;prior=me\n" TargetMode="External"/><Relationship Id="rId323" Type="http://schemas.openxmlformats.org/officeDocument/2006/relationships/hyperlink" Target="http://www.perseus.tufts.edu/hopper/morph?l=o(/pou&amp;la=greek&amp;can=o(/pou0&amp;prior=dei/cantes" TargetMode="External"/><Relationship Id="rId344" Type="http://schemas.openxmlformats.org/officeDocument/2006/relationships/hyperlink" Target="http://www.perseus.tufts.edu/hopper/morph?l=th=|&amp;la=greek&amp;can=th=|0&amp;prior=de\" TargetMode="External"/><Relationship Id="rId20" Type="http://schemas.openxmlformats.org/officeDocument/2006/relationships/hyperlink" Target="http://www.perseus.tufts.edu/hopper/morph?l=th\n&amp;la=greek&amp;can=th\n0&amp;prior=oi)ki/as" TargetMode="External"/><Relationship Id="rId41" Type="http://schemas.openxmlformats.org/officeDocument/2006/relationships/hyperlink" Target="http://www.perseus.tufts.edu/hopper/morph?l=o(/pws&amp;la=greek&amp;can=o(/pws0&amp;prior=e)skemme/na" TargetMode="External"/><Relationship Id="rId62" Type="http://schemas.openxmlformats.org/officeDocument/2006/relationships/hyperlink" Target="http://www.perseus.tufts.edu/hopper/morph?l=qa/lamos&amp;la=greek&amp;can=qa/lamos0&amp;prior=ga\r" TargetMode="External"/><Relationship Id="rId83" Type="http://schemas.openxmlformats.org/officeDocument/2006/relationships/hyperlink" Target="http://www.perseus.tufts.edu/hopper/morph?l=yuxeina\&amp;la=greek&amp;can=yuxeina\0&amp;prior=de\" TargetMode="External"/><Relationship Id="rId179" Type="http://schemas.openxmlformats.org/officeDocument/2006/relationships/hyperlink" Target="http://www.perseus.tufts.edu/hopper/morph?l=to\&amp;la=greek&amp;can=to\1&amp;prior=pro\s" TargetMode="External"/><Relationship Id="rId365" Type="http://schemas.openxmlformats.org/officeDocument/2006/relationships/hyperlink" Target="http://www.perseus.tufts.edu/hopper/morph?l=o(/&amp;la=greek&amp;can=o(/0&amp;prior=memnh=sqai" TargetMode="External"/><Relationship Id="rId190" Type="http://schemas.openxmlformats.org/officeDocument/2006/relationships/hyperlink" Target="http://www.perseus.tufts.edu/hopper/morph?l=kata\&amp;la=greek&amp;can=kata\0&amp;prior=h)/dh" TargetMode="External"/><Relationship Id="rId204" Type="http://schemas.openxmlformats.org/officeDocument/2006/relationships/hyperlink" Target="http://www.perseus.tufts.edu/hopper/morph?l=meta\&amp;la=greek&amp;can=meta\0&amp;prior=xrw/meqa" TargetMode="External"/><Relationship Id="rId225" Type="http://schemas.openxmlformats.org/officeDocument/2006/relationships/hyperlink" Target="http://www.perseus.tufts.edu/hopper/morph?l=u(podh/mata&amp;la=greek&amp;can=u(podh/mata0&amp;prior=a)ndrwni/tidi" TargetMode="External"/><Relationship Id="rId246" Type="http://schemas.openxmlformats.org/officeDocument/2006/relationships/hyperlink" Target="http://www.perseus.tufts.edu/hopper/morph?l=a)/llh&amp;la=greek&amp;can=a)/llh6&amp;prior=ma/ktras" TargetMode="External"/><Relationship Id="rId267" Type="http://schemas.openxmlformats.org/officeDocument/2006/relationships/hyperlink" Target="http://www.perseus.tufts.edu/hopper/morph?l=di/xa&amp;la=greek&amp;can=di/xa0&amp;prior=a)fei/lomen" TargetMode="External"/><Relationship Id="rId288" Type="http://schemas.openxmlformats.org/officeDocument/2006/relationships/hyperlink" Target="http://www.perseus.tufts.edu/hopper/morph?l=kata\&amp;la=greek&amp;can=kata\1&amp;prior=pa/nta" TargetMode="External"/><Relationship Id="rId106" Type="http://schemas.openxmlformats.org/officeDocument/2006/relationships/hyperlink" Target="http://www.perseus.tufts.edu/hopper/morph?l=qe/rous&amp;la=greek&amp;can=qe/rous0&amp;prior=me\n" TargetMode="External"/><Relationship Id="rId127" Type="http://schemas.openxmlformats.org/officeDocument/2006/relationships/hyperlink" Target="http://www.perseus.tufts.edu/hopper/morph?l=o(/ti&amp;la=greek&amp;can=o(/ti1&amp;prior=ei)=nai" TargetMode="External"/><Relationship Id="rId313" Type="http://schemas.openxmlformats.org/officeDocument/2006/relationships/hyperlink" Target="http://www.perseus.tufts.edu/hopper/morph?l=ei)/&amp;la=greek&amp;can=ei)/0&amp;prior=kai\" TargetMode="External"/><Relationship Id="rId10" Type="http://schemas.openxmlformats.org/officeDocument/2006/relationships/hyperlink" Target="http://www.perseus.tufts.edu/hopper/morph?l=*)isxo/maxe&amp;la=greek&amp;can=*)isxo/maxe0&amp;prior=w)=" TargetMode="External"/><Relationship Id="rId31" Type="http://schemas.openxmlformats.org/officeDocument/2006/relationships/hyperlink" Target="http://www.perseus.tufts.edu/hopper/morph?l=w)=&amp;la=greek&amp;can=w)=1&amp;prior=keko/smhtai" TargetMode="External"/><Relationship Id="rId52" Type="http://schemas.openxmlformats.org/officeDocument/2006/relationships/hyperlink" Target="http://www.perseus.tufts.edu/hopper/morph?l=au)ta\&amp;la=greek&amp;can=au)ta\0&amp;prior=w(/ste" TargetMode="External"/><Relationship Id="rId73" Type="http://schemas.openxmlformats.org/officeDocument/2006/relationships/hyperlink" Target="http://www.perseus.tufts.edu/hopper/morph?l=pareka/lei&amp;la=greek&amp;can=pareka/lei0&amp;prior=skeu/h" TargetMode="External"/><Relationship Id="rId94" Type="http://schemas.openxmlformats.org/officeDocument/2006/relationships/hyperlink" Target="http://www.perseus.tufts.edu/hopper/morph?l=kai\&amp;la=greek&amp;can=kai\2&amp;prior=te" TargetMode="External"/><Relationship Id="rId148" Type="http://schemas.openxmlformats.org/officeDocument/2006/relationships/hyperlink" Target="http://www.perseus.tufts.edu/hopper/morph?l=i(/na&amp;la=greek&amp;can=i(/na0&amp;prior=a)ndrwni/tidos" TargetMode="External"/><Relationship Id="rId169" Type="http://schemas.openxmlformats.org/officeDocument/2006/relationships/hyperlink" Target="http://www.perseus.tufts.edu/hopper/morph?l=w(s&amp;la=greek&amp;can=w(s0&amp;prior=eu)nou/steroi" TargetMode="External"/><Relationship Id="rId334" Type="http://schemas.openxmlformats.org/officeDocument/2006/relationships/hyperlink" Target="http://www.perseus.tufts.edu/hopper/morph?l=h)\&amp;la=greek&amp;can=h)\0&amp;prior=e(orta\s" TargetMode="External"/><Relationship Id="rId355" Type="http://schemas.openxmlformats.org/officeDocument/2006/relationships/hyperlink" Target="http://www.perseus.tufts.edu/hopper/morph?l=e(/kasta&amp;la=greek&amp;can=e(/kasta0&amp;prior=graya/menoi" TargetMode="External"/><Relationship Id="rId376" Type="http://schemas.openxmlformats.org/officeDocument/2006/relationships/hyperlink" Target="http://www.perseus.tufts.edu/hopper/morph?l=lamba/nh|&amp;la=greek&amp;can=lamba/nh|0&amp;prior=e(/kasta" TargetMode="External"/><Relationship Id="rId4" Type="http://schemas.openxmlformats.org/officeDocument/2006/relationships/hyperlink" Target="http://www.perseus.tufts.edu/hopper/morph?l=kai\&amp;la=greek&amp;can=kai\0&amp;prior=%5d" TargetMode="External"/><Relationship Id="rId180" Type="http://schemas.openxmlformats.org/officeDocument/2006/relationships/hyperlink" Target="http://www.perseus.tufts.edu/hopper/morph?l=kakourgei=n&amp;la=greek&amp;can=kakourgei=n0&amp;prior=to\" TargetMode="External"/><Relationship Id="rId215" Type="http://schemas.openxmlformats.org/officeDocument/2006/relationships/hyperlink" Target="http://www.perseus.tufts.edu/hopper/morph?l=ei)s&amp;la=greek&amp;can=ei)s1&amp;prior=th\n" TargetMode="External"/><Relationship Id="rId236" Type="http://schemas.openxmlformats.org/officeDocument/2006/relationships/hyperlink" Target="http://www.perseus.tufts.edu/hopper/morph?l=sitopoiikw=n&amp;la=greek&amp;can=sitopoiikw=n0&amp;prior=a)/llh" TargetMode="External"/><Relationship Id="rId257" Type="http://schemas.openxmlformats.org/officeDocument/2006/relationships/hyperlink" Target="http://www.perseus.tufts.edu/hopper/morph?l=xrh=sqai&amp;la=greek&amp;can=xrh=sqai0&amp;prior=dei=" TargetMode="External"/><Relationship Id="rId278" Type="http://schemas.openxmlformats.org/officeDocument/2006/relationships/hyperlink" Target="http://www.perseus.tufts.edu/hopper/morph?l=lanqa/nei&amp;la=greek&amp;can=lanqa/nei0&amp;prior=h(=tton" TargetMode="External"/><Relationship Id="rId303" Type="http://schemas.openxmlformats.org/officeDocument/2006/relationships/hyperlink" Target="http://www.perseus.tufts.edu/hopper/morph?l=skeuw=n&amp;la=greek&amp;can=skeuw=n0&amp;prior=tw=n" TargetMode="External"/><Relationship Id="rId42" Type="http://schemas.openxmlformats.org/officeDocument/2006/relationships/hyperlink" Target="http://www.perseus.tufts.edu/hopper/morph?l=a)ggei=a&amp;la=greek&amp;can=a)ggei=a0&amp;prior=o(/pws" TargetMode="External"/><Relationship Id="rId84" Type="http://schemas.openxmlformats.org/officeDocument/2006/relationships/hyperlink" Target="http://www.perseus.tufts.edu/hopper/morph?l=to\n&amp;la=greek&amp;can=to\n1&amp;prior=yuxeina\" TargetMode="External"/><Relationship Id="rId138" Type="http://schemas.openxmlformats.org/officeDocument/2006/relationships/hyperlink" Target="http://www.perseus.tufts.edu/hopper/morph?l=kai\&amp;la=greek&amp;can=kai\0&amp;prior=de\" TargetMode="External"/><Relationship Id="rId345" Type="http://schemas.openxmlformats.org/officeDocument/2006/relationships/hyperlink" Target="http://www.perseus.tufts.edu/hopper/morph?l=tami/a|&amp;la=greek&amp;can=tami/a|0&amp;prior=th=|" TargetMode="External"/><Relationship Id="rId191" Type="http://schemas.openxmlformats.org/officeDocument/2006/relationships/hyperlink" Target="http://www.perseus.tufts.edu/hopper/morph?l=fula\s&amp;la=greek&amp;can=fula\s0&amp;prior=kata\" TargetMode="External"/><Relationship Id="rId205" Type="http://schemas.openxmlformats.org/officeDocument/2006/relationships/hyperlink" Target="http://www.perseus.tufts.edu/hopper/morph?l=tau=ta&amp;la=greek&amp;can=tau=ta1&amp;prior=meta\" TargetMode="External"/><Relationship Id="rId247" Type="http://schemas.openxmlformats.org/officeDocument/2006/relationships/hyperlink" Target="http://www.perseus.tufts.edu/hopper/morph?l=a)mfi\&amp;la=greek&amp;can=a)mfi\2&amp;prior=a)/llh" TargetMode="External"/><Relationship Id="rId107" Type="http://schemas.openxmlformats.org/officeDocument/2006/relationships/hyperlink" Target="http://www.perseus.tufts.edu/hopper/morph?l=e)/xein&amp;la=greek&amp;can=e)/xein0&amp;prior=qe/rous" TargetMode="External"/><Relationship Id="rId289" Type="http://schemas.openxmlformats.org/officeDocument/2006/relationships/hyperlink" Target="http://www.perseus.tufts.edu/hopper/morph?l=ta\&amp;la=greek&amp;can=ta\2&amp;prior=fula\s" TargetMode="External"/><Relationship Id="rId11" Type="http://schemas.openxmlformats.org/officeDocument/2006/relationships/hyperlink" Target="http://www.perseus.tufts.edu/hopper/morph?l=die/tacas&amp;la=greek&amp;can=die/tacas0&amp;prior=*)isxo/maxe" TargetMode="External"/><Relationship Id="rId53" Type="http://schemas.openxmlformats.org/officeDocument/2006/relationships/hyperlink" Target="http://www.perseus.tufts.edu/hopper/morph?l=e)ka/lei&amp;la=greek&amp;can=e)ka/lei0&amp;prior=au)ta\" TargetMode="External"/><Relationship Id="rId149" Type="http://schemas.openxmlformats.org/officeDocument/2006/relationships/hyperlink" Target="http://www.perseus.tufts.edu/hopper/morph?l=mh/te&amp;la=greek&amp;can=mh/te0&amp;prior=i(/na" TargetMode="External"/><Relationship Id="rId314" Type="http://schemas.openxmlformats.org/officeDocument/2006/relationships/hyperlink" Target="http://www.perseus.tufts.edu/hopper/morph?l=ti&amp;la=greek&amp;can=ti0&amp;prior=ei)/" TargetMode="External"/><Relationship Id="rId356" Type="http://schemas.openxmlformats.org/officeDocument/2006/relationships/hyperlink" Target="http://www.perseus.tufts.edu/hopper/morph?l=ei)/pomen&amp;la=greek&amp;can=ei)/pomen0&amp;prior=e(/kasta" TargetMode="External"/><Relationship Id="rId95" Type="http://schemas.openxmlformats.org/officeDocument/2006/relationships/hyperlink" Target="http://www.perseus.tufts.edu/hopper/morph?l=skeu/h&amp;la=greek&amp;can=skeu/h1&amp;prior=kai\" TargetMode="External"/><Relationship Id="rId160" Type="http://schemas.openxmlformats.org/officeDocument/2006/relationships/hyperlink" Target="http://www.perseus.tufts.edu/hopper/morph?l=a)/neu&amp;la=greek&amp;can=a)/neu0&amp;prior=oi)ke/tai" TargetMode="External"/><Relationship Id="rId216" Type="http://schemas.openxmlformats.org/officeDocument/2006/relationships/hyperlink" Target="http://www.perseus.tufts.edu/hopper/morph?l=e(orta\s&amp;la=greek&amp;can=e(orta\s1&amp;prior=ei)s" TargetMode="External"/><Relationship Id="rId258" Type="http://schemas.openxmlformats.org/officeDocument/2006/relationships/hyperlink" Target="http://www.perseus.tufts.edu/hopper/morph?l=kai\&amp;la=greek&amp;can=kai\1&amp;prior=xrh=sqai" TargetMode="External"/><Relationship Id="rId22" Type="http://schemas.openxmlformats.org/officeDocument/2006/relationships/hyperlink" Target="http://www.perseus.tufts.edu/hopper/morph?l=e)/doce/&amp;la=greek&amp;can=e)/doce/0&amp;prior=du/namin" TargetMode="External"/><Relationship Id="rId64" Type="http://schemas.openxmlformats.org/officeDocument/2006/relationships/hyperlink" Target="http://www.perseus.tufts.edu/hopper/morph?l=o)xurw=|&amp;la=greek&amp;can=o)xurw=|0&amp;prior=e)n" TargetMode="External"/><Relationship Id="rId118" Type="http://schemas.openxmlformats.org/officeDocument/2006/relationships/hyperlink" Target="http://www.perseus.tufts.edu/hopper/morph?l=e)pe/deica&amp;la=greek&amp;can=e)pe/deica0&amp;prior=oi)ki/an" TargetMode="External"/><Relationship Id="rId325" Type="http://schemas.openxmlformats.org/officeDocument/2006/relationships/hyperlink" Target="http://www.perseus.tufts.edu/hopper/morph?l=tiqe/nai&amp;la=greek&amp;can=tiqe/nai0&amp;prior=dei=" TargetMode="External"/><Relationship Id="rId367" Type="http://schemas.openxmlformats.org/officeDocument/2006/relationships/hyperlink" Target="http://www.perseus.tufts.edu/hopper/morph?l=tw|&amp;la=greek&amp;can=tw|0&amp;prior=a)/n" TargetMode="External"/><Relationship Id="rId171" Type="http://schemas.openxmlformats.org/officeDocument/2006/relationships/hyperlink" Target="http://www.perseus.tufts.edu/hopper/morph?l=to\&amp;la=greek&amp;can=to\0&amp;prior=e)pi\" TargetMode="External"/><Relationship Id="rId227" Type="http://schemas.openxmlformats.org/officeDocument/2006/relationships/hyperlink" Target="http://www.perseus.tufts.edu/hopper/morph?l=u(podh/mata&amp;la=greek&amp;can=u(podh/mata1&amp;prior=gunaikei=a" TargetMode="External"/><Relationship Id="rId269" Type="http://schemas.openxmlformats.org/officeDocument/2006/relationships/hyperlink" Target="http://www.perseus.tufts.edu/hopper/morph?l=kai\&amp;la=greek&amp;can=kai\1&amp;prior=de\" TargetMode="External"/><Relationship Id="rId33" Type="http://schemas.openxmlformats.org/officeDocument/2006/relationships/hyperlink" Target="http://www.perseus.tufts.edu/hopper/morph?l=a)lla\&amp;la=greek&amp;can=a)lla\0&amp;prior=*sw/krates" TargetMode="External"/><Relationship Id="rId129" Type="http://schemas.openxmlformats.org/officeDocument/2006/relationships/hyperlink" Target="http://www.perseus.tufts.edu/hopper/morph?l=me\n&amp;la=greek&amp;can=me\n1&amp;prior=xeimw=nos" TargetMode="External"/><Relationship Id="rId280" Type="http://schemas.openxmlformats.org/officeDocument/2006/relationships/hyperlink" Target="http://www.perseus.tufts.edu/hopper/morph?l=pro\s&amp;la=greek&amp;can=pro\s0&amp;prior=o(/pws" TargetMode="External"/><Relationship Id="rId336" Type="http://schemas.openxmlformats.org/officeDocument/2006/relationships/hyperlink" Target="http://www.perseus.tufts.edu/hopper/morph?l=xrw/meqa&amp;la=greek&amp;can=xrw/meqa0&amp;prior=cenodoki/as" TargetMode="External"/><Relationship Id="rId75" Type="http://schemas.openxmlformats.org/officeDocument/2006/relationships/hyperlink" Target="http://www.perseus.tufts.edu/hopper/morph?l=de\&amp;la=greek&amp;can=de\0&amp;prior=ta\" TargetMode="External"/><Relationship Id="rId140" Type="http://schemas.openxmlformats.org/officeDocument/2006/relationships/hyperlink" Target="http://www.perseus.tufts.edu/hopper/morph?l=gunaikwni=tin&amp;la=greek&amp;can=gunaikwni=tin0&amp;prior=th\n" TargetMode="External"/><Relationship Id="rId182" Type="http://schemas.openxmlformats.org/officeDocument/2006/relationships/hyperlink" Target="http://www.perseus.tufts.edu/hopper/morph?l=e)pei\&amp;la=greek&amp;can=e)pei\0&amp;prior=%5d" TargetMode="External"/><Relationship Id="rId6" Type="http://schemas.openxmlformats.org/officeDocument/2006/relationships/hyperlink" Target="http://www.perseus.tufts.edu/hopper/morph?l=dh/&amp;la=greek&amp;can=dh/0&amp;prior=pw=s" TargetMode="External"/><Relationship Id="rId238" Type="http://schemas.openxmlformats.org/officeDocument/2006/relationships/hyperlink" Target="http://www.perseus.tufts.edu/hopper/morph?l=o)yopoiikw=n&amp;la=greek&amp;can=o)yopoiikw=n0&amp;prior=a)/llh" TargetMode="External"/><Relationship Id="rId291" Type="http://schemas.openxmlformats.org/officeDocument/2006/relationships/hyperlink" Target="http://www.perseus.tufts.edu/hopper/morph?l=ta\s&amp;la=greek&amp;can=ta\s0&amp;prior=ei)s" TargetMode="External"/><Relationship Id="rId305" Type="http://schemas.openxmlformats.org/officeDocument/2006/relationships/hyperlink" Target="http://www.perseus.tufts.edu/hopper/morph?l=h(me/ran&amp;la=greek&amp;can=h(me/ran0&amp;prior=kaq'" TargetMode="External"/><Relationship Id="rId347" Type="http://schemas.openxmlformats.org/officeDocument/2006/relationships/hyperlink" Target="http://www.perseus.tufts.edu/hopper/morph?l=kai\&amp;la=greek&amp;can=kai\0&amp;prior=paredw/kamen" TargetMode="External"/><Relationship Id="rId44" Type="http://schemas.openxmlformats.org/officeDocument/2006/relationships/hyperlink" Target="http://www.perseus.tufts.edu/hopper/morph?l=sumforw/tata&amp;la=greek&amp;can=sumforw/tata0&amp;prior=w(s" TargetMode="External"/><Relationship Id="rId86" Type="http://schemas.openxmlformats.org/officeDocument/2006/relationships/hyperlink" Target="http://www.perseus.tufts.edu/hopper/morph?l=ta\&amp;la=greek&amp;can=ta\3&amp;prior=oi)=non" TargetMode="External"/><Relationship Id="rId151" Type="http://schemas.openxmlformats.org/officeDocument/2006/relationships/hyperlink" Target="http://www.perseus.tufts.edu/hopper/morph?l=e)/ndoqen&amp;la=greek&amp;can=e)/ndoqen0&amp;prior=e)kfe/rhtai" TargetMode="External"/><Relationship Id="rId193" Type="http://schemas.openxmlformats.org/officeDocument/2006/relationships/hyperlink" Target="http://www.perseus.tufts.edu/hopper/morph?l=ta\&amp;la=greek&amp;can=ta\0&amp;prior=diekri/nomen" TargetMode="External"/><Relationship Id="rId207" Type="http://schemas.openxmlformats.org/officeDocument/2006/relationships/hyperlink" Target="http://www.perseus.tufts.edu/hopper/morph?l=gunaiko\s&amp;la=greek&amp;can=gunaiko\s0&amp;prior=ko/smon" TargetMode="External"/><Relationship Id="rId249" Type="http://schemas.openxmlformats.org/officeDocument/2006/relationships/hyperlink" Target="http://www.perseus.tufts.edu/hopper/morph?l=kai\&amp;la=greek&amp;can=kai\0&amp;prior=trape/zas" TargetMode="External"/><Relationship Id="rId13" Type="http://schemas.openxmlformats.org/officeDocument/2006/relationships/hyperlink" Target="http://www.perseus.tufts.edu/hopper/morph?l=ti/&amp;la=greek&amp;can=ti/0&amp;prior=au)th=|" TargetMode="External"/><Relationship Id="rId109" Type="http://schemas.openxmlformats.org/officeDocument/2006/relationships/hyperlink" Target="http://www.perseus.tufts.edu/hopper/morph?l=tou=&amp;la=greek&amp;can=tou=1&amp;prior=yuxeina/" TargetMode="External"/><Relationship Id="rId260" Type="http://schemas.openxmlformats.org/officeDocument/2006/relationships/hyperlink" Target="http://www.perseus.tufts.edu/hopper/morph?l=qoinhtika/&amp;la=greek&amp;can=qoinhtika/0&amp;prior=ta\" TargetMode="External"/><Relationship Id="rId316" Type="http://schemas.openxmlformats.org/officeDocument/2006/relationships/hyperlink" Target="http://www.perseus.tufts.edu/hopper/morph?l=toiou=ton&amp;la=greek&amp;can=toiou=ton0&amp;prior=a)/llo" TargetMode="External"/><Relationship Id="rId55" Type="http://schemas.openxmlformats.org/officeDocument/2006/relationships/hyperlink" Target="http://www.perseus.tufts.edu/hopper/morph?l=pre/ponta&amp;la=greek&amp;can=pre/ponta0&amp;prior=ta\" TargetMode="External"/><Relationship Id="rId97" Type="http://schemas.openxmlformats.org/officeDocument/2006/relationships/hyperlink" Target="http://www.perseus.tufts.edu/hopper/morph?l=diaithth/ria&amp;la=greek&amp;can=diaithth/ria0&amp;prior=kai\" TargetMode="External"/><Relationship Id="rId120" Type="http://schemas.openxmlformats.org/officeDocument/2006/relationships/hyperlink" Target="http://www.perseus.tufts.edu/hopper/morph?l=o(/ti&amp;la=greek&amp;can=o(/ti0&amp;prior=au)th=|" TargetMode="External"/><Relationship Id="rId358" Type="http://schemas.openxmlformats.org/officeDocument/2006/relationships/hyperlink" Target="http://www.perseus.tufts.edu/hopper/morph?l=dido/nai&amp;la=greek&amp;can=dido/nai0&amp;prior=au)th=|" TargetMode="External"/><Relationship Id="rId162" Type="http://schemas.openxmlformats.org/officeDocument/2006/relationships/hyperlink" Target="http://www.perseus.tufts.edu/hopper/morph?l=h(mete/ras&amp;la=greek&amp;can=h(mete/ras0&amp;prior=th=s" TargetMode="External"/><Relationship Id="rId218" Type="http://schemas.openxmlformats.org/officeDocument/2006/relationships/hyperlink" Target="http://www.perseus.tufts.edu/hopper/morph?l=po/lemon&amp;la=greek&amp;can=po/lemon0&amp;prior=kai\" TargetMode="External"/><Relationship Id="rId271" Type="http://schemas.openxmlformats.org/officeDocument/2006/relationships/hyperlink" Target="http://www.perseus.tufts.edu/hopper/morph?l=ei)s&amp;la=greek&amp;can=ei)s0&amp;prior=ta\" TargetMode="External"/><Relationship Id="rId24" Type="http://schemas.openxmlformats.org/officeDocument/2006/relationships/hyperlink" Target="http://www.perseus.tufts.edu/hopper/morph?l=prw=ton&amp;la=greek&amp;can=prw=ton0&amp;prior=moi" TargetMode="External"/><Relationship Id="rId66" Type="http://schemas.openxmlformats.org/officeDocument/2006/relationships/hyperlink" Target="http://www.perseus.tufts.edu/hopper/morph?l=ta\&amp;la=greek&amp;can=ta\0&amp;prior=w)\n" TargetMode="External"/><Relationship Id="rId131" Type="http://schemas.openxmlformats.org/officeDocument/2006/relationships/hyperlink" Target="http://www.perseus.tufts.edu/hopper/morph?l=e)sti&amp;la=greek&amp;can=e)sti0&amp;prior=eu)h/lio/s" TargetMode="External"/><Relationship Id="rId327" Type="http://schemas.openxmlformats.org/officeDocument/2006/relationships/hyperlink" Target="http://www.perseus.tufts.edu/hopper/morph?l=kai\&amp;la=greek&amp;can=kai\1&amp;prior=paredw/kamen" TargetMode="External"/><Relationship Id="rId369" Type="http://schemas.openxmlformats.org/officeDocument/2006/relationships/hyperlink" Target="http://www.perseus.tufts.edu/hopper/morph?l=kai\&amp;la=greek&amp;can=kai\4&amp;prior=didw=|" TargetMode="External"/><Relationship Id="rId173" Type="http://schemas.openxmlformats.org/officeDocument/2006/relationships/hyperlink" Target="http://www.perseus.tufts.edu/hopper/morph?l=oi(&amp;la=greek&amp;can=oi(2&amp;prior=polu/" TargetMode="External"/><Relationship Id="rId229" Type="http://schemas.openxmlformats.org/officeDocument/2006/relationships/hyperlink" Target="http://www.perseus.tufts.edu/hopper/morph?l=o(/plwn&amp;la=greek&amp;can=o(/plwn0&amp;prior=%5d" TargetMode="External"/><Relationship Id="rId240" Type="http://schemas.openxmlformats.org/officeDocument/2006/relationships/hyperlink" Target="http://www.perseus.tufts.edu/hopper/morph?l=tw=n&amp;la=greek&amp;can=tw=n0&amp;prior=a)/llh" TargetMode="External"/><Relationship Id="rId35" Type="http://schemas.openxmlformats.org/officeDocument/2006/relationships/hyperlink" Target="http://www.perseus.tufts.edu/hopper/morph?l=oi)kh/mata&amp;la=greek&amp;can=oi)kh/mata0&amp;prior=ta\" TargetMode="External"/><Relationship Id="rId77" Type="http://schemas.openxmlformats.org/officeDocument/2006/relationships/hyperlink" Target="http://www.perseus.tufts.edu/hopper/morph?l=tw=n&amp;la=greek&amp;can=tw=n0&amp;prior=chra\" TargetMode="External"/><Relationship Id="rId100" Type="http://schemas.openxmlformats.org/officeDocument/2006/relationships/hyperlink" Target="http://www.perseus.tufts.edu/hopper/morph?l=a)nqrw/pois&amp;la=greek&amp;can=a)nqrw/pois0&amp;prior=toi=s" TargetMode="External"/><Relationship Id="rId282" Type="http://schemas.openxmlformats.org/officeDocument/2006/relationships/hyperlink" Target="http://www.perseus.tufts.edu/hopper/morph?l=te/los&amp;la=greek&amp;can=te/los0&amp;prior=to\" TargetMode="External"/><Relationship Id="rId338" Type="http://schemas.openxmlformats.org/officeDocument/2006/relationships/hyperlink" Target="http://www.perseus.tufts.edu/hopper/morph?l=ei)s&amp;la=greek&amp;can=ei)s1&amp;prior=h)\" TargetMode="External"/><Relationship Id="rId8" Type="http://schemas.openxmlformats.org/officeDocument/2006/relationships/hyperlink" Target="http://www.perseus.tufts.edu/hopper/morph?l=e)gw/&amp;la=greek&amp;can=e)gw/0&amp;prior=e)/fhn" TargetMode="External"/><Relationship Id="rId142" Type="http://schemas.openxmlformats.org/officeDocument/2006/relationships/hyperlink" Target="http://www.perseus.tufts.edu/hopper/morph?l=qu/ra|&amp;la=greek&amp;can=qu/ra|0&amp;prior=au)th=|" TargetMode="External"/><Relationship Id="rId184" Type="http://schemas.openxmlformats.org/officeDocument/2006/relationships/hyperlink" Target="http://www.perseus.tufts.edu/hopper/morph?l=tau=ta&amp;la=greek&amp;can=tau=ta0&amp;prior=de\" TargetMode="External"/><Relationship Id="rId251" Type="http://schemas.openxmlformats.org/officeDocument/2006/relationships/hyperlink" Target="http://www.perseus.tufts.edu/hopper/morph?l=pa/nta&amp;la=greek&amp;can=pa/nta0&amp;prior=tau=ta" TargetMode="External"/><Relationship Id="rId46" Type="http://schemas.openxmlformats.org/officeDocument/2006/relationships/hyperlink" Target="http://www.perseus.tufts.edu/hopper/morph?l=toi=s&amp;la=greek&amp;can=toi=s0&amp;prior=h)=|" TargetMode="External"/><Relationship Id="rId293" Type="http://schemas.openxmlformats.org/officeDocument/2006/relationships/hyperlink" Target="http://www.perseus.tufts.edu/hopper/morph?l=ta\s&amp;la=greek&amp;can=ta\s1&amp;prior=xw/ras" TargetMode="External"/><Relationship Id="rId307" Type="http://schemas.openxmlformats.org/officeDocument/2006/relationships/hyperlink" Target="http://www.perseus.tufts.edu/hopper/morph?l=oi(&amp;la=greek&amp;can=oi(0&amp;prior=xrw=ntai" TargetMode="External"/><Relationship Id="rId349" Type="http://schemas.openxmlformats.org/officeDocument/2006/relationships/hyperlink" Target="http://www.perseus.tufts.edu/hopper/morph?l=ta\s&amp;la=greek&amp;can=ta\s1&amp;prior=dei/cantes" TargetMode="External"/><Relationship Id="rId88" Type="http://schemas.openxmlformats.org/officeDocument/2006/relationships/hyperlink" Target="http://www.perseus.tufts.edu/hopper/morph?l=fana\&amp;la=greek&amp;can=fana\0&amp;prior=de\" TargetMode="External"/><Relationship Id="rId111" Type="http://schemas.openxmlformats.org/officeDocument/2006/relationships/hyperlink" Target="http://www.perseus.tufts.edu/hopper/morph?l=xeimw=nos&amp;la=greek&amp;can=xeimw=nos0&amp;prior=de\" TargetMode="External"/><Relationship Id="rId153" Type="http://schemas.openxmlformats.org/officeDocument/2006/relationships/hyperlink" Target="http://www.perseus.tufts.edu/hopper/morph?l=ti&amp;la=greek&amp;can=ti0&amp;prior=o(/" TargetMode="External"/><Relationship Id="rId195" Type="http://schemas.openxmlformats.org/officeDocument/2006/relationships/hyperlink" Target="http://www.perseus.tufts.edu/hopper/morph?l=h)rxo/meqa&amp;la=greek&amp;can=h)rxo/meqa0&amp;prior=e)/pipla" TargetMode="External"/><Relationship Id="rId209" Type="http://schemas.openxmlformats.org/officeDocument/2006/relationships/hyperlink" Target="http://www.perseus.tufts.edu/hopper/morph?l=ei)s&amp;la=greek&amp;can=ei)s0&amp;prior=to\n" TargetMode="External"/><Relationship Id="rId360" Type="http://schemas.openxmlformats.org/officeDocument/2006/relationships/hyperlink" Target="http://www.perseus.tufts.edu/hopper/morph?l=o(/tw|&amp;la=greek&amp;can=o(/tw|0&amp;prior=tou/twn" TargetMode="External"/><Relationship Id="rId220" Type="http://schemas.openxmlformats.org/officeDocument/2006/relationships/hyperlink" Target="http://www.perseus.tufts.edu/hopper/morph?l=e)n&amp;la=greek&amp;can=e)n0&amp;prior=strw/mata" TargetMode="External"/><Relationship Id="rId15" Type="http://schemas.openxmlformats.org/officeDocument/2006/relationships/hyperlink" Target="http://www.perseus.tufts.edu/hopper/morph?l=ei)&amp;la=greek&amp;can=ei)0&amp;prior=d'" TargetMode="External"/><Relationship Id="rId57" Type="http://schemas.openxmlformats.org/officeDocument/2006/relationships/hyperlink" Target="http://www.perseus.tufts.edu/hopper/morph?l=e)n&amp;la=greek&amp;can=e)n1&amp;prior=ei)=nai" TargetMode="External"/><Relationship Id="rId262" Type="http://schemas.openxmlformats.org/officeDocument/2006/relationships/hyperlink" Target="http://www.perseus.tufts.edu/hopper/morph?l=de\&amp;la=greek&amp;can=de\0&amp;prior=xwri\s" TargetMode="External"/><Relationship Id="rId318" Type="http://schemas.openxmlformats.org/officeDocument/2006/relationships/hyperlink" Target="http://www.perseus.tufts.edu/hopper/morph?l=me\n&amp;la=greek&amp;can=me\n1&amp;prior=tau=ta" TargetMode="External"/><Relationship Id="rId99" Type="http://schemas.openxmlformats.org/officeDocument/2006/relationships/hyperlink" Target="http://www.perseus.tufts.edu/hopper/morph?l=toi=s&amp;la=greek&amp;can=toi=s0&amp;prior=de\" TargetMode="External"/><Relationship Id="rId122" Type="http://schemas.openxmlformats.org/officeDocument/2006/relationships/hyperlink" Target="http://www.perseus.tufts.edu/hopper/morph?l=meshmbri/an&amp;la=greek&amp;can=meshmbri/an0&amp;prior=pro\s" TargetMode="External"/><Relationship Id="rId164" Type="http://schemas.openxmlformats.org/officeDocument/2006/relationships/hyperlink" Target="http://www.perseus.tufts.edu/hopper/morph?l=oi(&amp;la=greek&amp;can=oi(1&amp;prior=gnw/mhs" TargetMode="External"/><Relationship Id="rId371" Type="http://schemas.openxmlformats.org/officeDocument/2006/relationships/hyperlink" Target="http://www.perseus.tufts.edu/hopper/morph?l=katatiqe/nai&amp;la=greek&amp;can=katatiqe/nai0&amp;prior=a)polamba/nousan" TargetMode="External"/></Relationships>
</file>

<file path=ppt/slides/_rels/slide3.xml.rels><?xml version="1.0" encoding="UTF-8" standalone="yes"?>
<Relationships xmlns="http://schemas.openxmlformats.org/package/2006/relationships"><Relationship Id="rId117" Type="http://schemas.openxmlformats.org/officeDocument/2006/relationships/hyperlink" Target="http://www.perseus.tufts.edu/hopper/morph?l=de\&amp;la=greek&amp;can=de\0&amp;prior=e)pi\" TargetMode="External"/><Relationship Id="rId299" Type="http://schemas.openxmlformats.org/officeDocument/2006/relationships/hyperlink" Target="http://www.perseus.tufts.edu/hopper/morph?l=a)/ndres&amp;la=greek&amp;can=a)/ndres0&amp;prior=w)=" TargetMode="External"/><Relationship Id="rId21" Type="http://schemas.openxmlformats.org/officeDocument/2006/relationships/hyperlink" Target="http://www.perseus.tufts.edu/hopper/morph?l=a)ndrw=n&amp;la=greek&amp;can=a)ndrw=n0&amp;prior=kai\" TargetMode="External"/><Relationship Id="rId63" Type="http://schemas.openxmlformats.org/officeDocument/2006/relationships/hyperlink" Target="http://www.perseus.tufts.edu/hopper/morph?l=metadido/ntes&amp;la=greek&amp;can=metadido/ntes0&amp;prior=eu)frosunw=n" TargetMode="External"/><Relationship Id="rId159" Type="http://schemas.openxmlformats.org/officeDocument/2006/relationships/hyperlink" Target="http://www.perseus.tufts.edu/hopper/morph?l=kai\&amp;la=greek&amp;can=kai\1&amp;prior=a)lla\" TargetMode="External"/><Relationship Id="rId324" Type="http://schemas.openxmlformats.org/officeDocument/2006/relationships/hyperlink" Target="http://www.perseus.tufts.edu/hopper/morph?l=de\&amp;la=greek&amp;can=de\0&amp;prior=e)peidh\" TargetMode="External"/><Relationship Id="rId366" Type="http://schemas.openxmlformats.org/officeDocument/2006/relationships/hyperlink" Target="http://www.perseus.tufts.edu/hopper/morph?l=to\n&amp;la=greek&amp;can=to\n0&amp;prior=i(/na" TargetMode="External"/><Relationship Id="rId170" Type="http://schemas.openxmlformats.org/officeDocument/2006/relationships/hyperlink" Target="http://www.perseus.tufts.edu/hopper/morph?l=a)\n&amp;la=greek&amp;can=a)\n1&amp;prior=e)painou=sin" TargetMode="External"/><Relationship Id="rId226" Type="http://schemas.openxmlformats.org/officeDocument/2006/relationships/hyperlink" Target="http://www.perseus.tufts.edu/hopper/morph?l=a)/cion&amp;la=greek&amp;can=a)/cion0&amp;prior=to\n" TargetMode="External"/><Relationship Id="rId268" Type="http://schemas.openxmlformats.org/officeDocument/2006/relationships/hyperlink" Target="http://www.perseus.tufts.edu/hopper/morph?l=tosou=ton&amp;la=greek&amp;can=tosou=ton0&amp;prior=xrhma/twn" TargetMode="External"/><Relationship Id="rId32" Type="http://schemas.openxmlformats.org/officeDocument/2006/relationships/hyperlink" Target="http://www.perseus.tufts.edu/hopper/morph?l=kai\&amp;la=greek&amp;can=kai\4&amp;prior=e)/xein" TargetMode="External"/><Relationship Id="rId74" Type="http://schemas.openxmlformats.org/officeDocument/2006/relationships/hyperlink" Target="http://www.perseus.tufts.edu/hopper/morph?l=proqumei=sqai&amp;la=greek&amp;can=proqumei=sqai0&amp;prior=to\" TargetMode="External"/><Relationship Id="rId128" Type="http://schemas.openxmlformats.org/officeDocument/2006/relationships/hyperlink" Target="http://www.perseus.tufts.edu/hopper/morph?l=pa/ntwn&amp;la=greek&amp;can=pa/ntwn0&amp;prior=o(/ti" TargetMode="External"/><Relationship Id="rId335" Type="http://schemas.openxmlformats.org/officeDocument/2006/relationships/hyperlink" Target="http://www.perseus.tufts.edu/hopper/morph?l=mh/&amp;la=greek&amp;can=mh/0&amp;prior=de\" TargetMode="External"/><Relationship Id="rId377" Type="http://schemas.openxmlformats.org/officeDocument/2006/relationships/hyperlink" Target="http://www.perseus.tufts.edu/hopper/morph?l=ou(/tws&amp;la=greek&amp;can=ou(/tws1&amp;prior=xro/non" TargetMode="External"/><Relationship Id="rId5" Type="http://schemas.openxmlformats.org/officeDocument/2006/relationships/hyperlink" Target="http://www.perseus.tufts.edu/hopper/morph?l=de\&amp;la=greek&amp;can=de\0&amp;prior=th\n" TargetMode="External"/><Relationship Id="rId181" Type="http://schemas.openxmlformats.org/officeDocument/2006/relationships/hyperlink" Target="http://www.perseus.tufts.edu/hopper/morph?l=e)/fh&amp;la=greek&amp;can=e)/fh0&amp;prior=e)ke/leuon" TargetMode="External"/><Relationship Id="rId237" Type="http://schemas.openxmlformats.org/officeDocument/2006/relationships/hyperlink" Target="http://www.perseus.tufts.edu/hopper/morph?l=deo/menon&amp;la=greek&amp;can=deo/menon0&amp;prior=tou/twn" TargetMode="External"/><Relationship Id="rId402" Type="http://schemas.openxmlformats.org/officeDocument/2006/relationships/hyperlink" Target="http://www.perseus.tufts.edu/hopper/morph?l=h(=kon&amp;la=greek&amp;can=h(=kon0&amp;prior=a)/ndres" TargetMode="External"/><Relationship Id="rId279" Type="http://schemas.openxmlformats.org/officeDocument/2006/relationships/hyperlink" Target="http://www.perseus.tufts.edu/hopper/morph?l=e)/cestin&amp;la=greek&amp;can=e)/cestin0&amp;prior=au)tw=n" TargetMode="External"/><Relationship Id="rId43" Type="http://schemas.openxmlformats.org/officeDocument/2006/relationships/hyperlink" Target="http://www.perseus.tufts.edu/hopper/morph?l=skopei=n&amp;la=greek&amp;can=skopei=n0&amp;prior=kai\" TargetMode="External"/><Relationship Id="rId139" Type="http://schemas.openxmlformats.org/officeDocument/2006/relationships/hyperlink" Target="http://www.perseus.tufts.edu/hopper/morph?l=h(&amp;la=greek&amp;can=h(0&amp;prior=e(ka/stw|" TargetMode="External"/><Relationship Id="rId290" Type="http://schemas.openxmlformats.org/officeDocument/2006/relationships/hyperlink" Target="http://www.perseus.tufts.edu/hopper/morph?l=w(=|&amp;la=greek&amp;can=w(=|0&amp;prior=e)stin" TargetMode="External"/><Relationship Id="rId304" Type="http://schemas.openxmlformats.org/officeDocument/2006/relationships/hyperlink" Target="http://www.perseus.tufts.edu/hopper/morph?l=u(mi=n&amp;la=greek&amp;can=u(mi=n0&amp;prior=tau=q'" TargetMode="External"/><Relationship Id="rId346" Type="http://schemas.openxmlformats.org/officeDocument/2006/relationships/hyperlink" Target="http://www.perseus.tufts.edu/hopper/morph?l=a)/nw&amp;la=greek&amp;can=a)/nw1&amp;prior=me\n" TargetMode="External"/><Relationship Id="rId388" Type="http://schemas.openxmlformats.org/officeDocument/2006/relationships/hyperlink" Target="http://www.perseus.tufts.edu/hopper/morph?l=w)/|mhn&amp;la=greek&amp;can=w)/|mhn0&amp;prior=w(/ste" TargetMode="External"/><Relationship Id="rId85" Type="http://schemas.openxmlformats.org/officeDocument/2006/relationships/hyperlink" Target="http://www.perseus.tufts.edu/hopper/morph?l=th=s&amp;la=greek&amp;can=th=s0&amp;prior=kai\" TargetMode="External"/><Relationship Id="rId150" Type="http://schemas.openxmlformats.org/officeDocument/2006/relationships/hyperlink" Target="http://www.perseus.tufts.edu/hopper/morph?l=a)rkei=n&amp;la=greek&amp;can=a)rkei=n0&amp;prior=ou)k" TargetMode="External"/><Relationship Id="rId192" Type="http://schemas.openxmlformats.org/officeDocument/2006/relationships/hyperlink" Target="http://www.perseus.tufts.edu/hopper/morph?l=e)ceta/zein&amp;la=greek&amp;can=e)ceta/zein0&amp;prior=kai\" TargetMode="External"/><Relationship Id="rId206" Type="http://schemas.openxmlformats.org/officeDocument/2006/relationships/hyperlink" Target="http://www.perseus.tufts.edu/hopper/morph?l=dokima/zein&amp;la=greek&amp;can=dokima/zein0&amp;prior=kai\" TargetMode="External"/><Relationship Id="rId413" Type="http://schemas.openxmlformats.org/officeDocument/2006/relationships/hyperlink" Target="http://www.perseus.tufts.edu/hopper/morph?l=e)dusko/lainen&amp;la=greek&amp;can=e)dusko/lainen0&amp;prior=kai\" TargetMode="External"/><Relationship Id="rId248" Type="http://schemas.openxmlformats.org/officeDocument/2006/relationships/hyperlink" Target="http://www.perseus.tufts.edu/hopper/morph?l=ei)&amp;la=greek&amp;can=ei)0&amp;prior=dikai/ws" TargetMode="External"/><Relationship Id="rId12" Type="http://schemas.openxmlformats.org/officeDocument/2006/relationships/hyperlink" Target="http://www.perseus.tufts.edu/hopper/morph?l=ei)=nai&amp;la=greek&amp;can=ei)=nai0&amp;prior=e)do/kei" TargetMode="External"/><Relationship Id="rId108" Type="http://schemas.openxmlformats.org/officeDocument/2006/relationships/hyperlink" Target="http://www.perseus.tufts.edu/hopper/morph?l=kai\&amp;la=greek&amp;can=kai\3&amp;prior=a)di/kwn" TargetMode="External"/><Relationship Id="rId315" Type="http://schemas.openxmlformats.org/officeDocument/2006/relationships/hyperlink" Target="http://www.perseus.tufts.edu/hopper/morph?l=ka/tw&amp;la=greek&amp;can=ka/tw0&amp;prior=toi=s" TargetMode="External"/><Relationship Id="rId357" Type="http://schemas.openxmlformats.org/officeDocument/2006/relationships/hyperlink" Target="http://www.perseus.tufts.edu/hopper/morph?l=polla/kis&amp;la=greek&amp;can=polla/kis0&amp;prior=w(/ste" TargetMode="External"/><Relationship Id="rId54" Type="http://schemas.openxmlformats.org/officeDocument/2006/relationships/hyperlink" Target="http://www.perseus.tufts.edu/hopper/morph?l=kai\&amp;la=greek&amp;can=kai\0&amp;prior=au)th\n" TargetMode="External"/><Relationship Id="rId96" Type="http://schemas.openxmlformats.org/officeDocument/2006/relationships/hyperlink" Target="http://www.perseus.tufts.edu/hopper/morph?l=tou\s&amp;la=greek&amp;can=tou\s0&amp;prior=tiqe/ntes" TargetMode="External"/><Relationship Id="rId161" Type="http://schemas.openxmlformats.org/officeDocument/2006/relationships/hyperlink" Target="http://www.perseus.tufts.edu/hopper/morph?l=prosairou=ntai&amp;la=greek&amp;can=prosairou=ntai0&amp;prior=nomofu/lakas" TargetMode="External"/><Relationship Id="rId217" Type="http://schemas.openxmlformats.org/officeDocument/2006/relationships/hyperlink" Target="http://www.perseus.tufts.edu/hopper/morph?l=dokima/zei&amp;la=greek&amp;can=dokima/zei0&amp;prior=i(ppe/as" TargetMode="External"/><Relationship Id="rId399" Type="http://schemas.openxmlformats.org/officeDocument/2006/relationships/hyperlink" Target="http://www.perseus.tufts.edu/hopper/morph?l=tou=&amp;la=greek&amp;can=tou=0&amp;prior=de\" TargetMode="External"/><Relationship Id="rId259" Type="http://schemas.openxmlformats.org/officeDocument/2006/relationships/hyperlink" Target="http://www.perseus.tufts.edu/hopper/morph?l=e)pideiknu/wn&amp;la=greek&amp;can=e)pideiknu/wn0&amp;prior=kth/mata" TargetMode="External"/><Relationship Id="rId424" Type="http://schemas.openxmlformats.org/officeDocument/2006/relationships/hyperlink" Target="http://www.perseus.tufts.edu/hopper/morph?l=a)/nqrwpos&amp;la=greek&amp;can=a)/nqrwpos0&amp;prior=ga\r" TargetMode="External"/><Relationship Id="rId23" Type="http://schemas.openxmlformats.org/officeDocument/2006/relationships/hyperlink" Target="http://www.perseus.tufts.edu/hopper/morph?l=pro\s&amp;la=greek&amp;can=pro\s0&amp;prior=sunousi/as" TargetMode="External"/><Relationship Id="rId119" Type="http://schemas.openxmlformats.org/officeDocument/2006/relationships/hyperlink" Target="http://www.perseus.tufts.edu/hopper/morph?l=pa=sin&amp;la=greek&amp;can=pa=sin0&amp;prior=tou/tois" TargetMode="External"/><Relationship Id="rId270" Type="http://schemas.openxmlformats.org/officeDocument/2006/relationships/hyperlink" Target="http://www.perseus.tufts.edu/hopper/morph?l=fe/rein&amp;la=greek&amp;can=fe/rein0&amp;prior=o(/son" TargetMode="External"/><Relationship Id="rId326" Type="http://schemas.openxmlformats.org/officeDocument/2006/relationships/hyperlink" Target="http://www.perseus.tufts.edu/hopper/morph?l=paidi/on&amp;la=greek&amp;can=paidi/on0&amp;prior=to\" TargetMode="External"/><Relationship Id="rId65" Type="http://schemas.openxmlformats.org/officeDocument/2006/relationships/hyperlink" Target="http://www.perseus.tufts.edu/hopper/morph?l=ei)/&amp;la=greek&amp;can=ei)/0&amp;prior=kai\" TargetMode="External"/><Relationship Id="rId130" Type="http://schemas.openxmlformats.org/officeDocument/2006/relationships/hyperlink" Target="http://www.perseus.tufts.edu/hopper/morph?l=ou)de\n&amp;la=greek&amp;can=ou)de\n0&amp;prior=tou/twn" TargetMode="External"/><Relationship Id="rId368" Type="http://schemas.openxmlformats.org/officeDocument/2006/relationships/hyperlink" Target="http://www.perseus.tufts.edu/hopper/morph?l=au)tw=|&amp;la=greek&amp;can=au)tw=|0&amp;prior=titqo\n" TargetMode="External"/><Relationship Id="rId172" Type="http://schemas.openxmlformats.org/officeDocument/2006/relationships/hyperlink" Target="http://www.perseus.tufts.edu/hopper/morph?l=tis&amp;la=greek&amp;can=tis0&amp;prior=de/" TargetMode="External"/><Relationship Id="rId228" Type="http://schemas.openxmlformats.org/officeDocument/2006/relationships/hyperlink" Target="http://www.perseus.tufts.edu/hopper/morph?l=th=s&amp;la=greek&amp;can=th=s0&amp;prior=a)po\" TargetMode="External"/><Relationship Id="rId281" Type="http://schemas.openxmlformats.org/officeDocument/2006/relationships/hyperlink" Target="http://www.perseus.tufts.edu/hopper/morph?l=a)\n&amp;la=greek&amp;can=a)\n1&amp;prior=o(/tw|" TargetMode="External"/><Relationship Id="rId337" Type="http://schemas.openxmlformats.org/officeDocument/2006/relationships/hyperlink" Target="http://www.perseus.tufts.edu/hopper/morph?l=lou=sqai&amp;la=greek&amp;can=lou=sqai0&amp;prior=o(po/te" TargetMode="External"/><Relationship Id="rId34" Type="http://schemas.openxmlformats.org/officeDocument/2006/relationships/hyperlink" Target="http://www.perseus.tufts.edu/hopper/morph?l=pronoei=n&amp;la=greek&amp;can=pronoei=n0&amp;prior=to\" TargetMode="External"/><Relationship Id="rId76" Type="http://schemas.openxmlformats.org/officeDocument/2006/relationships/hyperlink" Target="http://www.perseus.tufts.edu/hopper/morph?l=sunau/cein&amp;la=greek&amp;can=sunau/cein0&amp;prior=de\" TargetMode="External"/><Relationship Id="rId141" Type="http://schemas.openxmlformats.org/officeDocument/2006/relationships/hyperlink" Target="http://www.perseus.tufts.edu/hopper/morph?l=e)di/daskon&amp;la=greek&amp;can=e)di/daskon0&amp;prior=ta/cis" TargetMode="External"/><Relationship Id="rId379" Type="http://schemas.openxmlformats.org/officeDocument/2006/relationships/hyperlink" Target="http://www.perseus.tufts.edu/hopper/morph?l=kai\&amp;la=greek&amp;can=kai\3&amp;prior=e)gi/gneto" TargetMode="External"/><Relationship Id="rId7" Type="http://schemas.openxmlformats.org/officeDocument/2006/relationships/hyperlink" Target="http://www.perseus.tufts.edu/hopper/morph?l=e)poihsa/meqa&amp;la=greek&amp;can=e)poihsa/meqa0&amp;prior=tami/an" TargetMode="External"/><Relationship Id="rId183" Type="http://schemas.openxmlformats.org/officeDocument/2006/relationships/hyperlink" Target="http://www.perseus.tufts.edu/hopper/morph?l=gunai=ka&amp;la=greek&amp;can=gunai=ka0&amp;prior=th\n" TargetMode="External"/><Relationship Id="rId239" Type="http://schemas.openxmlformats.org/officeDocument/2006/relationships/hyperlink" Target="http://www.perseus.tufts.edu/hopper/morph?l=de\&amp;la=greek&amp;can=de\0&amp;prior=pro\s" TargetMode="External"/><Relationship Id="rId390" Type="http://schemas.openxmlformats.org/officeDocument/2006/relationships/hyperlink" Target="http://www.perseus.tufts.edu/hopper/morph?l=e)mautou=&amp;la=greek&amp;can=e)mautou=0&amp;prior=th\n" TargetMode="External"/><Relationship Id="rId404" Type="http://schemas.openxmlformats.org/officeDocument/2006/relationships/hyperlink" Target="http://www.perseus.tufts.edu/hopper/morph?l=a)prosdokh/tws&amp;la=greek&amp;can=a)prosdokh/tws0&amp;prior=me\n" TargetMode="External"/><Relationship Id="rId250" Type="http://schemas.openxmlformats.org/officeDocument/2006/relationships/hyperlink" Target="http://www.perseus.tufts.edu/hopper/morph?l=au)th=|&amp;la=greek&amp;can=au)th=|0&amp;prior=plei/w" TargetMode="External"/><Relationship Id="rId292" Type="http://schemas.openxmlformats.org/officeDocument/2006/relationships/hyperlink" Target="http://www.perseus.tufts.edu/hopper/morph?l=bou/lhtai&amp;la=greek&amp;can=bou/lhtai0&amp;prior=a)\n" TargetMode="External"/><Relationship Id="rId306" Type="http://schemas.openxmlformats.org/officeDocument/2006/relationships/hyperlink" Target="http://www.perseus.tufts.edu/hopper/morph?l=oi)ki/dion&amp;la=greek&amp;can=oi)ki/dion0&amp;prior=dihgh/sasqai" TargetMode="External"/><Relationship Id="rId45" Type="http://schemas.openxmlformats.org/officeDocument/2006/relationships/hyperlink" Target="http://www.perseus.tufts.edu/hopper/morph?l=xarizome/nh&amp;la=greek&amp;can=xarizome/nh0&amp;prior=o(/pws" TargetMode="External"/><Relationship Id="rId87" Type="http://schemas.openxmlformats.org/officeDocument/2006/relationships/hyperlink" Target="http://www.perseus.tufts.edu/hopper/morph?l=au)th=|&amp;la=greek&amp;can=au)th=|0&amp;prior=eu)pragi/as" TargetMode="External"/><Relationship Id="rId110" Type="http://schemas.openxmlformats.org/officeDocument/2006/relationships/hyperlink" Target="http://www.perseus.tufts.edu/hopper/morph?l=de\&amp;la=greek&amp;can=de\0&amp;prior=au)th\n" TargetMode="External"/><Relationship Id="rId348" Type="http://schemas.openxmlformats.org/officeDocument/2006/relationships/hyperlink" Target="http://www.perseus.tufts.edu/hopper/morph?l=ai(&amp;la=greek&amp;can=ai(0&amp;prior=dih|tw/mhn" TargetMode="External"/><Relationship Id="rId152" Type="http://schemas.openxmlformats.org/officeDocument/2006/relationships/hyperlink" Target="http://www.perseus.tufts.edu/hopper/morph?l=toi=s&amp;la=greek&amp;can=toi=s0&amp;prior=dokei=" TargetMode="External"/><Relationship Id="rId194" Type="http://schemas.openxmlformats.org/officeDocument/2006/relationships/hyperlink" Target="http://www.perseus.tufts.edu/hopper/morph?l=o(/tan&amp;la=greek&amp;can=o(/tan0&amp;prior=de/" TargetMode="External"/><Relationship Id="rId208" Type="http://schemas.openxmlformats.org/officeDocument/2006/relationships/hyperlink" Target="http://www.perseus.tufts.edu/hopper/morph?l=kalw=s&amp;la=greek&amp;can=kalw=s0&amp;prior=ei)" TargetMode="External"/><Relationship Id="rId415" Type="http://schemas.openxmlformats.org/officeDocument/2006/relationships/hyperlink" Target="http://www.perseus.tufts.edu/hopper/morph?l=th=s&amp;la=greek&amp;can=th=s0&amp;prior=u(po\" TargetMode="External"/><Relationship Id="rId261" Type="http://schemas.openxmlformats.org/officeDocument/2006/relationships/hyperlink" Target="http://www.perseus.tufts.edu/hopper/morph?l=toi=s&amp;la=greek&amp;can=toi=s1&amp;prior=o(/ti" TargetMode="External"/><Relationship Id="rId14" Type="http://schemas.openxmlformats.org/officeDocument/2006/relationships/hyperlink" Target="http://www.perseus.tufts.edu/hopper/morph?l=kai\&amp;la=greek&amp;can=kai\0&amp;prior=e)gkratesta/th" TargetMode="External"/><Relationship Id="rId56" Type="http://schemas.openxmlformats.org/officeDocument/2006/relationships/hyperlink" Target="http://www.perseus.tufts.edu/hopper/morph?l=e)/xein&amp;la=greek&amp;can=e)/xein0&amp;prior=eu)noi+kw=s" TargetMode="External"/><Relationship Id="rId317" Type="http://schemas.openxmlformats.org/officeDocument/2006/relationships/hyperlink" Target="http://www.perseus.tufts.edu/hopper/morph?l=th\n&amp;la=greek&amp;can=th\n0&amp;prior=kata\" TargetMode="External"/><Relationship Id="rId359" Type="http://schemas.openxmlformats.org/officeDocument/2006/relationships/hyperlink" Target="http://www.perseus.tufts.edu/hopper/morph?l=gunh\&amp;la=greek&amp;can=gunh\0&amp;prior=h(" TargetMode="External"/><Relationship Id="rId98" Type="http://schemas.openxmlformats.org/officeDocument/2006/relationships/hyperlink" Target="http://www.perseus.tufts.edu/hopper/morph?l=tw=n&amp;la=greek&amp;can=tw=n0&amp;prior=dikai/ous" TargetMode="External"/><Relationship Id="rId121" Type="http://schemas.openxmlformats.org/officeDocument/2006/relationships/hyperlink" Target="http://www.perseus.tufts.edu/hopper/morph?l=e)/fh&amp;la=greek&amp;can=e)/fh0&amp;prior=ei)=pon" TargetMode="External"/><Relationship Id="rId163" Type="http://schemas.openxmlformats.org/officeDocument/2006/relationships/hyperlink" Target="http://www.perseus.tufts.edu/hopper/morph?l=e)piskopou=ntes&amp;la=greek&amp;can=e)piskopou=ntes0&amp;prior=oi(/tines" TargetMode="External"/><Relationship Id="rId219" Type="http://schemas.openxmlformats.org/officeDocument/2006/relationships/hyperlink" Target="http://www.perseus.tufts.edu/hopper/morph?l=e)painei=n&amp;la=greek&amp;can=e)painei=n0&amp;prior=kai\" TargetMode="External"/><Relationship Id="rId370" Type="http://schemas.openxmlformats.org/officeDocument/2006/relationships/hyperlink" Target="http://www.perseus.tufts.edu/hopper/morph?l=kai\&amp;la=greek&amp;can=kai\1&amp;prior=didw=|" TargetMode="External"/><Relationship Id="rId426" Type="http://schemas.openxmlformats.org/officeDocument/2006/relationships/hyperlink" Target="http://www.perseus.tufts.edu/hopper/morph?l=h)=n&amp;la=greek&amp;can=h)=n0&amp;prior=e)/ndon" TargetMode="External"/><Relationship Id="rId230" Type="http://schemas.openxmlformats.org/officeDocument/2006/relationships/hyperlink" Target="http://www.perseus.tufts.edu/hopper/morph?l=duna/mews&amp;la=greek&amp;can=duna/mews0&amp;prior=parou/sas" TargetMode="External"/><Relationship Id="rId25" Type="http://schemas.openxmlformats.org/officeDocument/2006/relationships/hyperlink" Target="http://www.perseus.tufts.edu/hopper/morph?l=de\&amp;la=greek&amp;can=de\1&amp;prior=tou/tois" TargetMode="External"/><Relationship Id="rId67" Type="http://schemas.openxmlformats.org/officeDocument/2006/relationships/hyperlink" Target="http://www.perseus.tufts.edu/hopper/morph?l=luphro\n&amp;la=greek&amp;can=luphro\n0&amp;prior=ti" TargetMode="External"/><Relationship Id="rId272" Type="http://schemas.openxmlformats.org/officeDocument/2006/relationships/hyperlink" Target="http://www.perseus.tufts.edu/hopper/morph?l=qerapeu/ein&amp;la=greek&amp;can=qerapeu/ein0&amp;prior=h)\" TargetMode="External"/><Relationship Id="rId328" Type="http://schemas.openxmlformats.org/officeDocument/2006/relationships/hyperlink" Target="http://www.perseus.tufts.edu/hopper/morph?l=h(mi=n&amp;la=greek&amp;can=h(mi=n0&amp;prior=e)ge/neto" TargetMode="External"/><Relationship Id="rId132" Type="http://schemas.openxmlformats.org/officeDocument/2006/relationships/hyperlink" Target="http://www.perseus.tufts.edu/hopper/morph?l=ei)&amp;la=greek&amp;can=ei)0&amp;prior=o)/felos" TargetMode="External"/><Relationship Id="rId174" Type="http://schemas.openxmlformats.org/officeDocument/2006/relationships/hyperlink" Target="http://www.perseus.tufts.edu/hopper/morph?l=tou\s&amp;la=greek&amp;can=tou\s0&amp;prior=para\" TargetMode="External"/><Relationship Id="rId381" Type="http://schemas.openxmlformats.org/officeDocument/2006/relationships/hyperlink" Target="http://www.perseus.tufts.edu/hopper/morph?l=ou)de/pote&amp;la=greek&amp;can=ou)de/pote0&amp;prior=e)gw\" TargetMode="External"/><Relationship Id="rId241" Type="http://schemas.openxmlformats.org/officeDocument/2006/relationships/hyperlink" Target="http://www.perseus.tufts.edu/hopper/morph?l=au)th/n&amp;la=greek&amp;can=au)th/n0&amp;prior=e)di/daskon" TargetMode="External"/><Relationship Id="rId36" Type="http://schemas.openxmlformats.org/officeDocument/2006/relationships/hyperlink" Target="http://www.perseus.tufts.edu/hopper/morph?l=ti&amp;la=greek&amp;can=ti0&amp;prior=mh/" TargetMode="External"/><Relationship Id="rId283" Type="http://schemas.openxmlformats.org/officeDocument/2006/relationships/hyperlink" Target="http://www.perseus.tufts.edu/hopper/morph?l=dw=|&amp;la=greek&amp;can=dw=|0&amp;prior=mh\" TargetMode="External"/><Relationship Id="rId339" Type="http://schemas.openxmlformats.org/officeDocument/2006/relationships/hyperlink" Target="http://www.perseus.tufts.edu/hopper/morph?l=kinduneu/h|&amp;la=greek&amp;can=kinduneu/h|0&amp;prior=de/oi" TargetMode="External"/><Relationship Id="rId78" Type="http://schemas.openxmlformats.org/officeDocument/2006/relationships/hyperlink" Target="http://www.perseus.tufts.edu/hopper/morph?l=oi)=kon&amp;la=greek&amp;can=oi)=kon0&amp;prior=to\n" TargetMode="External"/><Relationship Id="rId101" Type="http://schemas.openxmlformats.org/officeDocument/2006/relationships/hyperlink" Target="http://www.perseus.tufts.edu/hopper/morph?l=e)pideiknu/ontes&amp;la=greek&amp;can=e)pideiknu/ontes0&amp;prior=kai\" TargetMode="External"/><Relationship Id="rId143" Type="http://schemas.openxmlformats.org/officeDocument/2006/relationships/hyperlink" Target="http://www.perseus.tufts.edu/hopper/morph?l=o(/ti&amp;la=greek&amp;can=o(/ti1&amp;prior=au)th\n" TargetMode="External"/><Relationship Id="rId185" Type="http://schemas.openxmlformats.org/officeDocument/2006/relationships/hyperlink" Target="http://www.perseus.tufts.edu/hopper/morph?l=nomofu/laka&amp;la=greek&amp;can=nomofu/laka0&amp;prior=au)th\n" TargetMode="External"/><Relationship Id="rId350" Type="http://schemas.openxmlformats.org/officeDocument/2006/relationships/hyperlink" Target="http://www.perseus.tufts.edu/hopper/morph?l=gunai=kes&amp;la=greek&amp;can=gunai=kes0&amp;prior=de\" TargetMode="External"/><Relationship Id="rId406" Type="http://schemas.openxmlformats.org/officeDocument/2006/relationships/hyperlink" Target="http://www.perseus.tufts.edu/hopper/morph?l=a)grou=&amp;la=greek&amp;can=a)grou=0&amp;prior=e)c" TargetMode="External"/><Relationship Id="rId9" Type="http://schemas.openxmlformats.org/officeDocument/2006/relationships/hyperlink" Target="http://www.perseus.tufts.edu/hopper/morph?l=h(/tis&amp;la=greek&amp;can=h(/tis0&amp;prior=e)piskeya/menoi" TargetMode="External"/><Relationship Id="rId210" Type="http://schemas.openxmlformats.org/officeDocument/2006/relationships/hyperlink" Target="http://www.perseus.tufts.edu/hopper/morph?l=e)/xei&amp;la=greek&amp;can=e)/xei0&amp;prior=e(/kaston" TargetMode="External"/><Relationship Id="rId392" Type="http://schemas.openxmlformats.org/officeDocument/2006/relationships/hyperlink" Target="http://www.perseus.tufts.edu/hopper/morph?l=pasw=n&amp;la=greek&amp;can=pasw=n0&amp;prior=gunai=ka" TargetMode="External"/><Relationship Id="rId252" Type="http://schemas.openxmlformats.org/officeDocument/2006/relationships/hyperlink" Target="http://www.perseus.tufts.edu/hopper/morph?l=prosta/ttw&amp;la=greek&amp;can=prosta/ttw0&amp;prior=pra/gmata" TargetMode="External"/><Relationship Id="rId294" Type="http://schemas.openxmlformats.org/officeDocument/2006/relationships/hyperlink" Target="http://www.perseus.tufts.edu/hopper/morph?l=xrh=sqai&amp;la=greek&amp;can=xrh=sqai1&amp;prior=e(/kasta" TargetMode="External"/><Relationship Id="rId308" Type="http://schemas.openxmlformats.org/officeDocument/2006/relationships/hyperlink" Target="http://www.perseus.tufts.edu/hopper/morph?l=moi&amp;la=greek&amp;can=moi0&amp;prior=e)/sti" TargetMode="External"/><Relationship Id="rId47" Type="http://schemas.openxmlformats.org/officeDocument/2006/relationships/hyperlink" Target="http://www.perseus.tufts.edu/hopper/morph?l=h(mi=n&amp;la=greek&amp;can=h(mi=n1&amp;prior=ti" TargetMode="External"/><Relationship Id="rId89" Type="http://schemas.openxmlformats.org/officeDocument/2006/relationships/hyperlink" Target="http://www.perseus.tufts.edu/hopper/morph?l=kai\&amp;la=greek&amp;can=kai\0&amp;prior=%5d" TargetMode="External"/><Relationship Id="rId112" Type="http://schemas.openxmlformats.org/officeDocument/2006/relationships/hyperlink" Target="http://www.perseus.tufts.edu/hopper/morph?l=tau/th|&amp;la=greek&amp;can=tau/th|0&amp;prior=e)n" TargetMode="External"/><Relationship Id="rId154" Type="http://schemas.openxmlformats.org/officeDocument/2006/relationships/hyperlink" Target="http://www.perseus.tufts.edu/hopper/morph?l=a)\n&amp;la=greek&amp;can=a)\n0&amp;prior=poli/tais" TargetMode="External"/><Relationship Id="rId361" Type="http://schemas.openxmlformats.org/officeDocument/2006/relationships/hyperlink" Target="http://www.perseus.tufts.edu/hopper/morph?l=ka/tw&amp;la=greek&amp;can=ka/tw0&amp;prior=a)ph/|ei" TargetMode="External"/><Relationship Id="rId196" Type="http://schemas.openxmlformats.org/officeDocument/2006/relationships/hyperlink" Target="http://www.perseus.tufts.edu/hopper/morph?l=au)th=|&amp;la=greek&amp;can=au)th=|0&amp;prior=do/ch|" TargetMode="External"/><Relationship Id="rId417" Type="http://schemas.openxmlformats.org/officeDocument/2006/relationships/hyperlink" Target="http://www.perseus.tufts.edu/hopper/morph?l=e)pi/thdes&amp;la=greek&amp;can=e)pi/thdes0&amp;prior=qerapai/nhs" TargetMode="External"/><Relationship Id="rId16" Type="http://schemas.openxmlformats.org/officeDocument/2006/relationships/hyperlink" Target="http://www.perseus.tufts.edu/hopper/morph?l=kai\&amp;la=greek&amp;can=kai\1&amp;prior=gastro\s" TargetMode="External"/><Relationship Id="rId221" Type="http://schemas.openxmlformats.org/officeDocument/2006/relationships/hyperlink" Target="http://www.perseus.tufts.edu/hopper/morph?l=kai\&amp;la=greek&amp;can=kai\5&amp;prior=de\" TargetMode="External"/><Relationship Id="rId263" Type="http://schemas.openxmlformats.org/officeDocument/2006/relationships/hyperlink" Target="http://www.perseus.tufts.edu/hopper/morph?l=oi)ke/tais&amp;la=greek&amp;can=oi)ke/tais1&amp;prior=me\n" TargetMode="External"/><Relationship Id="rId319" Type="http://schemas.openxmlformats.org/officeDocument/2006/relationships/hyperlink" Target="http://www.perseus.tufts.edu/hopper/morph?l=kai\&amp;la=greek&amp;can=kai\1&amp;prior=gunaikwni=tin" TargetMode="External"/><Relationship Id="rId58" Type="http://schemas.openxmlformats.org/officeDocument/2006/relationships/hyperlink" Target="http://www.perseus.tufts.edu/hopper/morph?l=h(ma=s&amp;la=greek&amp;can=h(ma=s0&amp;prior=pro\s" TargetMode="External"/><Relationship Id="rId123" Type="http://schemas.openxmlformats.org/officeDocument/2006/relationships/hyperlink" Target="http://www.perseus.tufts.edu/hopper/morph?l=*sw/krates&amp;la=greek&amp;can=*sw/krates0&amp;prior=w)=" TargetMode="External"/><Relationship Id="rId330" Type="http://schemas.openxmlformats.org/officeDocument/2006/relationships/hyperlink" Target="http://www.perseus.tufts.edu/hopper/morph?l=mh/thr&amp;la=greek&amp;can=mh/thr0&amp;prior=h(" TargetMode="External"/><Relationship Id="rId165" Type="http://schemas.openxmlformats.org/officeDocument/2006/relationships/hyperlink" Target="http://www.perseus.tufts.edu/hopper/morph?l=me\n&amp;la=greek&amp;can=me\n0&amp;prior=to\n" TargetMode="External"/><Relationship Id="rId372" Type="http://schemas.openxmlformats.org/officeDocument/2006/relationships/hyperlink" Target="http://www.perseus.tufts.edu/hopper/morph?l=boa=|&amp;la=greek&amp;can=boa=|0&amp;prior=mh\" TargetMode="External"/><Relationship Id="rId232" Type="http://schemas.openxmlformats.org/officeDocument/2006/relationships/hyperlink" Target="http://www.perseus.tufts.edu/hopper/morph?l=loidorei=n&amp;la=greek&amp;can=loidorei=n0&amp;prior=kai\" TargetMode="External"/><Relationship Id="rId274" Type="http://schemas.openxmlformats.org/officeDocument/2006/relationships/hyperlink" Target="http://www.perseus.tufts.edu/hopper/morph?l=fula/ttein&amp;la=greek&amp;can=fula/ttein0&amp;prior=h)\" TargetMode="External"/><Relationship Id="rId27" Type="http://schemas.openxmlformats.org/officeDocument/2006/relationships/hyperlink" Target="http://www.perseus.tufts.edu/hopper/morph?l=to\&amp;la=greek&amp;can=to\0&amp;prior=h(\" TargetMode="External"/><Relationship Id="rId69" Type="http://schemas.openxmlformats.org/officeDocument/2006/relationships/hyperlink" Target="http://www.perseus.tufts.edu/hopper/morph?l=ei)s&amp;la=greek&amp;can=ei)s0&amp;prior=ei)/h" TargetMode="External"/><Relationship Id="rId134" Type="http://schemas.openxmlformats.org/officeDocument/2006/relationships/hyperlink" Target="http://www.perseus.tufts.edu/hopper/morph?l=au)th\&amp;la=greek&amp;can=au)th\0&amp;prior=mh\" TargetMode="External"/><Relationship Id="rId80" Type="http://schemas.openxmlformats.org/officeDocument/2006/relationships/hyperlink" Target="http://www.perseus.tufts.edu/hopper/morph?l=au)th/n&amp;la=greek&amp;can=au)th/n0&amp;prior=e)paideu/omen" TargetMode="External"/><Relationship Id="rId176" Type="http://schemas.openxmlformats.org/officeDocument/2006/relationships/hyperlink" Target="http://www.perseus.tufts.edu/hopper/morph?l=poih=|&amp;la=greek&amp;can=poih=|0&amp;prior=no/mous" TargetMode="External"/><Relationship Id="rId341" Type="http://schemas.openxmlformats.org/officeDocument/2006/relationships/hyperlink" Target="http://www.perseus.tufts.edu/hopper/morph?l=th=s&amp;la=greek&amp;can=th=s0&amp;prior=kata\" TargetMode="External"/><Relationship Id="rId383" Type="http://schemas.openxmlformats.org/officeDocument/2006/relationships/hyperlink" Target="http://www.perseus.tufts.edu/hopper/morph?l=a)ll'&amp;la=greek&amp;can=a)ll'0&amp;prior=u(pw/pteusa" TargetMode="External"/><Relationship Id="rId201" Type="http://schemas.openxmlformats.org/officeDocument/2006/relationships/hyperlink" Target="http://www.perseus.tufts.edu/hopper/morph?l=frou/rarxos&amp;la=greek&amp;can=frou/rarxos0&amp;prior=o(" TargetMode="External"/><Relationship Id="rId243" Type="http://schemas.openxmlformats.org/officeDocument/2006/relationships/hyperlink" Target="http://www.perseus.tufts.edu/hopper/morph?l=w(s&amp;la=greek&amp;can=w(s0&amp;prior=e)/fh" TargetMode="External"/><Relationship Id="rId285" Type="http://schemas.openxmlformats.org/officeDocument/2006/relationships/hyperlink" Target="http://www.perseus.tufts.edu/hopper/morph?l=ku/rios&amp;la=greek&amp;can=ku/rios0&amp;prior=o(" TargetMode="External"/><Relationship Id="rId38" Type="http://schemas.openxmlformats.org/officeDocument/2006/relationships/hyperlink" Target="http://www.perseus.tufts.edu/hopper/morph?l=la/bh|&amp;la=greek&amp;can=la/bh|0&amp;prior=kako\n" TargetMode="External"/><Relationship Id="rId103" Type="http://schemas.openxmlformats.org/officeDocument/2006/relationships/hyperlink" Target="http://www.perseus.tufts.edu/hopper/morph?l=kai\&amp;la=greek&amp;can=kai\2&amp;prior=plousiw/teron" TargetMode="External"/><Relationship Id="rId310" Type="http://schemas.openxmlformats.org/officeDocument/2006/relationships/hyperlink" Target="http://www.perseus.tufts.edu/hopper/morph?l=i)/sa&amp;la=greek&amp;can=i)/sa0&amp;prior=diplou=n" TargetMode="External"/><Relationship Id="rId70" Type="http://schemas.openxmlformats.org/officeDocument/2006/relationships/hyperlink" Target="http://www.perseus.tufts.edu/hopper/morph?l=tau=ta&amp;la=greek&amp;can=tau=ta0&amp;prior=ei)s" TargetMode="External"/><Relationship Id="rId91" Type="http://schemas.openxmlformats.org/officeDocument/2006/relationships/hyperlink" Target="http://www.perseus.tufts.edu/hopper/morph?l=d'&amp;la=greek&amp;can=d'0&amp;prior=dikaiosu/nhn" TargetMode="External"/><Relationship Id="rId145" Type="http://schemas.openxmlformats.org/officeDocument/2006/relationships/hyperlink" Target="http://www.perseus.tufts.edu/hopper/morph?l=e)n&amp;la=greek&amp;can=e)n0&amp;prior=kai\" TargetMode="External"/><Relationship Id="rId166" Type="http://schemas.openxmlformats.org/officeDocument/2006/relationships/hyperlink" Target="http://www.perseus.tufts.edu/hopper/morph?l=poiou=nta&amp;la=greek&amp;can=poiou=nta0&amp;prior=me\n" TargetMode="External"/><Relationship Id="rId187" Type="http://schemas.openxmlformats.org/officeDocument/2006/relationships/hyperlink" Target="http://www.perseus.tufts.edu/hopper/morph?l=e)n&amp;la=greek&amp;can=e)n0&amp;prior=tw=n" TargetMode="External"/><Relationship Id="rId331" Type="http://schemas.openxmlformats.org/officeDocument/2006/relationships/hyperlink" Target="http://www.perseus.tufts.edu/hopper/morph?l=au)to\&amp;la=greek&amp;can=au)to\0&amp;prior=mh/thr" TargetMode="External"/><Relationship Id="rId352" Type="http://schemas.openxmlformats.org/officeDocument/2006/relationships/hyperlink" Target="http://www.perseus.tufts.edu/hopper/morph?l=ou(/tws&amp;la=greek&amp;can=ou(/tws0&amp;prior=kai\" TargetMode="External"/><Relationship Id="rId373" Type="http://schemas.openxmlformats.org/officeDocument/2006/relationships/hyperlink" Target="http://www.perseus.tufts.edu/hopper/morph?l=kai\&amp;la=greek&amp;can=kai\2&amp;prior=boa=|" TargetMode="External"/><Relationship Id="rId394" Type="http://schemas.openxmlformats.org/officeDocument/2006/relationships/hyperlink" Target="http://www.perseus.tufts.edu/hopper/morph?l=ei)=nai&amp;la=greek&amp;can=ei)=nai0&amp;prior=swfronesta/thn" TargetMode="External"/><Relationship Id="rId408" Type="http://schemas.openxmlformats.org/officeDocument/2006/relationships/hyperlink" Target="http://www.perseus.tufts.edu/hopper/morph?l=de\&amp;la=greek&amp;can=de\1&amp;prior=meta\" TargetMode="External"/><Relationship Id="rId1" Type="http://schemas.openxmlformats.org/officeDocument/2006/relationships/slideLayout" Target="../slideLayouts/slideLayout5.xml"/><Relationship Id="rId212" Type="http://schemas.openxmlformats.org/officeDocument/2006/relationships/hyperlink" Target="http://www.perseus.tufts.edu/hopper/morph?l=h(&amp;la=greek&amp;can=h(0&amp;prior=w(/sper" TargetMode="External"/><Relationship Id="rId233" Type="http://schemas.openxmlformats.org/officeDocument/2006/relationships/hyperlink" Target="http://www.perseus.tufts.edu/hopper/morph?l=kai\&amp;la=greek&amp;can=kai\7&amp;prior=loidorei=n" TargetMode="External"/><Relationship Id="rId254" Type="http://schemas.openxmlformats.org/officeDocument/2006/relationships/hyperlink" Target="http://www.perseus.tufts.edu/hopper/morph?l=toi=s&amp;la=greek&amp;can=toi=s0&amp;prior=h)\" TargetMode="External"/><Relationship Id="rId28" Type="http://schemas.openxmlformats.org/officeDocument/2006/relationships/hyperlink" Target="http://www.perseus.tufts.edu/hopper/morph?l=mnhmoniko\n&amp;la=greek&amp;can=mnhmoniko\n0&amp;prior=to\" TargetMode="External"/><Relationship Id="rId49" Type="http://schemas.openxmlformats.org/officeDocument/2006/relationships/hyperlink" Target="http://www.perseus.tufts.edu/hopper/morph?l=h(mw=n&amp;la=greek&amp;can=h(mw=n1&amp;prior=u(f'" TargetMode="External"/><Relationship Id="rId114" Type="http://schemas.openxmlformats.org/officeDocument/2006/relationships/hyperlink" Target="http://www.perseus.tufts.edu/hopper/morph?l=xw/ra|&amp;la=greek&amp;can=xw/ra|0&amp;prior=th=|" TargetMode="External"/><Relationship Id="rId275" Type="http://schemas.openxmlformats.org/officeDocument/2006/relationships/hyperlink" Target="http://www.perseus.tufts.edu/hopper/morph?l=xrh=sqai&amp;la=greek&amp;can=xrh=sqai0&amp;prior=fula/ttein" TargetMode="External"/><Relationship Id="rId296" Type="http://schemas.openxmlformats.org/officeDocument/2006/relationships/hyperlink" Target="http://www.perseus.tufts.edu/hopper/morph?l=me\n&amp;la=greek&amp;can=me\n0&amp;prior=prw=ton" TargetMode="External"/><Relationship Id="rId300" Type="http://schemas.openxmlformats.org/officeDocument/2006/relationships/hyperlink" Target="http://www.perseus.tufts.edu/hopper/morph?l=dei=&amp;la=greek&amp;can=dei=0&amp;prior=a)/ndres" TargetMode="External"/><Relationship Id="rId60" Type="http://schemas.openxmlformats.org/officeDocument/2006/relationships/hyperlink" Target="http://www.perseus.tufts.edu/hopper/morph?l=eu)frainoi/meqa&amp;la=greek&amp;can=eu)frainoi/meqa0&amp;prior=o(/t'" TargetMode="External"/><Relationship Id="rId81" Type="http://schemas.openxmlformats.org/officeDocument/2006/relationships/hyperlink" Target="http://www.perseus.tufts.edu/hopper/morph?l=e)pigignw/skein&amp;la=greek&amp;can=e)pigignw/skein0&amp;prior=au)th/n" TargetMode="External"/><Relationship Id="rId135" Type="http://schemas.openxmlformats.org/officeDocument/2006/relationships/hyperlink" Target="http://www.perseus.tufts.edu/hopper/morph?l=e)pimelh/setai&amp;la=greek&amp;can=e)pimelh/setai0&amp;prior=au)th\" TargetMode="External"/><Relationship Id="rId156" Type="http://schemas.openxmlformats.org/officeDocument/2006/relationships/hyperlink" Target="http://www.perseus.tufts.edu/hopper/morph?l=kalou\s&amp;la=greek&amp;can=kalou\s0&amp;prior=no/mous" TargetMode="External"/><Relationship Id="rId177" Type="http://schemas.openxmlformats.org/officeDocument/2006/relationships/hyperlink" Target="http://www.perseus.tufts.edu/hopper/morph?l=zhmiou=si&amp;la=greek&amp;can=zhmiou=si0&amp;prior=poih=|" TargetMode="External"/><Relationship Id="rId198" Type="http://schemas.openxmlformats.org/officeDocument/2006/relationships/hyperlink" Target="http://www.perseus.tufts.edu/hopper/morph?l=skeu/h&amp;la=greek&amp;can=skeu/h0&amp;prior=ta\" TargetMode="External"/><Relationship Id="rId321" Type="http://schemas.openxmlformats.org/officeDocument/2006/relationships/hyperlink" Target="http://www.perseus.tufts.edu/hopper/morph?l=th\n&amp;la=greek&amp;can=th\n1&amp;prior=kata\" TargetMode="External"/><Relationship Id="rId342" Type="http://schemas.openxmlformats.org/officeDocument/2006/relationships/hyperlink" Target="http://www.perseus.tufts.edu/hopper/morph?l=kli/makos&amp;la=greek&amp;can=kli/makos0&amp;prior=th=s" TargetMode="External"/><Relationship Id="rId363" Type="http://schemas.openxmlformats.org/officeDocument/2006/relationships/hyperlink" Target="http://www.perseus.tufts.edu/hopper/morph?l=w(s&amp;la=greek&amp;can=w(s0&amp;prior=kaqeudh/sousa" TargetMode="External"/><Relationship Id="rId384" Type="http://schemas.openxmlformats.org/officeDocument/2006/relationships/hyperlink" Target="http://www.perseus.tufts.edu/hopper/morph?l=ou(/tws&amp;la=greek&amp;can=ou(/tws2&amp;prior=a)ll'" TargetMode="External"/><Relationship Id="rId419" Type="http://schemas.openxmlformats.org/officeDocument/2006/relationships/hyperlink" Target="http://www.perseus.tufts.edu/hopper/morph?l=i(/na&amp;la=greek&amp;can=i(/na0&amp;prior=lupou/menon" TargetMode="External"/><Relationship Id="rId202" Type="http://schemas.openxmlformats.org/officeDocument/2006/relationships/hyperlink" Target="http://www.perseus.tufts.edu/hopper/morph?l=ta\s&amp;la=greek&amp;can=ta\s0&amp;prior=frou/rarxos" TargetMode="External"/><Relationship Id="rId223" Type="http://schemas.openxmlformats.org/officeDocument/2006/relationships/hyperlink" Target="http://www.perseus.tufts.edu/hopper/morph?l=w(/sper&amp;la=greek&amp;can=w(/sper2&amp;prior=tima=n" TargetMode="External"/><Relationship Id="rId244" Type="http://schemas.openxmlformats.org/officeDocument/2006/relationships/hyperlink" Target="http://www.perseus.tufts.edu/hopper/morph?l=ou)k&amp;la=greek&amp;can=ou)k0&amp;prior=w(s" TargetMode="External"/><Relationship Id="rId18" Type="http://schemas.openxmlformats.org/officeDocument/2006/relationships/hyperlink" Target="http://www.perseus.tufts.edu/hopper/morph?l=kai\&amp;la=greek&amp;can=kai\2&amp;prior=oi)/nou" TargetMode="External"/><Relationship Id="rId39" Type="http://schemas.openxmlformats.org/officeDocument/2006/relationships/hyperlink" Target="http://www.perseus.tufts.edu/hopper/morph?l=par'&amp;la=greek&amp;can=par'0&amp;prior=la/bh|" TargetMode="External"/><Relationship Id="rId265" Type="http://schemas.openxmlformats.org/officeDocument/2006/relationships/hyperlink" Target="http://www.perseus.tufts.edu/hopper/morph?l=tw=n&amp;la=greek&amp;can=tw=n0&amp;prior=me/testi" TargetMode="External"/><Relationship Id="rId286" Type="http://schemas.openxmlformats.org/officeDocument/2006/relationships/hyperlink" Target="http://www.perseus.tufts.edu/hopper/morph?l=despo/tou&amp;la=greek&amp;can=despo/tou0&amp;prior=ku/rios" TargetMode="External"/><Relationship Id="rId50" Type="http://schemas.openxmlformats.org/officeDocument/2006/relationships/hyperlink" Target="http://www.perseus.tufts.edu/hopper/morph?l=a)ntitimh/setai&amp;la=greek&amp;can=a)ntitimh/setai0&amp;prior=h(mw=n" TargetMode="External"/><Relationship Id="rId104" Type="http://schemas.openxmlformats.org/officeDocument/2006/relationships/hyperlink" Target="http://www.perseus.tufts.edu/hopper/morph?l=e)leuqeriw/teron&amp;la=greek&amp;can=e)leuqeriw/teron0&amp;prior=kai\" TargetMode="External"/><Relationship Id="rId125" Type="http://schemas.openxmlformats.org/officeDocument/2006/relationships/hyperlink" Target="http://www.perseus.tufts.edu/hopper/morph?l=th=|&amp;la=greek&amp;can=th=|0&amp;prior=e)gw\" TargetMode="External"/><Relationship Id="rId146" Type="http://schemas.openxmlformats.org/officeDocument/2006/relationships/hyperlink" Target="http://www.perseus.tufts.edu/hopper/morph?l=tai=s&amp;la=greek&amp;can=tai=s0&amp;prior=e)n" TargetMode="External"/><Relationship Id="rId167" Type="http://schemas.openxmlformats.org/officeDocument/2006/relationships/hyperlink" Target="http://www.perseus.tufts.edu/hopper/morph?l=ta\&amp;la=greek&amp;can=ta\0&amp;prior=poiou=nta" TargetMode="External"/><Relationship Id="rId188" Type="http://schemas.openxmlformats.org/officeDocument/2006/relationships/hyperlink" Target="http://www.perseus.tufts.edu/hopper/morph?l=th=|&amp;la=greek&amp;can=th=|0&amp;prior=e)n" TargetMode="External"/><Relationship Id="rId311" Type="http://schemas.openxmlformats.org/officeDocument/2006/relationships/hyperlink" Target="http://www.perseus.tufts.edu/hopper/morph?l=e)/xon&amp;la=greek&amp;can=e)/xon0&amp;prior=i)/sa" TargetMode="External"/><Relationship Id="rId332" Type="http://schemas.openxmlformats.org/officeDocument/2006/relationships/hyperlink" Target="http://www.perseus.tufts.edu/hopper/morph?l=e)qh/lazen&amp;la=greek&amp;can=e)qh/lazen0&amp;prior=au)to\" TargetMode="External"/><Relationship Id="rId353" Type="http://schemas.openxmlformats.org/officeDocument/2006/relationships/hyperlink" Target="http://www.perseus.tufts.edu/hopper/morph?l=h)/dh&amp;la=greek&amp;can=h)/dh0&amp;prior=ou(/tws" TargetMode="External"/><Relationship Id="rId374" Type="http://schemas.openxmlformats.org/officeDocument/2006/relationships/hyperlink" Target="http://www.perseus.tufts.edu/hopper/morph?l=tau=ta&amp;la=greek&amp;can=tau=ta0&amp;prior=kai\" TargetMode="External"/><Relationship Id="rId395" Type="http://schemas.openxmlformats.org/officeDocument/2006/relationships/hyperlink" Target="http://www.perseus.tufts.edu/hopper/morph?l=tw=n&amp;la=greek&amp;can=tw=n0&amp;prior=ei)=nai" TargetMode="External"/><Relationship Id="rId409" Type="http://schemas.openxmlformats.org/officeDocument/2006/relationships/hyperlink" Target="http://www.perseus.tufts.edu/hopper/morph?l=dei=pnon&amp;la=greek&amp;can=dei=pnon0&amp;prior=to\" TargetMode="External"/><Relationship Id="rId71" Type="http://schemas.openxmlformats.org/officeDocument/2006/relationships/hyperlink" Target="http://www.perseus.tufts.edu/hopper/morph?l=parakalou=ntes&amp;la=greek&amp;can=parakalou=ntes0&amp;prior=tau=ta" TargetMode="External"/><Relationship Id="rId92" Type="http://schemas.openxmlformats.org/officeDocument/2006/relationships/hyperlink" Target="http://www.perseus.tufts.edu/hopper/morph?l=au)th=|&amp;la=greek&amp;can=au)th=|0&amp;prior=d'" TargetMode="External"/><Relationship Id="rId213" Type="http://schemas.openxmlformats.org/officeDocument/2006/relationships/hyperlink" Target="http://www.perseus.tufts.edu/hopper/morph?l=boulh\&amp;la=greek&amp;can=boulh\0&amp;prior=h(" TargetMode="External"/><Relationship Id="rId234" Type="http://schemas.openxmlformats.org/officeDocument/2006/relationships/hyperlink" Target="http://www.perseus.tufts.edu/hopper/morph?l=kola/zein&amp;la=greek&amp;can=kola/zein0&amp;prior=kai\" TargetMode="External"/><Relationship Id="rId420" Type="http://schemas.openxmlformats.org/officeDocument/2006/relationships/hyperlink" Target="http://www.perseus.tufts.edu/hopper/morph?l=tau=ta&amp;la=greek&amp;can=tau=ta0&amp;prior=i(/na" TargetMode="External"/><Relationship Id="rId2" Type="http://schemas.openxmlformats.org/officeDocument/2006/relationships/hyperlink" Target="http://www.perseus.tufts.edu/hopper/morph?l=%5b&amp;la=greek&amp;can=%5b0" TargetMode="External"/><Relationship Id="rId29" Type="http://schemas.openxmlformats.org/officeDocument/2006/relationships/hyperlink" Target="http://www.perseus.tufts.edu/hopper/morph?l=ma/lista&amp;la=greek&amp;can=ma/lista0&amp;prior=mnhmoniko\n" TargetMode="External"/><Relationship Id="rId255" Type="http://schemas.openxmlformats.org/officeDocument/2006/relationships/hyperlink" Target="http://www.perseus.tufts.edu/hopper/morph?l=oi)ke/tais&amp;la=greek&amp;can=oi)ke/tais0&amp;prior=toi=s" TargetMode="External"/><Relationship Id="rId276" Type="http://schemas.openxmlformats.org/officeDocument/2006/relationships/hyperlink" Target="http://www.perseus.tufts.edu/hopper/morph?l=de\&amp;la=greek&amp;can=de\1&amp;prior=xrh=sqai" TargetMode="External"/><Relationship Id="rId297" Type="http://schemas.openxmlformats.org/officeDocument/2006/relationships/hyperlink" Target="http://www.perseus.tufts.edu/hopper/morph?l=ou)=n&amp;la=greek&amp;can=ou)=n0&amp;prior=me\n" TargetMode="External"/><Relationship Id="rId40" Type="http://schemas.openxmlformats.org/officeDocument/2006/relationships/hyperlink" Target="http://www.perseus.tufts.edu/hopper/morph?l=h(mw=n&amp;la=greek&amp;can=h(mw=n0&amp;prior=par'" TargetMode="External"/><Relationship Id="rId115" Type="http://schemas.openxmlformats.org/officeDocument/2006/relationships/hyperlink" Target="http://www.perseus.tufts.edu/hopper/morph?l=kateta/ttomen&amp;la=greek&amp;can=kateta/ttomen0&amp;prior=xw/ra|" TargetMode="External"/><Relationship Id="rId136" Type="http://schemas.openxmlformats.org/officeDocument/2006/relationships/hyperlink" Target="http://www.perseus.tufts.edu/hopper/morph?l=o(/pws&amp;la=greek&amp;can=o(/pws0&amp;prior=e)pimelh/setai" TargetMode="External"/><Relationship Id="rId157" Type="http://schemas.openxmlformats.org/officeDocument/2006/relationships/hyperlink" Target="http://www.perseus.tufts.edu/hopper/morph?l=gra/ywntai&amp;la=greek&amp;can=gra/ywntai0&amp;prior=kalou\s" TargetMode="External"/><Relationship Id="rId178" Type="http://schemas.openxmlformats.org/officeDocument/2006/relationships/hyperlink" Target="http://www.perseus.tufts.edu/hopper/morph?l=nomi/sai&amp;la=greek&amp;can=nomi/sai0&amp;prior=%5d" TargetMode="External"/><Relationship Id="rId301" Type="http://schemas.openxmlformats.org/officeDocument/2006/relationships/hyperlink" Target="http://www.perseus.tufts.edu/hopper/morph?l=ga\r&amp;la=greek&amp;can=ga\r0&amp;prior=dei=" TargetMode="External"/><Relationship Id="rId322" Type="http://schemas.openxmlformats.org/officeDocument/2006/relationships/hyperlink" Target="http://www.perseus.tufts.edu/hopper/morph?l=a)ndrwni=tin&amp;la=greek&amp;can=a)ndrwni=tin0&amp;prior=th\n" TargetMode="External"/><Relationship Id="rId343" Type="http://schemas.openxmlformats.org/officeDocument/2006/relationships/hyperlink" Target="http://www.perseus.tufts.edu/hopper/morph?l=katabai/nousa&amp;la=greek&amp;can=katabai/nousa0&amp;prior=kli/makos" TargetMode="External"/><Relationship Id="rId364" Type="http://schemas.openxmlformats.org/officeDocument/2006/relationships/hyperlink" Target="http://www.perseus.tufts.edu/hopper/morph?l=to\&amp;la=greek&amp;can=to\0&amp;prior=w(s" TargetMode="External"/><Relationship Id="rId61" Type="http://schemas.openxmlformats.org/officeDocument/2006/relationships/hyperlink" Target="http://www.perseus.tufts.edu/hopper/morph?l=tw=n&amp;la=greek&amp;can=tw=n0&amp;prior=eu)frainoi/meqa" TargetMode="External"/><Relationship Id="rId82" Type="http://schemas.openxmlformats.org/officeDocument/2006/relationships/hyperlink" Target="http://www.perseus.tufts.edu/hopper/morph?l=au)th\n&amp;la=greek&amp;can=au)th\n1&amp;prior=e)pigignw/skein" TargetMode="External"/><Relationship Id="rId199" Type="http://schemas.openxmlformats.org/officeDocument/2006/relationships/hyperlink" Target="http://www.perseus.tufts.edu/hopper/morph?l=w(/sper&amp;la=greek&amp;can=w(/sper0&amp;prior=skeu/h" TargetMode="External"/><Relationship Id="rId203" Type="http://schemas.openxmlformats.org/officeDocument/2006/relationships/hyperlink" Target="http://www.perseus.tufts.edu/hopper/morph?l=fulaka\s&amp;la=greek&amp;can=fulaka\s0&amp;prior=ta\s" TargetMode="External"/><Relationship Id="rId385" Type="http://schemas.openxmlformats.org/officeDocument/2006/relationships/hyperlink" Target="http://www.perseus.tufts.edu/hopper/morph?l=h)liqi/ws&amp;la=greek&amp;can=h)liqi/ws0&amp;prior=ou(/tws" TargetMode="External"/><Relationship Id="rId19" Type="http://schemas.openxmlformats.org/officeDocument/2006/relationships/hyperlink" Target="http://www.perseus.tufts.edu/hopper/morph?l=u(/pnou&amp;la=greek&amp;can=u(/pnou0&amp;prior=kai\" TargetMode="External"/><Relationship Id="rId224" Type="http://schemas.openxmlformats.org/officeDocument/2006/relationships/hyperlink" Target="http://www.perseus.tufts.edu/hopper/morph?l=basi/lissan&amp;la=greek&amp;can=basi/lissan0&amp;prior=w(/sper" TargetMode="External"/><Relationship Id="rId245" Type="http://schemas.openxmlformats.org/officeDocument/2006/relationships/hyperlink" Target="http://www.perseus.tufts.edu/hopper/morph?l=a)\n&amp;la=greek&amp;can=a)\n0&amp;prior=ou)k" TargetMode="External"/><Relationship Id="rId266" Type="http://schemas.openxmlformats.org/officeDocument/2006/relationships/hyperlink" Target="http://www.perseus.tufts.edu/hopper/morph?l=desposu/nwn&amp;la=greek&amp;can=desposu/nwn0&amp;prior=tw=n" TargetMode="External"/><Relationship Id="rId287" Type="http://schemas.openxmlformats.org/officeDocument/2006/relationships/hyperlink" Target="http://www.perseus.tufts.edu/hopper/morph?l=de\&amp;la=greek&amp;can=de\2&amp;prior=despo/tou" TargetMode="External"/><Relationship Id="rId410" Type="http://schemas.openxmlformats.org/officeDocument/2006/relationships/hyperlink" Target="http://www.perseus.tufts.edu/hopper/morph?l=to\&amp;la=greek&amp;can=to\1&amp;prior=dei=pnon" TargetMode="External"/><Relationship Id="rId30" Type="http://schemas.openxmlformats.org/officeDocument/2006/relationships/hyperlink" Target="http://www.perseus.tufts.edu/hopper/morph?l=e)do/kei&amp;la=greek&amp;can=e)do/kei1&amp;prior=ma/lista" TargetMode="External"/><Relationship Id="rId105" Type="http://schemas.openxmlformats.org/officeDocument/2006/relationships/hyperlink" Target="http://www.perseus.tufts.edu/hopper/morph?l=bioteu/ontas&amp;la=greek&amp;can=bioteu/ontas0&amp;prior=e)leuqeriw/teron" TargetMode="External"/><Relationship Id="rId126" Type="http://schemas.openxmlformats.org/officeDocument/2006/relationships/hyperlink" Target="http://www.perseus.tufts.edu/hopper/morph?l=gunaiki\&amp;la=greek&amp;can=gunaiki\0&amp;prior=th=|" TargetMode="External"/><Relationship Id="rId147" Type="http://schemas.openxmlformats.org/officeDocument/2006/relationships/hyperlink" Target="http://www.perseus.tufts.edu/hopper/morph?l=eu)nomoume/nais&amp;la=greek&amp;can=eu)nomoume/nais0&amp;prior=tai=s" TargetMode="External"/><Relationship Id="rId168" Type="http://schemas.openxmlformats.org/officeDocument/2006/relationships/hyperlink" Target="http://www.perseus.tufts.edu/hopper/morph?l=no/mima&amp;la=greek&amp;can=no/mima0&amp;prior=ta\" TargetMode="External"/><Relationship Id="rId312" Type="http://schemas.openxmlformats.org/officeDocument/2006/relationships/hyperlink" Target="http://www.perseus.tufts.edu/hopper/morph?l=ta\&amp;la=greek&amp;can=ta\0&amp;prior=e)/xon" TargetMode="External"/><Relationship Id="rId333" Type="http://schemas.openxmlformats.org/officeDocument/2006/relationships/hyperlink" Target="http://www.perseus.tufts.edu/hopper/morph?l=i(/na&amp;la=greek&amp;can=i(/na0&amp;prior=e)qh/lazen" TargetMode="External"/><Relationship Id="rId354" Type="http://schemas.openxmlformats.org/officeDocument/2006/relationships/hyperlink" Target="http://www.perseus.tufts.edu/hopper/morph?l=suneiqisme/non&amp;la=greek&amp;can=suneiqisme/non0&amp;prior=h)/dh" TargetMode="External"/><Relationship Id="rId51" Type="http://schemas.openxmlformats.org/officeDocument/2006/relationships/hyperlink" Target="http://www.perseus.tufts.edu/hopper/morph?l=e)dida/skomen&amp;la=greek&amp;can=e)dida/skomen0&amp;prior=%5d" TargetMode="External"/><Relationship Id="rId72" Type="http://schemas.openxmlformats.org/officeDocument/2006/relationships/hyperlink" Target="http://www.perseus.tufts.edu/hopper/morph?l=kai\&amp;la=greek&amp;can=kai\2&amp;prior=parakalou=ntes" TargetMode="External"/><Relationship Id="rId93" Type="http://schemas.openxmlformats.org/officeDocument/2006/relationships/hyperlink" Target="http://www.perseus.tufts.edu/hopper/morph?l=e)nepoiou=men&amp;la=greek&amp;can=e)nepoiou=men0&amp;prior=au)th=|" TargetMode="External"/><Relationship Id="rId189" Type="http://schemas.openxmlformats.org/officeDocument/2006/relationships/hyperlink" Target="http://www.perseus.tufts.edu/hopper/morph?l=oi)ki/a|&amp;la=greek&amp;can=oi)ki/a|0&amp;prior=th=|" TargetMode="External"/><Relationship Id="rId375" Type="http://schemas.openxmlformats.org/officeDocument/2006/relationships/hyperlink" Target="http://www.perseus.tufts.edu/hopper/morph?l=polu\n&amp;la=greek&amp;can=polu\n0&amp;prior=tau=ta" TargetMode="External"/><Relationship Id="rId396" Type="http://schemas.openxmlformats.org/officeDocument/2006/relationships/hyperlink" Target="http://www.perseus.tufts.edu/hopper/morph?l=po/lei&amp;la=greek&amp;can=po/lei0&amp;prior=th=|" TargetMode="External"/><Relationship Id="rId3" Type="http://schemas.openxmlformats.org/officeDocument/2006/relationships/hyperlink" Target="http://www.perseus.tufts.edu/hopper/morph?l=%5d&amp;la=greek&amp;can=%5d0&amp;prior=%5b" TargetMode="External"/><Relationship Id="rId214" Type="http://schemas.openxmlformats.org/officeDocument/2006/relationships/hyperlink" Target="http://www.perseus.tufts.edu/hopper/morph?l=i(/ppous&amp;la=greek&amp;can=i(/ppous0&amp;prior=boulh\" TargetMode="External"/><Relationship Id="rId235" Type="http://schemas.openxmlformats.org/officeDocument/2006/relationships/hyperlink" Target="http://www.perseus.tufts.edu/hopper/morph?l=to\n&amp;la=greek&amp;can=to\n1&amp;prior=kola/zein" TargetMode="External"/><Relationship Id="rId256" Type="http://schemas.openxmlformats.org/officeDocument/2006/relationships/hyperlink" Target="http://www.perseus.tufts.edu/hopper/morph?l=peri\&amp;la=greek&amp;can=peri\0&amp;prior=oi)ke/tais" TargetMode="External"/><Relationship Id="rId277" Type="http://schemas.openxmlformats.org/officeDocument/2006/relationships/hyperlink" Target="http://www.perseus.tufts.edu/hopper/morph?l=ou)deni\&amp;la=greek&amp;can=ou)deni\0&amp;prior=de\" TargetMode="External"/><Relationship Id="rId298" Type="http://schemas.openxmlformats.org/officeDocument/2006/relationships/hyperlink" Target="http://www.perseus.tufts.edu/hopper/morph?l=w)=&amp;la=greek&amp;can=w)=0&amp;prior=ou)=n" TargetMode="External"/><Relationship Id="rId400" Type="http://schemas.openxmlformats.org/officeDocument/2006/relationships/hyperlink" Target="http://www.perseus.tufts.edu/hopper/morph?l=xro/nou&amp;la=greek&amp;can=xro/nou0&amp;prior=tou=" TargetMode="External"/><Relationship Id="rId421" Type="http://schemas.openxmlformats.org/officeDocument/2006/relationships/hyperlink" Target="http://www.perseus.tufts.edu/hopper/morph?l=poih=|&amp;la=greek&amp;can=poih=|0&amp;prior=tau=ta" TargetMode="External"/><Relationship Id="rId116" Type="http://schemas.openxmlformats.org/officeDocument/2006/relationships/hyperlink" Target="http://www.perseus.tufts.edu/hopper/morph?l=e)pi\&amp;la=greek&amp;can=e)pi\0&amp;prior=%5d" TargetMode="External"/><Relationship Id="rId137" Type="http://schemas.openxmlformats.org/officeDocument/2006/relationships/hyperlink" Target="http://www.perseus.tufts.edu/hopper/morph?l=diame/nh|&amp;la=greek&amp;can=diame/nh|0&amp;prior=o(/pws" TargetMode="External"/><Relationship Id="rId158" Type="http://schemas.openxmlformats.org/officeDocument/2006/relationships/hyperlink" Target="http://www.perseus.tufts.edu/hopper/morph?l=a)lla\&amp;la=greek&amp;can=a)lla\0&amp;prior=gra/ywntai" TargetMode="External"/><Relationship Id="rId302" Type="http://schemas.openxmlformats.org/officeDocument/2006/relationships/hyperlink" Target="http://www.perseus.tufts.edu/hopper/morph?l=kai\&amp;la=greek&amp;can=kai\0&amp;prior=ga\r" TargetMode="External"/><Relationship Id="rId323" Type="http://schemas.openxmlformats.org/officeDocument/2006/relationships/hyperlink" Target="http://www.perseus.tufts.edu/hopper/morph?l=e)peidh\&amp;la=greek&amp;can=e)peidh\0&amp;prior=a)ndrwni=tin" TargetMode="External"/><Relationship Id="rId344" Type="http://schemas.openxmlformats.org/officeDocument/2006/relationships/hyperlink" Target="http://www.perseus.tufts.edu/hopper/morph?l=e)gw\&amp;la=greek&amp;can=e)gw\0&amp;prior=katabai/nousa" TargetMode="External"/><Relationship Id="rId20" Type="http://schemas.openxmlformats.org/officeDocument/2006/relationships/hyperlink" Target="http://www.perseus.tufts.edu/hopper/morph?l=kai\&amp;la=greek&amp;can=kai\3&amp;prior=u(/pnou" TargetMode="External"/><Relationship Id="rId41" Type="http://schemas.openxmlformats.org/officeDocument/2006/relationships/hyperlink" Target="http://www.perseus.tufts.edu/hopper/morph?l=a)melou=sa&amp;la=greek&amp;can=a)melou=sa0&amp;prior=h(mw=n" TargetMode="External"/><Relationship Id="rId62" Type="http://schemas.openxmlformats.org/officeDocument/2006/relationships/hyperlink" Target="http://www.perseus.tufts.edu/hopper/morph?l=eu)frosunw=n&amp;la=greek&amp;can=eu)frosunw=n0&amp;prior=tw=n" TargetMode="External"/><Relationship Id="rId83" Type="http://schemas.openxmlformats.org/officeDocument/2006/relationships/hyperlink" Target="http://www.perseus.tufts.edu/hopper/morph?l=poiou=ntes&amp;la=greek&amp;can=poiou=ntes0&amp;prior=au)th\n" TargetMode="External"/><Relationship Id="rId179" Type="http://schemas.openxmlformats.org/officeDocument/2006/relationships/hyperlink" Target="http://www.perseus.tufts.edu/hopper/morph?l=ou)=n&amp;la=greek&amp;can=ou)=n0&amp;prior=nomi/sai" TargetMode="External"/><Relationship Id="rId365" Type="http://schemas.openxmlformats.org/officeDocument/2006/relationships/hyperlink" Target="http://www.perseus.tufts.edu/hopper/morph?l=i(/na&amp;la=greek&amp;can=i(/na0&amp;prior=paidi/on" TargetMode="External"/><Relationship Id="rId386" Type="http://schemas.openxmlformats.org/officeDocument/2006/relationships/hyperlink" Target="http://www.perseus.tufts.edu/hopper/morph?l=diekei/mhn&amp;la=greek&amp;can=diekei/mhn0&amp;prior=h)liqi/ws" TargetMode="External"/><Relationship Id="rId190" Type="http://schemas.openxmlformats.org/officeDocument/2006/relationships/hyperlink" Target="http://www.perseus.tufts.edu/hopper/morph?l=ei)=nai&amp;la=greek&amp;can=ei)=nai0&amp;prior=oi)ki/a|" TargetMode="External"/><Relationship Id="rId204" Type="http://schemas.openxmlformats.org/officeDocument/2006/relationships/hyperlink" Target="http://www.perseus.tufts.edu/hopper/morph?l=e)ceta/zei&amp;la=greek&amp;can=e)ceta/zei0&amp;prior=fulaka\s" TargetMode="External"/><Relationship Id="rId225" Type="http://schemas.openxmlformats.org/officeDocument/2006/relationships/hyperlink" Target="http://www.perseus.tufts.edu/hopper/morph?l=to\n&amp;la=greek&amp;can=to\n0&amp;prior=basi/lissan" TargetMode="External"/><Relationship Id="rId246" Type="http://schemas.openxmlformats.org/officeDocument/2006/relationships/hyperlink" Target="http://www.perseus.tufts.edu/hopper/morph?l=a)/xqoito&amp;la=greek&amp;can=a)/xqoito0&amp;prior=a)\n" TargetMode="External"/><Relationship Id="rId267" Type="http://schemas.openxmlformats.org/officeDocument/2006/relationships/hyperlink" Target="http://www.perseus.tufts.edu/hopper/morph?l=xrhma/twn&amp;la=greek&amp;can=xrhma/twn0&amp;prior=desposu/nwn" TargetMode="External"/><Relationship Id="rId288" Type="http://schemas.openxmlformats.org/officeDocument/2006/relationships/hyperlink" Target="http://www.perseus.tufts.edu/hopper/morph?l=a(/panta/&amp;la=greek&amp;can=a(/panta/0&amp;prior=de\" TargetMode="External"/><Relationship Id="rId411" Type="http://schemas.openxmlformats.org/officeDocument/2006/relationships/hyperlink" Target="http://www.perseus.tufts.edu/hopper/morph?l=e)bo/a&amp;la=greek&amp;can=e)bo/a0&amp;prior=paidi/on" TargetMode="External"/><Relationship Id="rId106" Type="http://schemas.openxmlformats.org/officeDocument/2006/relationships/hyperlink" Target="http://www.perseus.tufts.edu/hopper/morph?l=tw=n&amp;la=greek&amp;can=tw=n1&amp;prior=bioteu/ontas" TargetMode="External"/><Relationship Id="rId127" Type="http://schemas.openxmlformats.org/officeDocument/2006/relationships/hyperlink" Target="http://www.perseus.tufts.edu/hopper/morph?l=o(/ti&amp;la=greek&amp;can=o(/ti0&amp;prior=gunaiki\" TargetMode="External"/><Relationship Id="rId313" Type="http://schemas.openxmlformats.org/officeDocument/2006/relationships/hyperlink" Target="http://www.perseus.tufts.edu/hopper/morph?l=a)/nw&amp;la=greek&amp;can=a)/nw0&amp;prior=ta\" TargetMode="External"/><Relationship Id="rId10" Type="http://schemas.openxmlformats.org/officeDocument/2006/relationships/hyperlink" Target="http://www.perseus.tufts.edu/hopper/morph?l=h(mi=n&amp;la=greek&amp;can=h(mi=n0&amp;prior=h(/tis" TargetMode="External"/><Relationship Id="rId31" Type="http://schemas.openxmlformats.org/officeDocument/2006/relationships/hyperlink" Target="http://www.perseus.tufts.edu/hopper/morph?l=e)/xein&amp;la=greek&amp;can=e)/xein0&amp;prior=e)do/kei" TargetMode="External"/><Relationship Id="rId52" Type="http://schemas.openxmlformats.org/officeDocument/2006/relationships/hyperlink" Target="http://www.perseus.tufts.edu/hopper/morph?l=de\&amp;la=greek&amp;can=de\0&amp;prior=e)dida/skomen" TargetMode="External"/><Relationship Id="rId73" Type="http://schemas.openxmlformats.org/officeDocument/2006/relationships/hyperlink" Target="http://www.perseus.tufts.edu/hopper/morph?l=to\&amp;la=greek&amp;can=to\0&amp;prior=kai\" TargetMode="External"/><Relationship Id="rId94" Type="http://schemas.openxmlformats.org/officeDocument/2006/relationships/hyperlink" Target="http://www.perseus.tufts.edu/hopper/morph?l=timiwte/rous&amp;la=greek&amp;can=timiwte/rous0&amp;prior=e)nepoiou=men" TargetMode="External"/><Relationship Id="rId148" Type="http://schemas.openxmlformats.org/officeDocument/2006/relationships/hyperlink" Target="http://www.perseus.tufts.edu/hopper/morph?l=po/lesin&amp;la=greek&amp;can=po/lesin0&amp;prior=eu)nomoume/nais" TargetMode="External"/><Relationship Id="rId169" Type="http://schemas.openxmlformats.org/officeDocument/2006/relationships/hyperlink" Target="http://www.perseus.tufts.edu/hopper/morph?l=e)painou=sin&amp;la=greek&amp;can=e)painou=sin0&amp;prior=no/mima" TargetMode="External"/><Relationship Id="rId334" Type="http://schemas.openxmlformats.org/officeDocument/2006/relationships/hyperlink" Target="http://www.perseus.tufts.edu/hopper/morph?l=de\&amp;la=greek&amp;can=de\1&amp;prior=i(/na" TargetMode="External"/><Relationship Id="rId355" Type="http://schemas.openxmlformats.org/officeDocument/2006/relationships/hyperlink" Target="http://www.perseus.tufts.edu/hopper/morph?l=h)=n&amp;la=greek&amp;can=h)=n0&amp;prior=suneiqisme/non" TargetMode="External"/><Relationship Id="rId376" Type="http://schemas.openxmlformats.org/officeDocument/2006/relationships/hyperlink" Target="http://www.perseus.tufts.edu/hopper/morph?l=xro/non&amp;la=greek&amp;can=xro/non0&amp;prior=polu\n" TargetMode="External"/><Relationship Id="rId397" Type="http://schemas.openxmlformats.org/officeDocument/2006/relationships/hyperlink" Target="http://www.perseus.tufts.edu/hopper/morph?l=proi+o/ntos&amp;la=greek&amp;can=proi+o/ntos0&amp;prior=%5d" TargetMode="External"/><Relationship Id="rId4" Type="http://schemas.openxmlformats.org/officeDocument/2006/relationships/hyperlink" Target="http://www.perseus.tufts.edu/hopper/morph?l=th\n&amp;la=greek&amp;can=th\n0&amp;prior=%5d" TargetMode="External"/><Relationship Id="rId180" Type="http://schemas.openxmlformats.org/officeDocument/2006/relationships/hyperlink" Target="http://www.perseus.tufts.edu/hopper/morph?l=e)ke/leuon&amp;la=greek&amp;can=e)ke/leuon0&amp;prior=ou)=n" TargetMode="External"/><Relationship Id="rId215" Type="http://schemas.openxmlformats.org/officeDocument/2006/relationships/hyperlink" Target="http://www.perseus.tufts.edu/hopper/morph?l=kai\&amp;la=greek&amp;can=kai\3&amp;prior=i(/ppous" TargetMode="External"/><Relationship Id="rId236" Type="http://schemas.openxmlformats.org/officeDocument/2006/relationships/hyperlink" Target="http://www.perseus.tufts.edu/hopper/morph?l=tou/twn&amp;la=greek&amp;can=tou/twn0&amp;prior=to\n" TargetMode="External"/><Relationship Id="rId257" Type="http://schemas.openxmlformats.org/officeDocument/2006/relationships/hyperlink" Target="http://www.perseus.tufts.edu/hopper/morph?l=ta\&amp;la=greek&amp;can=ta\0&amp;prior=peri\" TargetMode="External"/><Relationship Id="rId278" Type="http://schemas.openxmlformats.org/officeDocument/2006/relationships/hyperlink" Target="http://www.perseus.tufts.edu/hopper/morph?l=au)tw=n&amp;la=greek&amp;can=au)tw=n0&amp;prior=ou)deni\" TargetMode="External"/><Relationship Id="rId401" Type="http://schemas.openxmlformats.org/officeDocument/2006/relationships/hyperlink" Target="http://www.perseus.tufts.edu/hopper/morph?l=w)=&amp;la=greek&amp;can=w)=0&amp;prior=xro/nou" TargetMode="External"/><Relationship Id="rId422" Type="http://schemas.openxmlformats.org/officeDocument/2006/relationships/hyperlink" Target="http://www.perseus.tufts.edu/hopper/morph?l=o(&amp;la=greek&amp;can=o(0&amp;prior=poih=|" TargetMode="External"/><Relationship Id="rId303" Type="http://schemas.openxmlformats.org/officeDocument/2006/relationships/hyperlink" Target="http://www.perseus.tufts.edu/hopper/morph?l=tau=q'&amp;la=greek&amp;can=tau=q'0&amp;prior=kai\" TargetMode="External"/><Relationship Id="rId42" Type="http://schemas.openxmlformats.org/officeDocument/2006/relationships/hyperlink" Target="http://www.perseus.tufts.edu/hopper/morph?l=kai\&amp;la=greek&amp;can=kai\5&amp;prior=a)melou=sa" TargetMode="External"/><Relationship Id="rId84" Type="http://schemas.openxmlformats.org/officeDocument/2006/relationships/hyperlink" Target="http://www.perseus.tufts.edu/hopper/morph?l=kai\&amp;la=greek&amp;can=kai\3&amp;prior=poiou=ntes" TargetMode="External"/><Relationship Id="rId138" Type="http://schemas.openxmlformats.org/officeDocument/2006/relationships/hyperlink" Target="http://www.perseus.tufts.edu/hopper/morph?l=e(ka/stw|&amp;la=greek&amp;can=e(ka/stw|0&amp;prior=diame/nh|" TargetMode="External"/><Relationship Id="rId345" Type="http://schemas.openxmlformats.org/officeDocument/2006/relationships/hyperlink" Target="http://www.perseus.tufts.edu/hopper/morph?l=me\n&amp;la=greek&amp;can=me\n1&amp;prior=e)gw\" TargetMode="External"/><Relationship Id="rId387" Type="http://schemas.openxmlformats.org/officeDocument/2006/relationships/hyperlink" Target="http://www.perseus.tufts.edu/hopper/morph?l=w(/ste&amp;la=greek&amp;can=w(/ste1&amp;prior=diekei/mhn" TargetMode="External"/><Relationship Id="rId191" Type="http://schemas.openxmlformats.org/officeDocument/2006/relationships/hyperlink" Target="http://www.perseus.tufts.edu/hopper/morph?l=kai\&amp;la=greek&amp;can=kai\1&amp;prior=ei)=nai" TargetMode="External"/><Relationship Id="rId205" Type="http://schemas.openxmlformats.org/officeDocument/2006/relationships/hyperlink" Target="http://www.perseus.tufts.edu/hopper/morph?l=kai\&amp;la=greek&amp;can=kai\2&amp;prior=e)ceta/zei" TargetMode="External"/><Relationship Id="rId247" Type="http://schemas.openxmlformats.org/officeDocument/2006/relationships/hyperlink" Target="http://www.perseus.tufts.edu/hopper/morph?l=dikai/ws&amp;la=greek&amp;can=dikai/ws0&amp;prior=a)/xqoito" TargetMode="External"/><Relationship Id="rId412" Type="http://schemas.openxmlformats.org/officeDocument/2006/relationships/hyperlink" Target="http://www.perseus.tufts.edu/hopper/morph?l=kai\&amp;la=greek&amp;can=kai\0&amp;prior=e)bo/a" TargetMode="External"/><Relationship Id="rId107" Type="http://schemas.openxmlformats.org/officeDocument/2006/relationships/hyperlink" Target="http://www.perseus.tufts.edu/hopper/morph?l=a)di/kwn&amp;la=greek&amp;can=a)di/kwn1&amp;prior=tw=n" TargetMode="External"/><Relationship Id="rId289" Type="http://schemas.openxmlformats.org/officeDocument/2006/relationships/hyperlink" Target="http://www.perseus.tufts.edu/hopper/morph?l=e)stin&amp;la=greek&amp;can=e)stin0&amp;prior=a(/panta/" TargetMode="External"/><Relationship Id="rId11" Type="http://schemas.openxmlformats.org/officeDocument/2006/relationships/hyperlink" Target="http://www.perseus.tufts.edu/hopper/morph?l=e)do/kei&amp;la=greek&amp;can=e)do/kei0&amp;prior=h(mi=n" TargetMode="External"/><Relationship Id="rId53" Type="http://schemas.openxmlformats.org/officeDocument/2006/relationships/hyperlink" Target="http://www.perseus.tufts.edu/hopper/morph?l=au)th\n&amp;la=greek&amp;can=au)th\n0&amp;prior=de\" TargetMode="External"/><Relationship Id="rId149" Type="http://schemas.openxmlformats.org/officeDocument/2006/relationships/hyperlink" Target="http://www.perseus.tufts.edu/hopper/morph?l=ou)k&amp;la=greek&amp;can=ou)k0&amp;prior=po/lesin" TargetMode="External"/><Relationship Id="rId314" Type="http://schemas.openxmlformats.org/officeDocument/2006/relationships/hyperlink" Target="http://www.perseus.tufts.edu/hopper/morph?l=toi=s&amp;la=greek&amp;can=toi=s0&amp;prior=a)/nw" TargetMode="External"/><Relationship Id="rId356" Type="http://schemas.openxmlformats.org/officeDocument/2006/relationships/hyperlink" Target="http://www.perseus.tufts.edu/hopper/morph?l=w(/ste&amp;la=greek&amp;can=w(/ste0&amp;prior=h)=n" TargetMode="External"/><Relationship Id="rId398" Type="http://schemas.openxmlformats.org/officeDocument/2006/relationships/hyperlink" Target="http://www.perseus.tufts.edu/hopper/morph?l=de\&amp;la=greek&amp;can=de\0&amp;prior=proi+o/ntos" TargetMode="External"/><Relationship Id="rId95" Type="http://schemas.openxmlformats.org/officeDocument/2006/relationships/hyperlink" Target="http://www.perseus.tufts.edu/hopper/morph?l=tiqe/ntes&amp;la=greek&amp;can=tiqe/ntes0&amp;prior=timiwte/rous" TargetMode="External"/><Relationship Id="rId160" Type="http://schemas.openxmlformats.org/officeDocument/2006/relationships/hyperlink" Target="http://www.perseus.tufts.edu/hopper/morph?l=nomofu/lakas&amp;la=greek&amp;can=nomofu/lakas0&amp;prior=kai\" TargetMode="External"/><Relationship Id="rId216" Type="http://schemas.openxmlformats.org/officeDocument/2006/relationships/hyperlink" Target="http://www.perseus.tufts.edu/hopper/morph?l=i(ppe/as&amp;la=greek&amp;can=i(ppe/as0&amp;prior=kai\" TargetMode="External"/><Relationship Id="rId423" Type="http://schemas.openxmlformats.org/officeDocument/2006/relationships/hyperlink" Target="http://www.perseus.tufts.edu/hopper/morph?l=ga\r&amp;la=greek&amp;can=ga\r0&amp;prior=o(" TargetMode="External"/><Relationship Id="rId258" Type="http://schemas.openxmlformats.org/officeDocument/2006/relationships/hyperlink" Target="http://www.perseus.tufts.edu/hopper/morph?l=kth/mata&amp;la=greek&amp;can=kth/mata0&amp;prior=ta\" TargetMode="External"/><Relationship Id="rId22" Type="http://schemas.openxmlformats.org/officeDocument/2006/relationships/hyperlink" Target="http://www.perseus.tufts.edu/hopper/morph?l=sunousi/as&amp;la=greek&amp;can=sunousi/as0&amp;prior=a)ndrw=n" TargetMode="External"/><Relationship Id="rId64" Type="http://schemas.openxmlformats.org/officeDocument/2006/relationships/hyperlink" Target="http://www.perseus.tufts.edu/hopper/morph?l=kai\&amp;la=greek&amp;can=kai\1&amp;prior=metadido/ntes" TargetMode="External"/><Relationship Id="rId118" Type="http://schemas.openxmlformats.org/officeDocument/2006/relationships/hyperlink" Target="http://www.perseus.tufts.edu/hopper/morph?l=tou/tois&amp;la=greek&amp;can=tou/tois0&amp;prior=de\" TargetMode="External"/><Relationship Id="rId325" Type="http://schemas.openxmlformats.org/officeDocument/2006/relationships/hyperlink" Target="http://www.perseus.tufts.edu/hopper/morph?l=to\&amp;la=greek&amp;can=to\0&amp;prior=de\" TargetMode="External"/><Relationship Id="rId367" Type="http://schemas.openxmlformats.org/officeDocument/2006/relationships/hyperlink" Target="http://www.perseus.tufts.edu/hopper/morph?l=titqo\n&amp;la=greek&amp;can=titqo\n0&amp;prior=to\n" TargetMode="External"/><Relationship Id="rId171" Type="http://schemas.openxmlformats.org/officeDocument/2006/relationships/hyperlink" Target="http://www.perseus.tufts.edu/hopper/morph?l=de/&amp;la=greek&amp;can=de/0&amp;prior=a)\n" TargetMode="External"/><Relationship Id="rId227" Type="http://schemas.openxmlformats.org/officeDocument/2006/relationships/hyperlink" Target="http://www.perseus.tufts.edu/hopper/morph?l=a)po\&amp;la=greek&amp;can=a)po\0&amp;prior=a)/cion" TargetMode="External"/><Relationship Id="rId269" Type="http://schemas.openxmlformats.org/officeDocument/2006/relationships/hyperlink" Target="http://www.perseus.tufts.edu/hopper/morph?l=o(/son&amp;la=greek&amp;can=o(/son0&amp;prior=tosou=ton" TargetMode="External"/><Relationship Id="rId33" Type="http://schemas.openxmlformats.org/officeDocument/2006/relationships/hyperlink" Target="http://www.perseus.tufts.edu/hopper/morph?l=to\&amp;la=greek&amp;can=to\1&amp;prior=kai\" TargetMode="External"/><Relationship Id="rId129" Type="http://schemas.openxmlformats.org/officeDocument/2006/relationships/hyperlink" Target="http://www.perseus.tufts.edu/hopper/morph?l=tou/twn&amp;la=greek&amp;can=tou/twn0&amp;prior=pa/ntwn" TargetMode="External"/><Relationship Id="rId280" Type="http://schemas.openxmlformats.org/officeDocument/2006/relationships/hyperlink" Target="http://www.perseus.tufts.edu/hopper/morph?l=o(/tw|&amp;la=greek&amp;can=o(/tw|0&amp;prior=e)/cestin" TargetMode="External"/><Relationship Id="rId336" Type="http://schemas.openxmlformats.org/officeDocument/2006/relationships/hyperlink" Target="http://www.perseus.tufts.edu/hopper/morph?l=o(po/te&amp;la=greek&amp;can=o(po/te0&amp;prior=mh/" TargetMode="External"/><Relationship Id="rId75" Type="http://schemas.openxmlformats.org/officeDocument/2006/relationships/hyperlink" Target="http://www.perseus.tufts.edu/hopper/morph?l=de\&amp;la=greek&amp;can=de\1&amp;prior=proqumei=sqai" TargetMode="External"/><Relationship Id="rId140" Type="http://schemas.openxmlformats.org/officeDocument/2006/relationships/hyperlink" Target="http://www.perseus.tufts.edu/hopper/morph?l=ta/cis&amp;la=greek&amp;can=ta/cis0&amp;prior=h(" TargetMode="External"/><Relationship Id="rId182" Type="http://schemas.openxmlformats.org/officeDocument/2006/relationships/hyperlink" Target="http://www.perseus.tufts.edu/hopper/morph?l=th\n&amp;la=greek&amp;can=th\n0&amp;prior=e)/fh" TargetMode="External"/><Relationship Id="rId378" Type="http://schemas.openxmlformats.org/officeDocument/2006/relationships/hyperlink" Target="http://www.perseus.tufts.edu/hopper/morph?l=e)gi/gneto&amp;la=greek&amp;can=e)gi/gneto0&amp;prior=ou(/tws" TargetMode="External"/><Relationship Id="rId403" Type="http://schemas.openxmlformats.org/officeDocument/2006/relationships/hyperlink" Target="http://www.perseus.tufts.edu/hopper/morph?l=me\n&amp;la=greek&amp;can=me\n0&amp;prior=h(=kon" TargetMode="External"/><Relationship Id="rId6" Type="http://schemas.openxmlformats.org/officeDocument/2006/relationships/hyperlink" Target="http://www.perseus.tufts.edu/hopper/morph?l=tami/an&amp;la=greek&amp;can=tami/an0&amp;prior=de\" TargetMode="External"/><Relationship Id="rId238" Type="http://schemas.openxmlformats.org/officeDocument/2006/relationships/hyperlink" Target="http://www.perseus.tufts.edu/hopper/morph?l=pro\s&amp;la=greek&amp;can=pro\s0&amp;prior=%5d" TargetMode="External"/><Relationship Id="rId291" Type="http://schemas.openxmlformats.org/officeDocument/2006/relationships/hyperlink" Target="http://www.perseus.tufts.edu/hopper/morph?l=a)\n&amp;la=greek&amp;can=a)\n2&amp;prior=w(=|" TargetMode="External"/><Relationship Id="rId305" Type="http://schemas.openxmlformats.org/officeDocument/2006/relationships/hyperlink" Target="http://www.perseus.tufts.edu/hopper/morph?l=dihgh/sasqai&amp;la=greek&amp;can=dihgh/sasqai0&amp;prior=u(mi=n" TargetMode="External"/><Relationship Id="rId347" Type="http://schemas.openxmlformats.org/officeDocument/2006/relationships/hyperlink" Target="http://www.perseus.tufts.edu/hopper/morph?l=dih|tw/mhn&amp;la=greek&amp;can=dih|tw/mhn0&amp;prior=a)/nw" TargetMode="External"/><Relationship Id="rId44" Type="http://schemas.openxmlformats.org/officeDocument/2006/relationships/hyperlink" Target="http://www.perseus.tufts.edu/hopper/morph?l=o(/pws&amp;la=greek&amp;can=o(/pws0&amp;prior=skopei=n" TargetMode="External"/><Relationship Id="rId86" Type="http://schemas.openxmlformats.org/officeDocument/2006/relationships/hyperlink" Target="http://www.perseus.tufts.edu/hopper/morph?l=eu)pragi/as&amp;la=greek&amp;can=eu)pragi/as0&amp;prior=th=s" TargetMode="External"/><Relationship Id="rId151" Type="http://schemas.openxmlformats.org/officeDocument/2006/relationships/hyperlink" Target="http://www.perseus.tufts.edu/hopper/morph?l=dokei=&amp;la=greek&amp;can=dokei=0&amp;prior=a)rkei=n" TargetMode="External"/><Relationship Id="rId389" Type="http://schemas.openxmlformats.org/officeDocument/2006/relationships/hyperlink" Target="http://www.perseus.tufts.edu/hopper/morph?l=th\n&amp;la=greek&amp;can=th\n0&amp;prior=w)/|mhn" TargetMode="External"/><Relationship Id="rId193" Type="http://schemas.openxmlformats.org/officeDocument/2006/relationships/hyperlink" Target="http://www.perseus.tufts.edu/hopper/morph?l=de/&amp;la=greek&amp;can=de/0&amp;prior=e)ceta/zein" TargetMode="External"/><Relationship Id="rId207" Type="http://schemas.openxmlformats.org/officeDocument/2006/relationships/hyperlink" Target="http://www.perseus.tufts.edu/hopper/morph?l=ei)&amp;la=greek&amp;can=ei)0&amp;prior=dokima/zein" TargetMode="External"/><Relationship Id="rId249" Type="http://schemas.openxmlformats.org/officeDocument/2006/relationships/hyperlink" Target="http://www.perseus.tufts.edu/hopper/morph?l=plei/w&amp;la=greek&amp;can=plei/w0&amp;prior=ei)" TargetMode="External"/><Relationship Id="rId414" Type="http://schemas.openxmlformats.org/officeDocument/2006/relationships/hyperlink" Target="http://www.perseus.tufts.edu/hopper/morph?l=u(po\&amp;la=greek&amp;can=u(po\0&amp;prior=e)dusko/lainen" TargetMode="External"/><Relationship Id="rId13" Type="http://schemas.openxmlformats.org/officeDocument/2006/relationships/hyperlink" Target="http://www.perseus.tufts.edu/hopper/morph?l=e)gkratesta/th&amp;la=greek&amp;can=e)gkratesta/th0&amp;prior=ei)=nai" TargetMode="External"/><Relationship Id="rId109" Type="http://schemas.openxmlformats.org/officeDocument/2006/relationships/hyperlink" Target="http://www.perseus.tufts.edu/hopper/morph?l=au)th\n&amp;la=greek&amp;can=au)th\n0&amp;prior=kai\" TargetMode="External"/><Relationship Id="rId260" Type="http://schemas.openxmlformats.org/officeDocument/2006/relationships/hyperlink" Target="http://www.perseus.tufts.edu/hopper/morph?l=o(/ti&amp;la=greek&amp;can=o(/ti0&amp;prior=e)pideiknu/wn" TargetMode="External"/><Relationship Id="rId316" Type="http://schemas.openxmlformats.org/officeDocument/2006/relationships/hyperlink" Target="http://www.perseus.tufts.edu/hopper/morph?l=kata\&amp;la=greek&amp;can=kata\0&amp;prior=ka/tw" TargetMode="External"/><Relationship Id="rId55" Type="http://schemas.openxmlformats.org/officeDocument/2006/relationships/hyperlink" Target="http://www.perseus.tufts.edu/hopper/morph?l=eu)noi+kw=s&amp;la=greek&amp;can=eu)noi+kw=s0&amp;prior=kai\" TargetMode="External"/><Relationship Id="rId97" Type="http://schemas.openxmlformats.org/officeDocument/2006/relationships/hyperlink" Target="http://www.perseus.tufts.edu/hopper/morph?l=dikai/ous&amp;la=greek&amp;can=dikai/ous0&amp;prior=tou\s" TargetMode="External"/><Relationship Id="rId120" Type="http://schemas.openxmlformats.org/officeDocument/2006/relationships/hyperlink" Target="http://www.perseus.tufts.edu/hopper/morph?l=ei)=pon&amp;la=greek&amp;can=ei)=pon0&amp;prior=pa=sin" TargetMode="External"/><Relationship Id="rId358" Type="http://schemas.openxmlformats.org/officeDocument/2006/relationships/hyperlink" Target="http://www.perseus.tufts.edu/hopper/morph?l=h(&amp;la=greek&amp;can=h(0&amp;prior=polla/kis" TargetMode="External"/><Relationship Id="rId162" Type="http://schemas.openxmlformats.org/officeDocument/2006/relationships/hyperlink" Target="http://www.perseus.tufts.edu/hopper/morph?l=oi(/tines&amp;la=greek&amp;can=oi(/tines0&amp;prior=prosairou=ntai" TargetMode="External"/><Relationship Id="rId218" Type="http://schemas.openxmlformats.org/officeDocument/2006/relationships/hyperlink" Target="http://www.perseus.tufts.edu/hopper/morph?l=kai\&amp;la=greek&amp;can=kai\4&amp;prior=dokima/zei" TargetMode="External"/><Relationship Id="rId425" Type="http://schemas.openxmlformats.org/officeDocument/2006/relationships/hyperlink" Target="http://www.perseus.tufts.edu/hopper/morph?l=e)/ndon&amp;la=greek&amp;can=e)/ndon0&amp;prior=a)/nqrwpos" TargetMode="External"/><Relationship Id="rId271" Type="http://schemas.openxmlformats.org/officeDocument/2006/relationships/hyperlink" Target="http://www.perseus.tufts.edu/hopper/morph?l=h)\&amp;la=greek&amp;can=h)\1&amp;prior=fe/rein" TargetMode="External"/><Relationship Id="rId24" Type="http://schemas.openxmlformats.org/officeDocument/2006/relationships/hyperlink" Target="http://www.perseus.tufts.edu/hopper/morph?l=tou/tois&amp;la=greek&amp;can=tou/tois0&amp;prior=pro\s" TargetMode="External"/><Relationship Id="rId66" Type="http://schemas.openxmlformats.org/officeDocument/2006/relationships/hyperlink" Target="http://www.perseus.tufts.edu/hopper/morph?l=ti&amp;la=greek&amp;can=ti0&amp;prior=ei)/" TargetMode="External"/><Relationship Id="rId131" Type="http://schemas.openxmlformats.org/officeDocument/2006/relationships/hyperlink" Target="http://www.perseus.tufts.edu/hopper/morph?l=o)/felos&amp;la=greek&amp;can=o)/felos0&amp;prior=ou)de\n" TargetMode="External"/><Relationship Id="rId327" Type="http://schemas.openxmlformats.org/officeDocument/2006/relationships/hyperlink" Target="http://www.perseus.tufts.edu/hopper/morph?l=e)ge/neto&amp;la=greek&amp;can=e)ge/neto0&amp;prior=paidi/on" TargetMode="External"/><Relationship Id="rId369" Type="http://schemas.openxmlformats.org/officeDocument/2006/relationships/hyperlink" Target="http://www.perseus.tufts.edu/hopper/morph?l=didw=|&amp;la=greek&amp;can=didw=|0&amp;prior=au)tw=|" TargetMode="External"/><Relationship Id="rId173" Type="http://schemas.openxmlformats.org/officeDocument/2006/relationships/hyperlink" Target="http://www.perseus.tufts.edu/hopper/morph?l=para\&amp;la=greek&amp;can=para\0&amp;prior=tis" TargetMode="External"/><Relationship Id="rId229" Type="http://schemas.openxmlformats.org/officeDocument/2006/relationships/hyperlink" Target="http://www.perseus.tufts.edu/hopper/morph?l=parou/sas&amp;la=greek&amp;can=parou/sas0&amp;prior=th=s" TargetMode="External"/><Relationship Id="rId380" Type="http://schemas.openxmlformats.org/officeDocument/2006/relationships/hyperlink" Target="http://www.perseus.tufts.edu/hopper/morph?l=e)gw\&amp;la=greek&amp;can=e)gw\0&amp;prior=kai\" TargetMode="External"/><Relationship Id="rId240" Type="http://schemas.openxmlformats.org/officeDocument/2006/relationships/hyperlink" Target="http://www.perseus.tufts.edu/hopper/morph?l=e)di/daskon&amp;la=greek&amp;can=e)di/daskon0&amp;prior=tou/tois" TargetMode="External"/><Relationship Id="rId35" Type="http://schemas.openxmlformats.org/officeDocument/2006/relationships/hyperlink" Target="http://www.perseus.tufts.edu/hopper/morph?l=mh/&amp;la=greek&amp;can=mh/0&amp;prior=pronoei=n" TargetMode="External"/><Relationship Id="rId77" Type="http://schemas.openxmlformats.org/officeDocument/2006/relationships/hyperlink" Target="http://www.perseus.tufts.edu/hopper/morph?l=to\n&amp;la=greek&amp;can=to\n0&amp;prior=sunau/cein" TargetMode="External"/><Relationship Id="rId100" Type="http://schemas.openxmlformats.org/officeDocument/2006/relationships/hyperlink" Target="http://www.perseus.tufts.edu/hopper/morph?l=kai\&amp;la=greek&amp;can=kai\1&amp;prior=a)di/kwn" TargetMode="External"/><Relationship Id="rId282" Type="http://schemas.openxmlformats.org/officeDocument/2006/relationships/hyperlink" Target="http://www.perseus.tufts.edu/hopper/morph?l=mh\&amp;la=greek&amp;can=mh\0&amp;prior=a)\n" TargetMode="External"/><Relationship Id="rId338" Type="http://schemas.openxmlformats.org/officeDocument/2006/relationships/hyperlink" Target="http://www.perseus.tufts.edu/hopper/morph?l=de/oi&amp;la=greek&amp;can=de/oi0&amp;prior=lou=sqai" TargetMode="External"/><Relationship Id="rId8" Type="http://schemas.openxmlformats.org/officeDocument/2006/relationships/hyperlink" Target="http://www.perseus.tufts.edu/hopper/morph?l=e)piskeya/menoi&amp;la=greek&amp;can=e)piskeya/menoi0&amp;prior=e)poihsa/meqa" TargetMode="External"/><Relationship Id="rId142" Type="http://schemas.openxmlformats.org/officeDocument/2006/relationships/hyperlink" Target="http://www.perseus.tufts.edu/hopper/morph?l=de\&amp;la=greek&amp;can=de\1&amp;prior=e)di/daskon" TargetMode="External"/><Relationship Id="rId184" Type="http://schemas.openxmlformats.org/officeDocument/2006/relationships/hyperlink" Target="http://www.perseus.tufts.edu/hopper/morph?l=kai\&amp;la=greek&amp;can=kai\0&amp;prior=gunai=ka" TargetMode="External"/><Relationship Id="rId391" Type="http://schemas.openxmlformats.org/officeDocument/2006/relationships/hyperlink" Target="http://www.perseus.tufts.edu/hopper/morph?l=gunai=ka&amp;la=greek&amp;can=gunai=ka0&amp;prior=e)mautou=" TargetMode="External"/><Relationship Id="rId405" Type="http://schemas.openxmlformats.org/officeDocument/2006/relationships/hyperlink" Target="http://www.perseus.tufts.edu/hopper/morph?l=e)c&amp;la=greek&amp;can=e)c0&amp;prior=a)prosdokh/tws" TargetMode="External"/><Relationship Id="rId251" Type="http://schemas.openxmlformats.org/officeDocument/2006/relationships/hyperlink" Target="http://www.perseus.tufts.edu/hopper/morph?l=pra/gmata&amp;la=greek&amp;can=pra/gmata0&amp;prior=au)th=|" TargetMode="External"/><Relationship Id="rId46" Type="http://schemas.openxmlformats.org/officeDocument/2006/relationships/hyperlink" Target="http://www.perseus.tufts.edu/hopper/morph?l=ti&amp;la=greek&amp;can=ti1&amp;prior=xarizome/nh" TargetMode="External"/><Relationship Id="rId293" Type="http://schemas.openxmlformats.org/officeDocument/2006/relationships/hyperlink" Target="http://www.perseus.tufts.edu/hopper/morph?l=e(/kasta&amp;la=greek&amp;can=e(/kasta0&amp;prior=bou/lhtai" TargetMode="External"/><Relationship Id="rId307" Type="http://schemas.openxmlformats.org/officeDocument/2006/relationships/hyperlink" Target="http://www.perseus.tufts.edu/hopper/morph?l=e)/sti&amp;la=greek&amp;can=e)/sti0&amp;prior=oi)ki/dion" TargetMode="External"/><Relationship Id="rId349" Type="http://schemas.openxmlformats.org/officeDocument/2006/relationships/hyperlink" Target="http://www.perseus.tufts.edu/hopper/morph?l=de\&amp;la=greek&amp;can=de\2&amp;prior=ai(" TargetMode="External"/><Relationship Id="rId88" Type="http://schemas.openxmlformats.org/officeDocument/2006/relationships/hyperlink" Target="http://www.perseus.tufts.edu/hopper/morph?l=metadido/ntes&amp;la=greek&amp;can=metadido/ntes1&amp;prior=au)th=|" TargetMode="External"/><Relationship Id="rId111" Type="http://schemas.openxmlformats.org/officeDocument/2006/relationships/hyperlink" Target="http://www.perseus.tufts.edu/hopper/morph?l=e)n&amp;la=greek&amp;can=e)n0&amp;prior=de\" TargetMode="External"/><Relationship Id="rId153" Type="http://schemas.openxmlformats.org/officeDocument/2006/relationships/hyperlink" Target="http://www.perseus.tufts.edu/hopper/morph?l=poli/tais&amp;la=greek&amp;can=poli/tais0&amp;prior=toi=s" TargetMode="External"/><Relationship Id="rId195" Type="http://schemas.openxmlformats.org/officeDocument/2006/relationships/hyperlink" Target="http://www.perseus.tufts.edu/hopper/morph?l=do/ch|&amp;la=greek&amp;can=do/ch|0&amp;prior=o(/tan" TargetMode="External"/><Relationship Id="rId209" Type="http://schemas.openxmlformats.org/officeDocument/2006/relationships/hyperlink" Target="http://www.perseus.tufts.edu/hopper/morph?l=e(/kaston&amp;la=greek&amp;can=e(/kaston0&amp;prior=kalw=s" TargetMode="External"/><Relationship Id="rId360" Type="http://schemas.openxmlformats.org/officeDocument/2006/relationships/hyperlink" Target="http://www.perseus.tufts.edu/hopper/morph?l=a)ph/|ei&amp;la=greek&amp;can=a)ph/|ei0&amp;prior=gunh\" TargetMode="External"/><Relationship Id="rId416" Type="http://schemas.openxmlformats.org/officeDocument/2006/relationships/hyperlink" Target="http://www.perseus.tufts.edu/hopper/morph?l=qerapai/nhs&amp;la=greek&amp;can=qerapai/nhs0&amp;prior=th=s" TargetMode="External"/><Relationship Id="rId220" Type="http://schemas.openxmlformats.org/officeDocument/2006/relationships/hyperlink" Target="http://www.perseus.tufts.edu/hopper/morph?l=de\&amp;la=greek&amp;can=de\0&amp;prior=e)painei=n" TargetMode="External"/><Relationship Id="rId15" Type="http://schemas.openxmlformats.org/officeDocument/2006/relationships/hyperlink" Target="http://www.perseus.tufts.edu/hopper/morph?l=gastro\s&amp;la=greek&amp;can=gastro\s0&amp;prior=kai\" TargetMode="External"/><Relationship Id="rId57" Type="http://schemas.openxmlformats.org/officeDocument/2006/relationships/hyperlink" Target="http://www.perseus.tufts.edu/hopper/morph?l=pro\s&amp;la=greek&amp;can=pro\s0&amp;prior=e)/xein" TargetMode="External"/><Relationship Id="rId262" Type="http://schemas.openxmlformats.org/officeDocument/2006/relationships/hyperlink" Target="http://www.perseus.tufts.edu/hopper/morph?l=me\n&amp;la=greek&amp;can=me\n0&amp;prior=toi=s" TargetMode="External"/><Relationship Id="rId318" Type="http://schemas.openxmlformats.org/officeDocument/2006/relationships/hyperlink" Target="http://www.perseus.tufts.edu/hopper/morph?l=gunaikwni=tin&amp;la=greek&amp;can=gunaikwni=tin0&amp;prior=th\n" TargetMode="External"/><Relationship Id="rId99" Type="http://schemas.openxmlformats.org/officeDocument/2006/relationships/hyperlink" Target="http://www.perseus.tufts.edu/hopper/morph?l=a)di/kwn&amp;la=greek&amp;can=a)di/kwn0&amp;prior=tw=n" TargetMode="External"/><Relationship Id="rId122" Type="http://schemas.openxmlformats.org/officeDocument/2006/relationships/hyperlink" Target="http://www.perseus.tufts.edu/hopper/morph?l=w)=&amp;la=greek&amp;can=w)=0&amp;prior=e)/fh" TargetMode="External"/><Relationship Id="rId164" Type="http://schemas.openxmlformats.org/officeDocument/2006/relationships/hyperlink" Target="http://www.perseus.tufts.edu/hopper/morph?l=to\n&amp;la=greek&amp;can=to\n0&amp;prior=e)piskopou=ntes" TargetMode="External"/><Relationship Id="rId371" Type="http://schemas.openxmlformats.org/officeDocument/2006/relationships/hyperlink" Target="http://www.perseus.tufts.edu/hopper/morph?l=mh\&amp;la=greek&amp;can=mh\0&amp;prior=kai\" TargetMode="External"/><Relationship Id="rId427" Type="http://schemas.openxmlformats.org/officeDocument/2006/relationships/hyperlink" Target="http://www.perseus.tufts.edu/hopper/text?doc=Perseus:text:1999.01.0212:text=Ec.:chapter=9:section=11" TargetMode="External"/><Relationship Id="rId26" Type="http://schemas.openxmlformats.org/officeDocument/2006/relationships/hyperlink" Target="http://www.perseus.tufts.edu/hopper/morph?l=h(\&amp;la=greek&amp;can=h(\0&amp;prior=de\" TargetMode="External"/><Relationship Id="rId231" Type="http://schemas.openxmlformats.org/officeDocument/2006/relationships/hyperlink" Target="http://www.perseus.tufts.edu/hopper/morph?l=kai\&amp;la=greek&amp;can=kai\6&amp;prior=duna/mews" TargetMode="External"/><Relationship Id="rId273" Type="http://schemas.openxmlformats.org/officeDocument/2006/relationships/hyperlink" Target="http://www.perseus.tufts.edu/hopper/morph?l=h)\&amp;la=greek&amp;can=h)\2&amp;prior=qerapeu/ein" TargetMode="External"/><Relationship Id="rId329" Type="http://schemas.openxmlformats.org/officeDocument/2006/relationships/hyperlink" Target="http://www.perseus.tufts.edu/hopper/morph?l=h(&amp;la=greek&amp;can=h(0&amp;prior=h(mi=n" TargetMode="External"/><Relationship Id="rId68" Type="http://schemas.openxmlformats.org/officeDocument/2006/relationships/hyperlink" Target="http://www.perseus.tufts.edu/hopper/morph?l=ei)/h&amp;la=greek&amp;can=ei)/h0&amp;prior=luphro\n" TargetMode="External"/><Relationship Id="rId133" Type="http://schemas.openxmlformats.org/officeDocument/2006/relationships/hyperlink" Target="http://www.perseus.tufts.edu/hopper/morph?l=mh\&amp;la=greek&amp;can=mh\0&amp;prior=ei)" TargetMode="External"/><Relationship Id="rId175" Type="http://schemas.openxmlformats.org/officeDocument/2006/relationships/hyperlink" Target="http://www.perseus.tufts.edu/hopper/morph?l=no/mous&amp;la=greek&amp;can=no/mous1&amp;prior=tou\s" TargetMode="External"/><Relationship Id="rId340" Type="http://schemas.openxmlformats.org/officeDocument/2006/relationships/hyperlink" Target="http://www.perseus.tufts.edu/hopper/morph?l=kata\&amp;la=greek&amp;can=kata\2&amp;prior=kinduneu/h|" TargetMode="External"/><Relationship Id="rId200" Type="http://schemas.openxmlformats.org/officeDocument/2006/relationships/hyperlink" Target="http://www.perseus.tufts.edu/hopper/morph?l=o(&amp;la=greek&amp;can=o(0&amp;prior=w(/sper" TargetMode="External"/><Relationship Id="rId382" Type="http://schemas.openxmlformats.org/officeDocument/2006/relationships/hyperlink" Target="http://www.perseus.tufts.edu/hopper/morph?l=u(pw/pteusa&amp;la=greek&amp;can=u(pw/pteusa0&amp;prior=ou)de/pote" TargetMode="External"/><Relationship Id="rId242" Type="http://schemas.openxmlformats.org/officeDocument/2006/relationships/hyperlink" Target="http://www.perseus.tufts.edu/hopper/morph?l=e)/fh&amp;la=greek&amp;can=e)/fh0&amp;prior=au)th/n" TargetMode="External"/><Relationship Id="rId284" Type="http://schemas.openxmlformats.org/officeDocument/2006/relationships/hyperlink" Target="http://www.perseus.tufts.edu/hopper/morph?l=o(&amp;la=greek&amp;can=o(0&amp;prior=dw=|" TargetMode="External"/><Relationship Id="rId37" Type="http://schemas.openxmlformats.org/officeDocument/2006/relationships/hyperlink" Target="http://www.perseus.tufts.edu/hopper/morph?l=kako\n&amp;la=greek&amp;can=kako\n0&amp;prior=ti" TargetMode="External"/><Relationship Id="rId79" Type="http://schemas.openxmlformats.org/officeDocument/2006/relationships/hyperlink" Target="http://www.perseus.tufts.edu/hopper/morph?l=e)paideu/omen&amp;la=greek&amp;can=e)paideu/omen0&amp;prior=oi)=kon" TargetMode="External"/><Relationship Id="rId102" Type="http://schemas.openxmlformats.org/officeDocument/2006/relationships/hyperlink" Target="http://www.perseus.tufts.edu/hopper/morph?l=plousiw/teron&amp;la=greek&amp;can=plousiw/teron0&amp;prior=e)pideiknu/ontes" TargetMode="External"/><Relationship Id="rId144" Type="http://schemas.openxmlformats.org/officeDocument/2006/relationships/hyperlink" Target="http://www.perseus.tufts.edu/hopper/morph?l=kai\&amp;la=greek&amp;can=kai\0&amp;prior=o(/ti" TargetMode="External"/><Relationship Id="rId90" Type="http://schemas.openxmlformats.org/officeDocument/2006/relationships/hyperlink" Target="http://www.perseus.tufts.edu/hopper/morph?l=dikaiosu/nhn&amp;la=greek&amp;can=dikaiosu/nhn0&amp;prior=kai\" TargetMode="External"/><Relationship Id="rId186" Type="http://schemas.openxmlformats.org/officeDocument/2006/relationships/hyperlink" Target="http://www.perseus.tufts.edu/hopper/morph?l=tw=n&amp;la=greek&amp;can=tw=n0&amp;prior=nomofu/laka" TargetMode="External"/><Relationship Id="rId351" Type="http://schemas.openxmlformats.org/officeDocument/2006/relationships/hyperlink" Target="http://www.perseus.tufts.edu/hopper/morph?l=ka/tw&amp;la=greek&amp;can=ka/tw1&amp;prior=gunai=kes" TargetMode="External"/><Relationship Id="rId393" Type="http://schemas.openxmlformats.org/officeDocument/2006/relationships/hyperlink" Target="http://www.perseus.tufts.edu/hopper/morph?l=swfronesta/thn&amp;la=greek&amp;can=swfronesta/thn0&amp;prior=pasw=n" TargetMode="External"/><Relationship Id="rId407" Type="http://schemas.openxmlformats.org/officeDocument/2006/relationships/hyperlink" Target="http://www.perseus.tufts.edu/hopper/morph?l=meta\&amp;la=greek&amp;can=meta\0&amp;prior=a)grou=" TargetMode="External"/><Relationship Id="rId211" Type="http://schemas.openxmlformats.org/officeDocument/2006/relationships/hyperlink" Target="http://www.perseus.tufts.edu/hopper/morph?l=w(/sper&amp;la=greek&amp;can=w(/sper1&amp;prior=e)/xei" TargetMode="External"/><Relationship Id="rId253" Type="http://schemas.openxmlformats.org/officeDocument/2006/relationships/hyperlink" Target="http://www.perseus.tufts.edu/hopper/morph?l=h)\&amp;la=greek&amp;can=h)\0&amp;prior=prosta/ttw" TargetMode="External"/><Relationship Id="rId295" Type="http://schemas.openxmlformats.org/officeDocument/2006/relationships/hyperlink" Target="http://www.perseus.tufts.edu/hopper/morph?l=prw=ton&amp;la=greek&amp;can=prw=ton0&amp;prior=%5d" TargetMode="External"/><Relationship Id="rId309" Type="http://schemas.openxmlformats.org/officeDocument/2006/relationships/hyperlink" Target="http://www.perseus.tufts.edu/hopper/morph?l=diplou=n&amp;la=greek&amp;can=diplou=n0&amp;prior=moi" TargetMode="External"/><Relationship Id="rId48" Type="http://schemas.openxmlformats.org/officeDocument/2006/relationships/hyperlink" Target="http://www.perseus.tufts.edu/hopper/morph?l=u(f'&amp;la=greek&amp;can=u(f'0&amp;prior=h(mi=n" TargetMode="External"/><Relationship Id="rId113" Type="http://schemas.openxmlformats.org/officeDocument/2006/relationships/hyperlink" Target="http://www.perseus.tufts.edu/hopper/morph?l=th=|&amp;la=greek&amp;can=th=|0&amp;prior=tau/th|" TargetMode="External"/><Relationship Id="rId320" Type="http://schemas.openxmlformats.org/officeDocument/2006/relationships/hyperlink" Target="http://www.perseus.tufts.edu/hopper/morph?l=kata\&amp;la=greek&amp;can=kata\1&amp;prior=kai\" TargetMode="External"/><Relationship Id="rId155" Type="http://schemas.openxmlformats.org/officeDocument/2006/relationships/hyperlink" Target="http://www.perseus.tufts.edu/hopper/morph?l=no/mous&amp;la=greek&amp;can=no/mous0&amp;prior=a)\n" TargetMode="External"/><Relationship Id="rId197" Type="http://schemas.openxmlformats.org/officeDocument/2006/relationships/hyperlink" Target="http://www.perseus.tufts.edu/hopper/morph?l=ta\&amp;la=greek&amp;can=ta\0&amp;prior=au)th=|" TargetMode="External"/><Relationship Id="rId362" Type="http://schemas.openxmlformats.org/officeDocument/2006/relationships/hyperlink" Target="http://www.perseus.tufts.edu/hopper/morph?l=kaqeudh/sousa&amp;la=greek&amp;can=kaqeudh/sousa0&amp;prior=ka/tw" TargetMode="External"/><Relationship Id="rId418" Type="http://schemas.openxmlformats.org/officeDocument/2006/relationships/hyperlink" Target="http://www.perseus.tufts.edu/hopper/morph?l=lupou/menon&amp;la=greek&amp;can=lupou/menon0&amp;prior=e)pi/thdes" TargetMode="External"/><Relationship Id="rId222" Type="http://schemas.openxmlformats.org/officeDocument/2006/relationships/hyperlink" Target="http://www.perseus.tufts.edu/hopper/morph?l=tima=n&amp;la=greek&amp;can=tima=n0&amp;prior=kai\" TargetMode="External"/><Relationship Id="rId264" Type="http://schemas.openxmlformats.org/officeDocument/2006/relationships/hyperlink" Target="http://www.perseus.tufts.edu/hopper/morph?l=me/testi&amp;la=greek&amp;can=me/testi0&amp;prior=oi)ke/tais" TargetMode="External"/><Relationship Id="rId17" Type="http://schemas.openxmlformats.org/officeDocument/2006/relationships/hyperlink" Target="http://www.perseus.tufts.edu/hopper/morph?l=oi)/nou&amp;la=greek&amp;can=oi)/nou0&amp;prior=kai\" TargetMode="External"/><Relationship Id="rId59" Type="http://schemas.openxmlformats.org/officeDocument/2006/relationships/hyperlink" Target="http://www.perseus.tufts.edu/hopper/morph?l=o(/t'&amp;la=greek&amp;can=o(/t'0&amp;prior=h(ma=s" TargetMode="External"/><Relationship Id="rId124" Type="http://schemas.openxmlformats.org/officeDocument/2006/relationships/hyperlink" Target="http://www.perseus.tufts.edu/hopper/morph?l=e)gw\&amp;la=greek&amp;can=e)gw\0&amp;prior=*sw/kra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osium.jpg"/>
          <p:cNvPicPr>
            <a:picLocks noChangeAspect="1"/>
          </p:cNvPicPr>
          <p:nvPr/>
        </p:nvPicPr>
        <p:blipFill>
          <a:blip r:embed="rId2" cstate="print"/>
          <a:stretch>
            <a:fillRect/>
          </a:stretch>
        </p:blipFill>
        <p:spPr>
          <a:xfrm>
            <a:off x="0" y="0"/>
            <a:ext cx="8777904"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hing.jpg"/>
          <p:cNvPicPr>
            <a:picLocks noChangeAspect="1"/>
          </p:cNvPicPr>
          <p:nvPr/>
        </p:nvPicPr>
        <p:blipFill>
          <a:blip r:embed="rId2" cstate="print"/>
          <a:stretch>
            <a:fillRect/>
          </a:stretch>
        </p:blipFill>
        <p:spPr>
          <a:xfrm>
            <a:off x="0" y="228600"/>
            <a:ext cx="9133547" cy="647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391400" cy="677108"/>
          </a:xfrm>
          <a:prstGeom prst="rect">
            <a:avLst/>
          </a:prstGeom>
          <a:noFill/>
        </p:spPr>
        <p:txBody>
          <a:bodyPr wrap="square" rtlCol="0">
            <a:spAutoFit/>
          </a:bodyPr>
          <a:lstStyle/>
          <a:p>
            <a:r>
              <a:rPr lang="el-GR" sz="2000" b="1" dirty="0" smtClean="0"/>
              <a:t>Οι 7 καθοριστικοί παράγοντες του δομημένου οικιστικού χώρου</a:t>
            </a:r>
          </a:p>
          <a:p>
            <a:r>
              <a:rPr lang="el-GR" dirty="0" smtClean="0"/>
              <a:t>κατά </a:t>
            </a:r>
            <a:r>
              <a:rPr lang="en-US" dirty="0" smtClean="0"/>
              <a:t>Sanders 1990</a:t>
            </a:r>
            <a:endParaRPr lang="en-US" dirty="0"/>
          </a:p>
        </p:txBody>
      </p:sp>
      <p:graphicFrame>
        <p:nvGraphicFramePr>
          <p:cNvPr id="3" name="Table 2"/>
          <p:cNvGraphicFramePr>
            <a:graphicFrameLocks noGrp="1"/>
          </p:cNvGraphicFramePr>
          <p:nvPr/>
        </p:nvGraphicFramePr>
        <p:xfrm>
          <a:off x="838200" y="2362200"/>
          <a:ext cx="7620000" cy="1752600"/>
        </p:xfrm>
        <a:graphic>
          <a:graphicData uri="http://schemas.openxmlformats.org/drawingml/2006/table">
            <a:tbl>
              <a:tblPr firstRow="1" bandRow="1">
                <a:tableStyleId>{5940675A-B579-460E-94D1-54222C63F5DA}</a:tableStyleId>
              </a:tblPr>
              <a:tblGrid>
                <a:gridCol w="2540000"/>
                <a:gridCol w="2540000"/>
                <a:gridCol w="2540000"/>
              </a:tblGrid>
              <a:tr h="370840">
                <a:tc>
                  <a:txBody>
                    <a:bodyPr/>
                    <a:lstStyle/>
                    <a:p>
                      <a:pPr algn="l"/>
                      <a:r>
                        <a:rPr lang="el-GR" b="1" dirty="0" smtClean="0"/>
                        <a:t>Φυσικά</a:t>
                      </a:r>
                      <a:r>
                        <a:rPr lang="el-GR" b="1" baseline="0" dirty="0" smtClean="0"/>
                        <a:t> καθορισμένοι</a:t>
                      </a:r>
                      <a:endParaRPr lang="en-US" b="1" dirty="0"/>
                    </a:p>
                  </a:txBody>
                  <a:tcPr/>
                </a:tc>
                <a:tc>
                  <a:txBody>
                    <a:bodyPr/>
                    <a:lstStyle/>
                    <a:p>
                      <a:r>
                        <a:rPr lang="el-GR" b="1" dirty="0" smtClean="0"/>
                        <a:t>Ευέλικτοι</a:t>
                      </a:r>
                      <a:endParaRPr lang="en-US" b="1" dirty="0"/>
                    </a:p>
                  </a:txBody>
                  <a:tcPr/>
                </a:tc>
                <a:tc>
                  <a:txBody>
                    <a:bodyPr/>
                    <a:lstStyle/>
                    <a:p>
                      <a:r>
                        <a:rPr lang="el-GR" b="1" dirty="0" smtClean="0"/>
                        <a:t>Πολιτιστικά καθορισμένοι</a:t>
                      </a:r>
                      <a:endParaRPr lang="en-US" b="1" dirty="0"/>
                    </a:p>
                  </a:txBody>
                  <a:tcPr/>
                </a:tc>
              </a:tr>
              <a:tr h="370840">
                <a:tc>
                  <a:txBody>
                    <a:bodyPr/>
                    <a:lstStyle/>
                    <a:p>
                      <a:r>
                        <a:rPr lang="el-GR" dirty="0" smtClean="0"/>
                        <a:t>Κλίμα</a:t>
                      </a:r>
                      <a:endParaRPr lang="en-US" dirty="0"/>
                    </a:p>
                  </a:txBody>
                  <a:tcPr/>
                </a:tc>
                <a:tc>
                  <a:txBody>
                    <a:bodyPr/>
                    <a:lstStyle/>
                    <a:p>
                      <a:r>
                        <a:rPr lang="el-GR" dirty="0" smtClean="0"/>
                        <a:t>Διαθέσιμα υλικά</a:t>
                      </a:r>
                      <a:endParaRPr lang="en-US" dirty="0"/>
                    </a:p>
                  </a:txBody>
                  <a:tcPr/>
                </a:tc>
                <a:tc>
                  <a:txBody>
                    <a:bodyPr/>
                    <a:lstStyle/>
                    <a:p>
                      <a:r>
                        <a:rPr lang="el-GR" dirty="0" smtClean="0"/>
                        <a:t>Λειτουργία</a:t>
                      </a:r>
                      <a:endParaRPr lang="en-US" dirty="0"/>
                    </a:p>
                  </a:txBody>
                  <a:tcPr/>
                </a:tc>
              </a:tr>
              <a:tr h="370840">
                <a:tc>
                  <a:txBody>
                    <a:bodyPr/>
                    <a:lstStyle/>
                    <a:p>
                      <a:r>
                        <a:rPr lang="el-GR" dirty="0" smtClean="0"/>
                        <a:t>Τοπογραφία</a:t>
                      </a:r>
                      <a:endParaRPr lang="en-US" dirty="0"/>
                    </a:p>
                  </a:txBody>
                  <a:tcPr/>
                </a:tc>
                <a:tc>
                  <a:txBody>
                    <a:bodyPr/>
                    <a:lstStyle/>
                    <a:p>
                      <a:r>
                        <a:rPr lang="el-GR" dirty="0" smtClean="0"/>
                        <a:t>Τεχνολογικό επίπεδο</a:t>
                      </a:r>
                      <a:endParaRPr lang="en-US" dirty="0"/>
                    </a:p>
                  </a:txBody>
                  <a:tcPr/>
                </a:tc>
                <a:tc>
                  <a:txBody>
                    <a:bodyPr/>
                    <a:lstStyle/>
                    <a:p>
                      <a:r>
                        <a:rPr lang="el-GR" dirty="0" smtClean="0"/>
                        <a:t>Πολιτιστικές</a:t>
                      </a:r>
                      <a:r>
                        <a:rPr lang="el-GR" baseline="0" dirty="0" smtClean="0"/>
                        <a:t> συμβάσεις</a:t>
                      </a:r>
                      <a:endParaRPr lang="en-US" dirty="0"/>
                    </a:p>
                  </a:txBody>
                  <a:tcPr/>
                </a:tc>
              </a:tr>
              <a:tr h="370840">
                <a:tc>
                  <a:txBody>
                    <a:bodyPr/>
                    <a:lstStyle/>
                    <a:p>
                      <a:endParaRPr lang="en-US" dirty="0"/>
                    </a:p>
                  </a:txBody>
                  <a:tcPr/>
                </a:tc>
                <a:tc>
                  <a:txBody>
                    <a:bodyPr/>
                    <a:lstStyle/>
                    <a:p>
                      <a:r>
                        <a:rPr lang="el-GR" dirty="0" smtClean="0"/>
                        <a:t>Οικονομικές</a:t>
                      </a:r>
                      <a:r>
                        <a:rPr lang="el-GR" baseline="0" dirty="0" smtClean="0"/>
                        <a:t> πηγές</a:t>
                      </a:r>
                      <a:endParaRPr lang="en-US" dirty="0"/>
                    </a:p>
                  </a:txBody>
                  <a:tcPr/>
                </a:tc>
                <a:tc>
                  <a:txBody>
                    <a:bodyPr/>
                    <a:lstStyle/>
                    <a:p>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304800" y="457200"/>
            <a:ext cx="8382000" cy="366713"/>
          </a:xfrm>
          <a:prstGeom prst="rect">
            <a:avLst/>
          </a:prstGeom>
          <a:noFill/>
          <a:ln w="9525">
            <a:noFill/>
            <a:miter lim="800000"/>
            <a:headEnd/>
            <a:tailEnd/>
          </a:ln>
          <a:effectLst/>
        </p:spPr>
        <p:txBody>
          <a:bodyPr>
            <a:spAutoFit/>
          </a:bodyPr>
          <a:lstStyle/>
          <a:p>
            <a:endParaRPr lang="en-US"/>
          </a:p>
        </p:txBody>
      </p:sp>
      <p:graphicFrame>
        <p:nvGraphicFramePr>
          <p:cNvPr id="91219" name="Group 83"/>
          <p:cNvGraphicFramePr>
            <a:graphicFrameLocks noGrp="1"/>
          </p:cNvGraphicFramePr>
          <p:nvPr/>
        </p:nvGraphicFramePr>
        <p:xfrm>
          <a:off x="228600" y="1752600"/>
          <a:ext cx="8701088" cy="4662171"/>
        </p:xfrm>
        <a:graphic>
          <a:graphicData uri="http://schemas.openxmlformats.org/drawingml/2006/table">
            <a:tbl>
              <a:tblPr/>
              <a:tblGrid>
                <a:gridCol w="2701925"/>
                <a:gridCol w="2998788"/>
                <a:gridCol w="3000375"/>
              </a:tblGrid>
              <a:tr h="614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Στάδιο</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Προσθετικές διαδικασίες</a:t>
                      </a:r>
                      <a:endParaRPr kumimoji="0" lang="el-G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Αφαιρετικές διαδικασίες</a:t>
                      </a:r>
                      <a:endParaRPr kumimoji="0" lang="el-G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0763">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Κατοίκηση</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Πρωτογενής απόθεση</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απορριμάτων</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Δευτερογενής απόθεση απορριμάτων</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2350">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Εγκατάλειψη</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De</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facto</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απόθεση απορριμάτων</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Τελετουργική απόθεση</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απορριμάτων</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Διάσωση</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Τελετουργική απογύμνωση</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38325">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Μετά την εγκατάλειψη</a:t>
                      </a:r>
                      <a:endParaRPr kumimoji="0" lang="el-GR"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Επανάχρηση απορριμάτων</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Δευτερογενής απόθεση απορριμάτων</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Διατάραξη</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Λεηλάτηση</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Διάβρωση</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Διατάραξη</a:t>
                      </a:r>
                      <a:endParaRPr kumimoji="0" lang="el-G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1218" name="Rectangle 82"/>
          <p:cNvSpPr>
            <a:spLocks noChangeArrowheads="1"/>
          </p:cNvSpPr>
          <p:nvPr/>
        </p:nvSpPr>
        <p:spPr bwMode="auto">
          <a:xfrm>
            <a:off x="-68263" y="5478463"/>
            <a:ext cx="184151" cy="685800"/>
          </a:xfrm>
          <a:prstGeom prst="rect">
            <a:avLst/>
          </a:prstGeom>
          <a:noFill/>
          <a:ln w="9525">
            <a:noFill/>
            <a:miter lim="800000"/>
            <a:headEnd/>
            <a:tailEnd/>
          </a:ln>
          <a:effectLst/>
        </p:spPr>
        <p:txBody>
          <a:bodyPr wrap="none" anchor="ctr">
            <a:spAutoFit/>
          </a:bodyPr>
          <a:lstStyle/>
          <a:p>
            <a:r>
              <a:rPr lang="el-GR" sz="1200">
                <a:cs typeface="Times New Roman" pitchFamily="18" charset="0"/>
              </a:rPr>
              <a:t/>
            </a:r>
            <a:br>
              <a:rPr lang="el-GR" sz="1200">
                <a:cs typeface="Times New Roman" pitchFamily="18" charset="0"/>
              </a:rPr>
            </a:br>
            <a:endParaRPr lang="en-US" sz="900"/>
          </a:p>
          <a:p>
            <a:pPr eaLnBrk="0" hangingPunct="0"/>
            <a:endParaRPr lang="en-US"/>
          </a:p>
        </p:txBody>
      </p:sp>
      <p:sp>
        <p:nvSpPr>
          <p:cNvPr id="91220" name="Rectangle 84"/>
          <p:cNvSpPr>
            <a:spLocks noGrp="1" noChangeArrowheads="1"/>
          </p:cNvSpPr>
          <p:nvPr>
            <p:ph type="ctrTitle"/>
          </p:nvPr>
        </p:nvSpPr>
        <p:spPr>
          <a:xfrm>
            <a:off x="609600" y="304800"/>
            <a:ext cx="7772400" cy="1470025"/>
          </a:xfrm>
        </p:spPr>
        <p:txBody>
          <a:bodyPr/>
          <a:lstStyle/>
          <a:p>
            <a:r>
              <a:rPr lang="el-GR" sz="2000" b="1"/>
              <a:t>Διαδικασίες σχηματισμού αρχαιολογικών συνόλων στα δάπεδα των οικιών (</a:t>
            </a:r>
            <a:r>
              <a:rPr lang="en-US" sz="2000" b="1"/>
              <a:t>LaMotta</a:t>
            </a:r>
            <a:r>
              <a:rPr lang="el-GR" sz="2000" b="1"/>
              <a:t> &amp; </a:t>
            </a:r>
            <a:r>
              <a:rPr lang="en-US" sz="2000" b="1"/>
              <a:t>Schiffer</a:t>
            </a:r>
            <a:r>
              <a:rPr lang="el-GR" sz="2000" b="1"/>
              <a:t> 1999)</a:t>
            </a:r>
            <a:endParaRPr lang="en-US" sz="2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nthos_rooms used for weaving.jpg"/>
          <p:cNvPicPr>
            <a:picLocks noChangeAspect="1"/>
          </p:cNvPicPr>
          <p:nvPr/>
        </p:nvPicPr>
        <p:blipFill>
          <a:blip r:embed="rId2" cstate="print"/>
          <a:stretch>
            <a:fillRect/>
          </a:stretch>
        </p:blipFill>
        <p:spPr>
          <a:xfrm>
            <a:off x="2269473" y="0"/>
            <a:ext cx="460505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ieis_analysis.jpg"/>
          <p:cNvPicPr>
            <a:picLocks noChangeAspect="1"/>
          </p:cNvPicPr>
          <p:nvPr/>
        </p:nvPicPr>
        <p:blipFill>
          <a:blip r:embed="rId2" cstate="print"/>
          <a:stretch>
            <a:fillRect/>
          </a:stretch>
        </p:blipFill>
        <p:spPr>
          <a:xfrm>
            <a:off x="0" y="152400"/>
            <a:ext cx="9097505" cy="6400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louter in context.jpg"/>
          <p:cNvPicPr>
            <a:picLocks noChangeAspect="1"/>
          </p:cNvPicPr>
          <p:nvPr/>
        </p:nvPicPr>
        <p:blipFill>
          <a:blip r:embed="rId2" cstate="print"/>
          <a:stretch>
            <a:fillRect/>
          </a:stretch>
        </p:blipFill>
        <p:spPr>
          <a:xfrm>
            <a:off x="457200" y="-33347"/>
            <a:ext cx="8305800" cy="68913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ynthos_andrones vs, kraters.jpg"/>
          <p:cNvPicPr>
            <a:picLocks noChangeAspect="1"/>
          </p:cNvPicPr>
          <p:nvPr/>
        </p:nvPicPr>
        <p:blipFill>
          <a:blip r:embed="rId2" cstate="print"/>
          <a:stretch>
            <a:fillRect/>
          </a:stretch>
        </p:blipFill>
        <p:spPr>
          <a:xfrm>
            <a:off x="1600490" y="0"/>
            <a:ext cx="594301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381000"/>
            <a:ext cx="4419600" cy="6172200"/>
          </a:xfrm>
        </p:spPr>
        <p:txBody>
          <a:bodyPr>
            <a:noAutofit/>
          </a:bodyPr>
          <a:lstStyle/>
          <a:p>
            <a:r>
              <a:rPr lang="el-GR" sz="1200" b="1" dirty="0" smtClean="0"/>
              <a:t>Ξενοφών</a:t>
            </a:r>
            <a:r>
              <a:rPr lang="en-US" sz="1200" b="1" dirty="0" smtClean="0"/>
              <a:t>, </a:t>
            </a:r>
            <a:r>
              <a:rPr lang="el-GR" sz="1200" b="1" dirty="0" smtClean="0"/>
              <a:t>Οικονομικός ΙΧ</a:t>
            </a:r>
            <a:r>
              <a:rPr lang="en-US" sz="1200" b="1" dirty="0" smtClean="0"/>
              <a:t>, 2-</a:t>
            </a:r>
            <a:r>
              <a:rPr lang="el-GR" sz="1200" b="1" dirty="0" smtClean="0"/>
              <a:t>16</a:t>
            </a:r>
            <a:endParaRPr lang="en-US" sz="1200" dirty="0" smtClean="0"/>
          </a:p>
          <a:p>
            <a:r>
              <a:rPr lang="en-US" sz="1000" dirty="0" smtClean="0">
                <a:hlinkClick r:id="rId2"/>
              </a:rPr>
              <a:t>[</a:t>
            </a:r>
            <a:r>
              <a:rPr lang="en-US" sz="1000" dirty="0" smtClean="0"/>
              <a:t>2</a:t>
            </a:r>
            <a:r>
              <a:rPr lang="en-US" sz="1000" dirty="0" smtClean="0">
                <a:hlinkClick r:id="rId3"/>
              </a:rPr>
              <a:t>]</a:t>
            </a:r>
            <a:r>
              <a:rPr lang="el-GR" sz="1000" dirty="0" smtClean="0"/>
              <a:t> </a:t>
            </a:r>
            <a:r>
              <a:rPr lang="el-GR" sz="1000" dirty="0" smtClean="0">
                <a:hlinkClick r:id="rId4"/>
              </a:rPr>
              <a:t>καὶ</a:t>
            </a:r>
            <a:r>
              <a:rPr lang="el-GR" sz="1000" dirty="0" smtClean="0"/>
              <a:t> </a:t>
            </a:r>
            <a:r>
              <a:rPr lang="el-GR" sz="1000" dirty="0" smtClean="0">
                <a:hlinkClick r:id="rId5"/>
              </a:rPr>
              <a:t>πῶς</a:t>
            </a:r>
            <a:r>
              <a:rPr lang="el-GR" sz="1000" dirty="0" smtClean="0"/>
              <a:t> </a:t>
            </a:r>
            <a:r>
              <a:rPr lang="el-GR" sz="1000" dirty="0" smtClean="0">
                <a:hlinkClick r:id="rId6"/>
              </a:rPr>
              <a:t>δή</a:t>
            </a:r>
            <a:r>
              <a:rPr lang="en-US" sz="1000" dirty="0" smtClean="0"/>
              <a:t>, </a:t>
            </a:r>
            <a:r>
              <a:rPr lang="el-GR" sz="1000" dirty="0" smtClean="0">
                <a:hlinkClick r:id="rId7"/>
              </a:rPr>
              <a:t>ἔφην</a:t>
            </a:r>
            <a:r>
              <a:rPr lang="el-GR" sz="1000" dirty="0" smtClean="0"/>
              <a:t> </a:t>
            </a:r>
            <a:r>
              <a:rPr lang="el-GR" sz="1000" dirty="0" smtClean="0">
                <a:hlinkClick r:id="rId8"/>
              </a:rPr>
              <a:t>ἐγώ</a:t>
            </a:r>
            <a:r>
              <a:rPr lang="en-US" sz="1000" dirty="0" smtClean="0"/>
              <a:t>, </a:t>
            </a:r>
            <a:r>
              <a:rPr lang="el-GR" sz="1000" dirty="0" smtClean="0">
                <a:hlinkClick r:id="rId9"/>
              </a:rPr>
              <a:t>ὦ</a:t>
            </a:r>
            <a:r>
              <a:rPr lang="el-GR" sz="1000" dirty="0" smtClean="0"/>
              <a:t> </a:t>
            </a:r>
            <a:r>
              <a:rPr lang="el-GR" sz="1000" dirty="0" smtClean="0">
                <a:hlinkClick r:id="rId10"/>
              </a:rPr>
              <a:t>Ἰσχόμαχε</a:t>
            </a:r>
            <a:r>
              <a:rPr lang="en-US" sz="1000" dirty="0" smtClean="0"/>
              <a:t>, </a:t>
            </a:r>
            <a:r>
              <a:rPr lang="el-GR" sz="1000" dirty="0" smtClean="0">
                <a:hlinkClick r:id="rId11"/>
              </a:rPr>
              <a:t>διέταξας</a:t>
            </a:r>
            <a:r>
              <a:rPr lang="el-GR" sz="1000" dirty="0" smtClean="0"/>
              <a:t> </a:t>
            </a:r>
            <a:r>
              <a:rPr lang="el-GR" sz="1000" dirty="0" smtClean="0">
                <a:hlinkClick r:id="rId12"/>
              </a:rPr>
              <a:t>αὐτῇ</a:t>
            </a:r>
            <a:r>
              <a:rPr lang="en-US" sz="1000" dirty="0" smtClean="0"/>
              <a:t>; </a:t>
            </a:r>
            <a:r>
              <a:rPr lang="el-GR" sz="1000" dirty="0" smtClean="0">
                <a:hlinkClick r:id="rId13"/>
              </a:rPr>
              <a:t>τί</a:t>
            </a:r>
            <a:r>
              <a:rPr lang="el-GR" sz="1000" dirty="0" smtClean="0"/>
              <a:t> </a:t>
            </a:r>
            <a:r>
              <a:rPr lang="el-GR" sz="1000" dirty="0" smtClean="0">
                <a:hlinkClick r:id="rId14"/>
              </a:rPr>
              <a:t>δ᾽</a:t>
            </a:r>
            <a:r>
              <a:rPr lang="en-US" sz="1000" dirty="0" smtClean="0"/>
              <a:t>, </a:t>
            </a:r>
            <a:r>
              <a:rPr lang="el-GR" sz="1000" dirty="0" smtClean="0">
                <a:hlinkClick r:id="rId15"/>
              </a:rPr>
              <a:t>εἰ</a:t>
            </a:r>
            <a:r>
              <a:rPr lang="el-GR" sz="1000" dirty="0" smtClean="0"/>
              <a:t> </a:t>
            </a:r>
            <a:r>
              <a:rPr lang="el-GR" sz="1000" dirty="0" smtClean="0">
                <a:hlinkClick r:id="rId16"/>
              </a:rPr>
              <a:t>μὴ</a:t>
            </a:r>
            <a:r>
              <a:rPr lang="el-GR" sz="1000" dirty="0" smtClean="0"/>
              <a:t> </a:t>
            </a:r>
            <a:r>
              <a:rPr lang="el-GR" sz="1000" dirty="0" smtClean="0">
                <a:hlinkClick r:id="rId17"/>
              </a:rPr>
              <a:t>τῆς</a:t>
            </a:r>
            <a:r>
              <a:rPr lang="el-GR" sz="1000" dirty="0" smtClean="0"/>
              <a:t> </a:t>
            </a:r>
            <a:r>
              <a:rPr lang="el-GR" sz="1000" dirty="0" smtClean="0">
                <a:hlinkClick r:id="rId18"/>
              </a:rPr>
              <a:t>γε</a:t>
            </a:r>
            <a:r>
              <a:rPr lang="el-GR" sz="1000" dirty="0" smtClean="0"/>
              <a:t> </a:t>
            </a:r>
            <a:r>
              <a:rPr lang="el-GR" sz="1000" dirty="0" smtClean="0">
                <a:hlinkClick r:id="rId19"/>
              </a:rPr>
              <a:t>οἰκίας</a:t>
            </a:r>
            <a:r>
              <a:rPr lang="el-GR" sz="1000" dirty="0" smtClean="0"/>
              <a:t> </a:t>
            </a:r>
            <a:r>
              <a:rPr lang="el-GR" sz="1000" dirty="0" smtClean="0">
                <a:hlinkClick r:id="rId20"/>
              </a:rPr>
              <a:t>τὴν</a:t>
            </a:r>
            <a:r>
              <a:rPr lang="el-GR" sz="1000" dirty="0" smtClean="0"/>
              <a:t> </a:t>
            </a:r>
            <a:r>
              <a:rPr lang="el-GR" sz="1000" dirty="0" smtClean="0">
                <a:hlinkClick r:id="rId21"/>
              </a:rPr>
              <a:t>δύναμιν</a:t>
            </a:r>
            <a:r>
              <a:rPr lang="el-GR" sz="1000" dirty="0" smtClean="0"/>
              <a:t> </a:t>
            </a:r>
            <a:r>
              <a:rPr lang="el-GR" sz="1000" dirty="0" smtClean="0">
                <a:hlinkClick r:id="rId22"/>
              </a:rPr>
              <a:t>ἔδοξέ</a:t>
            </a:r>
            <a:r>
              <a:rPr lang="el-GR" sz="1000" dirty="0" smtClean="0"/>
              <a:t> </a:t>
            </a:r>
            <a:r>
              <a:rPr lang="el-GR" sz="1000" dirty="0" smtClean="0">
                <a:hlinkClick r:id="rId23"/>
              </a:rPr>
              <a:t>μοι</a:t>
            </a:r>
            <a:r>
              <a:rPr lang="el-GR" sz="1000" dirty="0" smtClean="0"/>
              <a:t> </a:t>
            </a:r>
            <a:r>
              <a:rPr lang="el-GR" sz="1000" dirty="0" smtClean="0">
                <a:hlinkClick r:id="rId24"/>
              </a:rPr>
              <a:t>πρῶτον</a:t>
            </a:r>
            <a:r>
              <a:rPr lang="el-GR" sz="1000" dirty="0" smtClean="0"/>
              <a:t> </a:t>
            </a:r>
            <a:r>
              <a:rPr lang="el-GR" sz="1000" dirty="0" smtClean="0">
                <a:hlinkClick r:id="rId25"/>
              </a:rPr>
              <a:t>ἐπιδεῖξαι</a:t>
            </a:r>
            <a:r>
              <a:rPr lang="el-GR" sz="1000" dirty="0" smtClean="0"/>
              <a:t> </a:t>
            </a:r>
            <a:r>
              <a:rPr lang="el-GR" sz="1000" dirty="0" smtClean="0">
                <a:hlinkClick r:id="rId26"/>
              </a:rPr>
              <a:t>αὐτῇ</a:t>
            </a:r>
            <a:r>
              <a:rPr lang="en-US" sz="1000" dirty="0" smtClean="0"/>
              <a:t>. </a:t>
            </a:r>
            <a:r>
              <a:rPr lang="el-GR" sz="1000" dirty="0" smtClean="0">
                <a:hlinkClick r:id="rId27"/>
              </a:rPr>
              <a:t>οὐ</a:t>
            </a:r>
            <a:r>
              <a:rPr lang="el-GR" sz="1000" dirty="0" smtClean="0"/>
              <a:t> </a:t>
            </a:r>
            <a:r>
              <a:rPr lang="el-GR" sz="1000" dirty="0" smtClean="0">
                <a:hlinkClick r:id="rId28"/>
              </a:rPr>
              <a:t>γὰρ</a:t>
            </a:r>
            <a:r>
              <a:rPr lang="el-GR" sz="1000" dirty="0" smtClean="0"/>
              <a:t> </a:t>
            </a:r>
            <a:r>
              <a:rPr lang="el-GR" sz="1000" dirty="0" smtClean="0">
                <a:hlinkClick r:id="rId29"/>
              </a:rPr>
              <a:t>ποικίλμασι</a:t>
            </a:r>
            <a:r>
              <a:rPr lang="el-GR" sz="1000" dirty="0" smtClean="0"/>
              <a:t> </a:t>
            </a:r>
            <a:r>
              <a:rPr lang="el-GR" sz="1000" dirty="0" smtClean="0">
                <a:hlinkClick r:id="rId30"/>
              </a:rPr>
              <a:t>κεκόσμηται</a:t>
            </a:r>
            <a:r>
              <a:rPr lang="el-GR" sz="1000" dirty="0" smtClean="0"/>
              <a:t>, </a:t>
            </a:r>
            <a:r>
              <a:rPr lang="el-GR" sz="1000" dirty="0" smtClean="0">
                <a:hlinkClick r:id="rId31"/>
              </a:rPr>
              <a:t>ὦ</a:t>
            </a:r>
            <a:r>
              <a:rPr lang="el-GR" sz="1000" dirty="0" smtClean="0"/>
              <a:t> </a:t>
            </a:r>
            <a:r>
              <a:rPr lang="el-GR" sz="1000" dirty="0" smtClean="0">
                <a:hlinkClick r:id="rId32"/>
              </a:rPr>
              <a:t>Σώκρατες</a:t>
            </a:r>
            <a:r>
              <a:rPr lang="el-GR" sz="1000" dirty="0" smtClean="0"/>
              <a:t>, </a:t>
            </a:r>
            <a:r>
              <a:rPr lang="el-GR" sz="1000" dirty="0" smtClean="0">
                <a:hlinkClick r:id="rId33"/>
              </a:rPr>
              <a:t>ἀλλὰ</a:t>
            </a:r>
            <a:r>
              <a:rPr lang="el-GR" sz="1000" dirty="0" smtClean="0"/>
              <a:t> </a:t>
            </a:r>
            <a:r>
              <a:rPr lang="el-GR" sz="1000" dirty="0" smtClean="0">
                <a:hlinkClick r:id="rId34"/>
              </a:rPr>
              <a:t>τὰ</a:t>
            </a:r>
            <a:r>
              <a:rPr lang="el-GR" sz="1000" dirty="0" smtClean="0"/>
              <a:t> </a:t>
            </a:r>
            <a:r>
              <a:rPr lang="el-GR" sz="1000" dirty="0" smtClean="0">
                <a:hlinkClick r:id="rId35"/>
              </a:rPr>
              <a:t>οἰκήματα</a:t>
            </a:r>
            <a:r>
              <a:rPr lang="el-GR" sz="1000" dirty="0" smtClean="0"/>
              <a:t> </a:t>
            </a:r>
            <a:r>
              <a:rPr lang="el-GR" sz="1000" dirty="0" smtClean="0">
                <a:hlinkClick r:id="rId36"/>
              </a:rPr>
              <a:t>ᾠκοδόμηται</a:t>
            </a:r>
            <a:r>
              <a:rPr lang="el-GR" sz="1000" dirty="0" smtClean="0"/>
              <a:t> </a:t>
            </a:r>
            <a:r>
              <a:rPr lang="el-GR" sz="1000" dirty="0" smtClean="0">
                <a:hlinkClick r:id="rId37"/>
              </a:rPr>
              <a:t>πρὸς</a:t>
            </a:r>
            <a:r>
              <a:rPr lang="el-GR" sz="1000" dirty="0" smtClean="0"/>
              <a:t> </a:t>
            </a:r>
            <a:r>
              <a:rPr lang="el-GR" sz="1000" dirty="0" smtClean="0">
                <a:hlinkClick r:id="rId38"/>
              </a:rPr>
              <a:t>αὐτὸ</a:t>
            </a:r>
            <a:r>
              <a:rPr lang="el-GR" sz="1000" dirty="0" smtClean="0"/>
              <a:t> </a:t>
            </a:r>
            <a:r>
              <a:rPr lang="el-GR" sz="1000" dirty="0" smtClean="0">
                <a:hlinkClick r:id="rId39"/>
              </a:rPr>
              <a:t>τοῦτο</a:t>
            </a:r>
            <a:r>
              <a:rPr lang="el-GR" sz="1000" dirty="0" smtClean="0"/>
              <a:t> </a:t>
            </a:r>
            <a:r>
              <a:rPr lang="el-GR" sz="1000" dirty="0" smtClean="0">
                <a:hlinkClick r:id="rId40"/>
              </a:rPr>
              <a:t>ἐσκεμμένα</a:t>
            </a:r>
            <a:r>
              <a:rPr lang="el-GR" sz="1000" dirty="0" smtClean="0"/>
              <a:t>, </a:t>
            </a:r>
            <a:r>
              <a:rPr lang="el-GR" sz="1000" dirty="0" smtClean="0">
                <a:hlinkClick r:id="rId41"/>
              </a:rPr>
              <a:t>ὅπως</a:t>
            </a:r>
            <a:r>
              <a:rPr lang="el-GR" sz="1000" dirty="0" smtClean="0"/>
              <a:t> </a:t>
            </a:r>
            <a:r>
              <a:rPr lang="el-GR" sz="1000" dirty="0" smtClean="0">
                <a:hlinkClick r:id="rId42"/>
              </a:rPr>
              <a:t>ἀγγεῖα</a:t>
            </a:r>
            <a:r>
              <a:rPr lang="el-GR" sz="1000" dirty="0" smtClean="0"/>
              <a:t> </a:t>
            </a:r>
            <a:r>
              <a:rPr lang="el-GR" sz="1000" dirty="0" smtClean="0">
                <a:hlinkClick r:id="rId43"/>
              </a:rPr>
              <a:t>ὡς</a:t>
            </a:r>
            <a:r>
              <a:rPr lang="el-GR" sz="1000" dirty="0" smtClean="0"/>
              <a:t> </a:t>
            </a:r>
            <a:r>
              <a:rPr lang="el-GR" sz="1000" dirty="0" smtClean="0">
                <a:hlinkClick r:id="rId44"/>
              </a:rPr>
              <a:t>συμφορώτατα</a:t>
            </a:r>
            <a:r>
              <a:rPr lang="el-GR" sz="1000" dirty="0" smtClean="0"/>
              <a:t> </a:t>
            </a:r>
            <a:r>
              <a:rPr lang="el-GR" sz="1000" dirty="0" smtClean="0">
                <a:hlinkClick r:id="rId45"/>
              </a:rPr>
              <a:t>ᾖ</a:t>
            </a:r>
            <a:r>
              <a:rPr lang="el-GR" sz="1000" dirty="0" smtClean="0"/>
              <a:t> </a:t>
            </a:r>
            <a:r>
              <a:rPr lang="el-GR" sz="1000" dirty="0" smtClean="0">
                <a:hlinkClick r:id="rId46"/>
              </a:rPr>
              <a:t>τοῖς</a:t>
            </a:r>
            <a:r>
              <a:rPr lang="el-GR" sz="1000" dirty="0" smtClean="0"/>
              <a:t> </a:t>
            </a:r>
            <a:r>
              <a:rPr lang="el-GR" sz="1000" dirty="0" smtClean="0">
                <a:hlinkClick r:id="rId47"/>
              </a:rPr>
              <a:t>μέλλουσιν</a:t>
            </a:r>
            <a:r>
              <a:rPr lang="el-GR" sz="1000" dirty="0" smtClean="0"/>
              <a:t> </a:t>
            </a:r>
            <a:r>
              <a:rPr lang="el-GR" sz="1000" dirty="0" smtClean="0">
                <a:hlinkClick r:id="rId48"/>
              </a:rPr>
              <a:t>ἐν</a:t>
            </a:r>
            <a:r>
              <a:rPr lang="el-GR" sz="1000" dirty="0" smtClean="0"/>
              <a:t> </a:t>
            </a:r>
            <a:r>
              <a:rPr lang="el-GR" sz="1000" dirty="0" smtClean="0">
                <a:hlinkClick r:id="rId49"/>
              </a:rPr>
              <a:t>αὐτοῖς</a:t>
            </a:r>
            <a:r>
              <a:rPr lang="el-GR" sz="1000" dirty="0" smtClean="0"/>
              <a:t> </a:t>
            </a:r>
            <a:r>
              <a:rPr lang="el-GR" sz="1000" dirty="0" smtClean="0">
                <a:hlinkClick r:id="rId50"/>
              </a:rPr>
              <a:t>ἔσεσθαι</a:t>
            </a:r>
            <a:r>
              <a:rPr lang="el-GR" sz="1000" dirty="0" smtClean="0"/>
              <a:t>: </a:t>
            </a:r>
            <a:r>
              <a:rPr lang="el-GR" sz="1000" dirty="0" smtClean="0">
                <a:hlinkClick r:id="rId51"/>
              </a:rPr>
              <a:t>ὥστε</a:t>
            </a:r>
            <a:r>
              <a:rPr lang="el-GR" sz="1000" dirty="0" smtClean="0"/>
              <a:t> </a:t>
            </a:r>
            <a:r>
              <a:rPr lang="el-GR" sz="1000" dirty="0" smtClean="0">
                <a:hlinkClick r:id="rId52"/>
              </a:rPr>
              <a:t>αὐτὰ</a:t>
            </a:r>
            <a:r>
              <a:rPr lang="el-GR" sz="1000" dirty="0" smtClean="0"/>
              <a:t> </a:t>
            </a:r>
            <a:r>
              <a:rPr lang="el-GR" sz="1000" dirty="0" smtClean="0">
                <a:hlinkClick r:id="rId53"/>
              </a:rPr>
              <a:t>ἐκάλει</a:t>
            </a:r>
            <a:r>
              <a:rPr lang="el-GR" sz="1000" dirty="0" smtClean="0"/>
              <a:t> </a:t>
            </a:r>
            <a:r>
              <a:rPr lang="el-GR" sz="1000" dirty="0" smtClean="0">
                <a:hlinkClick r:id="rId54"/>
              </a:rPr>
              <a:t>τὰ</a:t>
            </a:r>
            <a:r>
              <a:rPr lang="el-GR" sz="1000" dirty="0" smtClean="0"/>
              <a:t> </a:t>
            </a:r>
            <a:r>
              <a:rPr lang="el-GR" sz="1000" dirty="0" smtClean="0">
                <a:hlinkClick r:id="rId55"/>
              </a:rPr>
              <a:t>πρέποντα</a:t>
            </a:r>
            <a:r>
              <a:rPr lang="el-GR" sz="1000" dirty="0" smtClean="0"/>
              <a:t> </a:t>
            </a:r>
            <a:r>
              <a:rPr lang="el-GR" sz="1000" dirty="0" smtClean="0">
                <a:hlinkClick r:id="rId56"/>
              </a:rPr>
              <a:t>εἶναι</a:t>
            </a:r>
            <a:r>
              <a:rPr lang="el-GR" sz="1000" dirty="0" smtClean="0"/>
              <a:t> </a:t>
            </a:r>
            <a:r>
              <a:rPr lang="el-GR" sz="1000" dirty="0" smtClean="0">
                <a:hlinkClick r:id="rId57"/>
              </a:rPr>
              <a:t>ἐν</a:t>
            </a:r>
            <a:r>
              <a:rPr lang="el-GR" sz="1000" dirty="0" smtClean="0"/>
              <a:t> </a:t>
            </a:r>
            <a:r>
              <a:rPr lang="el-GR" sz="1000" dirty="0" smtClean="0">
                <a:hlinkClick r:id="rId58"/>
              </a:rPr>
              <a:t>ἑκάστῳ</a:t>
            </a:r>
            <a:r>
              <a:rPr lang="el-GR" sz="1000" dirty="0" smtClean="0"/>
              <a:t>. </a:t>
            </a:r>
            <a:r>
              <a:rPr lang="el-GR" sz="1000" dirty="0" smtClean="0">
                <a:hlinkClick r:id="rId2"/>
              </a:rPr>
              <a:t>[</a:t>
            </a:r>
            <a:r>
              <a:rPr lang="el-GR" sz="1000" dirty="0" smtClean="0"/>
              <a:t>3</a:t>
            </a:r>
            <a:r>
              <a:rPr lang="el-GR" sz="1000" dirty="0" smtClean="0">
                <a:hlinkClick r:id="rId3"/>
              </a:rPr>
              <a:t>]</a:t>
            </a:r>
            <a:r>
              <a:rPr lang="el-GR" sz="1000" dirty="0" smtClean="0"/>
              <a:t> </a:t>
            </a:r>
            <a:r>
              <a:rPr lang="el-GR" sz="1000" dirty="0" smtClean="0">
                <a:hlinkClick r:id="rId59"/>
              </a:rPr>
              <a:t>ὁ</a:t>
            </a:r>
            <a:r>
              <a:rPr lang="el-GR" sz="1000" dirty="0" smtClean="0"/>
              <a:t> </a:t>
            </a:r>
            <a:r>
              <a:rPr lang="el-GR" sz="1000" dirty="0" smtClean="0">
                <a:hlinkClick r:id="rId60"/>
              </a:rPr>
              <a:t>μὲν</a:t>
            </a:r>
            <a:r>
              <a:rPr lang="el-GR" sz="1000" dirty="0" smtClean="0"/>
              <a:t> </a:t>
            </a:r>
            <a:r>
              <a:rPr lang="el-GR" sz="1000" dirty="0" smtClean="0">
                <a:hlinkClick r:id="rId61"/>
              </a:rPr>
              <a:t>γὰρ</a:t>
            </a:r>
            <a:r>
              <a:rPr lang="el-GR" sz="1000" dirty="0" smtClean="0"/>
              <a:t> </a:t>
            </a:r>
            <a:r>
              <a:rPr lang="el-GR" sz="1000" dirty="0" smtClean="0">
                <a:hlinkClick r:id="rId62"/>
              </a:rPr>
              <a:t>θάλαμος</a:t>
            </a:r>
            <a:r>
              <a:rPr lang="el-GR" sz="1000" dirty="0" smtClean="0"/>
              <a:t> </a:t>
            </a:r>
            <a:r>
              <a:rPr lang="el-GR" sz="1000" dirty="0" smtClean="0">
                <a:hlinkClick r:id="rId63"/>
              </a:rPr>
              <a:t>ἐν</a:t>
            </a:r>
            <a:r>
              <a:rPr lang="el-GR" sz="1000" dirty="0" smtClean="0"/>
              <a:t> </a:t>
            </a:r>
            <a:r>
              <a:rPr lang="el-GR" sz="1000" dirty="0" smtClean="0">
                <a:hlinkClick r:id="rId64"/>
              </a:rPr>
              <a:t>ὀχυρῷ</a:t>
            </a:r>
            <a:r>
              <a:rPr lang="el-GR" sz="1000" dirty="0" smtClean="0"/>
              <a:t> </a:t>
            </a:r>
            <a:r>
              <a:rPr lang="el-GR" sz="1000" dirty="0" smtClean="0">
                <a:hlinkClick r:id="rId65"/>
              </a:rPr>
              <a:t>ὢν</a:t>
            </a:r>
            <a:r>
              <a:rPr lang="el-GR" sz="1000" dirty="0" smtClean="0"/>
              <a:t> </a:t>
            </a:r>
            <a:r>
              <a:rPr lang="el-GR" sz="1000" dirty="0" smtClean="0">
                <a:hlinkClick r:id="rId66"/>
              </a:rPr>
              <a:t>τὰ</a:t>
            </a:r>
            <a:r>
              <a:rPr lang="el-GR" sz="1000" dirty="0" smtClean="0"/>
              <a:t> </a:t>
            </a:r>
            <a:r>
              <a:rPr lang="el-GR" sz="1000" dirty="0" smtClean="0">
                <a:hlinkClick r:id="rId67"/>
              </a:rPr>
              <a:t>πλείστου</a:t>
            </a:r>
            <a:r>
              <a:rPr lang="el-GR" sz="1000" dirty="0" smtClean="0"/>
              <a:t> </a:t>
            </a:r>
            <a:r>
              <a:rPr lang="el-GR" sz="1000" dirty="0" smtClean="0">
                <a:hlinkClick r:id="rId68"/>
              </a:rPr>
              <a:t>ἄξια</a:t>
            </a:r>
            <a:r>
              <a:rPr lang="el-GR" sz="1000" dirty="0" smtClean="0"/>
              <a:t> </a:t>
            </a:r>
            <a:r>
              <a:rPr lang="el-GR" sz="1000" dirty="0" smtClean="0">
                <a:hlinkClick r:id="rId69"/>
              </a:rPr>
              <a:t>καὶ</a:t>
            </a:r>
            <a:r>
              <a:rPr lang="el-GR" sz="1000" dirty="0" smtClean="0"/>
              <a:t> </a:t>
            </a:r>
            <a:r>
              <a:rPr lang="el-GR" sz="1000" dirty="0" smtClean="0">
                <a:hlinkClick r:id="rId70"/>
              </a:rPr>
              <a:t>στρώματα</a:t>
            </a:r>
            <a:r>
              <a:rPr lang="el-GR" sz="1000" dirty="0" smtClean="0"/>
              <a:t> </a:t>
            </a:r>
            <a:r>
              <a:rPr lang="el-GR" sz="1000" dirty="0" smtClean="0">
                <a:hlinkClick r:id="rId71"/>
              </a:rPr>
              <a:t>καὶ</a:t>
            </a:r>
            <a:r>
              <a:rPr lang="el-GR" sz="1000" dirty="0" smtClean="0"/>
              <a:t> </a:t>
            </a:r>
            <a:r>
              <a:rPr lang="el-GR" sz="1000" dirty="0" smtClean="0">
                <a:hlinkClick r:id="rId72"/>
              </a:rPr>
              <a:t>σκεύη</a:t>
            </a:r>
            <a:r>
              <a:rPr lang="el-GR" sz="1000" dirty="0" smtClean="0"/>
              <a:t> </a:t>
            </a:r>
            <a:r>
              <a:rPr lang="el-GR" sz="1000" dirty="0" smtClean="0">
                <a:hlinkClick r:id="rId73"/>
              </a:rPr>
              <a:t>παρεκάλει</a:t>
            </a:r>
            <a:r>
              <a:rPr lang="el-GR" sz="1000" dirty="0" smtClean="0"/>
              <a:t>, </a:t>
            </a:r>
            <a:r>
              <a:rPr lang="el-GR" sz="1000" dirty="0" smtClean="0">
                <a:hlinkClick r:id="rId74"/>
              </a:rPr>
              <a:t>τὰ</a:t>
            </a:r>
            <a:r>
              <a:rPr lang="el-GR" sz="1000" dirty="0" smtClean="0"/>
              <a:t> </a:t>
            </a:r>
            <a:r>
              <a:rPr lang="el-GR" sz="1000" dirty="0" smtClean="0">
                <a:hlinkClick r:id="rId75"/>
              </a:rPr>
              <a:t>δὲ</a:t>
            </a:r>
            <a:r>
              <a:rPr lang="el-GR" sz="1000" dirty="0" smtClean="0"/>
              <a:t> </a:t>
            </a:r>
            <a:r>
              <a:rPr lang="el-GR" sz="1000" dirty="0" smtClean="0">
                <a:hlinkClick r:id="rId76"/>
              </a:rPr>
              <a:t>ξηρὰ</a:t>
            </a:r>
            <a:r>
              <a:rPr lang="el-GR" sz="1000" dirty="0" smtClean="0"/>
              <a:t> </a:t>
            </a:r>
            <a:r>
              <a:rPr lang="el-GR" sz="1000" dirty="0" smtClean="0">
                <a:hlinkClick r:id="rId77"/>
              </a:rPr>
              <a:t>τῶν</a:t>
            </a:r>
            <a:r>
              <a:rPr lang="el-GR" sz="1000" dirty="0" smtClean="0"/>
              <a:t> </a:t>
            </a:r>
            <a:r>
              <a:rPr lang="el-GR" sz="1000" dirty="0" smtClean="0">
                <a:hlinkClick r:id="rId78"/>
              </a:rPr>
              <a:t>στεγνῶν</a:t>
            </a:r>
            <a:r>
              <a:rPr lang="el-GR" sz="1000" dirty="0" smtClean="0"/>
              <a:t> </a:t>
            </a:r>
            <a:r>
              <a:rPr lang="el-GR" sz="1000" dirty="0" smtClean="0">
                <a:hlinkClick r:id="rId79"/>
              </a:rPr>
              <a:t>τὸν</a:t>
            </a:r>
            <a:r>
              <a:rPr lang="el-GR" sz="1000" dirty="0" smtClean="0"/>
              <a:t> </a:t>
            </a:r>
            <a:r>
              <a:rPr lang="el-GR" sz="1000" dirty="0" smtClean="0">
                <a:hlinkClick r:id="rId80"/>
              </a:rPr>
              <a:t>σῖτον</a:t>
            </a:r>
            <a:r>
              <a:rPr lang="el-GR" sz="1000" dirty="0" smtClean="0"/>
              <a:t>, </a:t>
            </a:r>
            <a:r>
              <a:rPr lang="el-GR" sz="1000" dirty="0" smtClean="0">
                <a:hlinkClick r:id="rId81"/>
              </a:rPr>
              <a:t>τὰ</a:t>
            </a:r>
            <a:r>
              <a:rPr lang="el-GR" sz="1000" dirty="0" smtClean="0"/>
              <a:t> </a:t>
            </a:r>
            <a:r>
              <a:rPr lang="el-GR" sz="1000" dirty="0" smtClean="0">
                <a:hlinkClick r:id="rId82"/>
              </a:rPr>
              <a:t>δὲ</a:t>
            </a:r>
            <a:r>
              <a:rPr lang="el-GR" sz="1000" dirty="0" smtClean="0"/>
              <a:t> </a:t>
            </a:r>
            <a:r>
              <a:rPr lang="el-GR" sz="1000" dirty="0" smtClean="0">
                <a:hlinkClick r:id="rId83"/>
              </a:rPr>
              <a:t>ψυχεινὰ</a:t>
            </a:r>
            <a:r>
              <a:rPr lang="el-GR" sz="1000" dirty="0" smtClean="0"/>
              <a:t> </a:t>
            </a:r>
            <a:r>
              <a:rPr lang="el-GR" sz="1000" dirty="0" smtClean="0">
                <a:hlinkClick r:id="rId84"/>
              </a:rPr>
              <a:t>τὸν</a:t>
            </a:r>
            <a:r>
              <a:rPr lang="el-GR" sz="1000" dirty="0" smtClean="0"/>
              <a:t> </a:t>
            </a:r>
            <a:r>
              <a:rPr lang="el-GR" sz="1000" dirty="0" smtClean="0">
                <a:hlinkClick r:id="rId85"/>
              </a:rPr>
              <a:t>οἶνον</a:t>
            </a:r>
            <a:r>
              <a:rPr lang="el-GR" sz="1000" dirty="0" smtClean="0"/>
              <a:t>, </a:t>
            </a:r>
            <a:r>
              <a:rPr lang="el-GR" sz="1000" dirty="0" smtClean="0">
                <a:hlinkClick r:id="rId86"/>
              </a:rPr>
              <a:t>τὰ</a:t>
            </a:r>
            <a:r>
              <a:rPr lang="el-GR" sz="1000" dirty="0" smtClean="0"/>
              <a:t> </a:t>
            </a:r>
            <a:r>
              <a:rPr lang="el-GR" sz="1000" dirty="0" smtClean="0">
                <a:hlinkClick r:id="rId87"/>
              </a:rPr>
              <a:t>δὲ</a:t>
            </a:r>
            <a:r>
              <a:rPr lang="el-GR" sz="1000" dirty="0" smtClean="0"/>
              <a:t> </a:t>
            </a:r>
            <a:r>
              <a:rPr lang="el-GR" sz="1000" dirty="0" smtClean="0">
                <a:hlinkClick r:id="rId88"/>
              </a:rPr>
              <a:t>φανὰ</a:t>
            </a:r>
            <a:r>
              <a:rPr lang="el-GR" sz="1000" dirty="0" smtClean="0"/>
              <a:t> </a:t>
            </a:r>
            <a:r>
              <a:rPr lang="el-GR" sz="1000" dirty="0" smtClean="0">
                <a:hlinkClick r:id="rId89"/>
              </a:rPr>
              <a:t>ὅσα</a:t>
            </a:r>
            <a:r>
              <a:rPr lang="el-GR" sz="1000" dirty="0" smtClean="0"/>
              <a:t> </a:t>
            </a:r>
            <a:r>
              <a:rPr lang="el-GR" sz="1000" dirty="0" smtClean="0">
                <a:hlinkClick r:id="rId90"/>
              </a:rPr>
              <a:t>φάους</a:t>
            </a:r>
            <a:r>
              <a:rPr lang="el-GR" sz="1000" dirty="0" smtClean="0"/>
              <a:t> </a:t>
            </a:r>
            <a:r>
              <a:rPr lang="el-GR" sz="1000" dirty="0" smtClean="0">
                <a:hlinkClick r:id="rId91"/>
              </a:rPr>
              <a:t>δεόμενα</a:t>
            </a:r>
            <a:r>
              <a:rPr lang="el-GR" sz="1000" dirty="0" smtClean="0"/>
              <a:t> </a:t>
            </a:r>
            <a:r>
              <a:rPr lang="el-GR" sz="1000" dirty="0" smtClean="0">
                <a:hlinkClick r:id="rId92"/>
              </a:rPr>
              <a:t>ἔργα</a:t>
            </a:r>
            <a:r>
              <a:rPr lang="el-GR" sz="1000" dirty="0" smtClean="0"/>
              <a:t> </a:t>
            </a:r>
            <a:r>
              <a:rPr lang="el-GR" sz="1000" dirty="0" smtClean="0">
                <a:hlinkClick r:id="rId93"/>
              </a:rPr>
              <a:t>τε</a:t>
            </a:r>
            <a:r>
              <a:rPr lang="el-GR" sz="1000" dirty="0" smtClean="0"/>
              <a:t> </a:t>
            </a:r>
            <a:r>
              <a:rPr lang="el-GR" sz="1000" dirty="0" smtClean="0">
                <a:hlinkClick r:id="rId94"/>
              </a:rPr>
              <a:t>καὶ</a:t>
            </a:r>
            <a:r>
              <a:rPr lang="el-GR" sz="1000" dirty="0" smtClean="0"/>
              <a:t> </a:t>
            </a:r>
            <a:r>
              <a:rPr lang="el-GR" sz="1000" dirty="0" smtClean="0">
                <a:hlinkClick r:id="rId95"/>
              </a:rPr>
              <a:t>σκεύη</a:t>
            </a:r>
            <a:r>
              <a:rPr lang="el-GR" sz="1000" dirty="0" smtClean="0"/>
              <a:t> </a:t>
            </a:r>
            <a:r>
              <a:rPr lang="el-GR" sz="1000" dirty="0" smtClean="0">
                <a:hlinkClick r:id="rId96"/>
              </a:rPr>
              <a:t>ἐστί</a:t>
            </a:r>
            <a:r>
              <a:rPr lang="el-GR" sz="1000" dirty="0" smtClean="0"/>
              <a:t>. </a:t>
            </a:r>
            <a:r>
              <a:rPr lang="el-GR" sz="1000" dirty="0" smtClean="0">
                <a:hlinkClick r:id="rId2"/>
              </a:rPr>
              <a:t>[</a:t>
            </a:r>
            <a:r>
              <a:rPr lang="el-GR" sz="1000" dirty="0" smtClean="0"/>
              <a:t>4</a:t>
            </a:r>
            <a:r>
              <a:rPr lang="el-GR" sz="1000" dirty="0" smtClean="0">
                <a:hlinkClick r:id="rId3"/>
              </a:rPr>
              <a:t>]</a:t>
            </a:r>
            <a:r>
              <a:rPr lang="el-GR" sz="1000" dirty="0" smtClean="0"/>
              <a:t> </a:t>
            </a:r>
            <a:r>
              <a:rPr lang="el-GR" sz="1000" dirty="0" smtClean="0">
                <a:hlinkClick r:id="rId4"/>
              </a:rPr>
              <a:t>καὶ</a:t>
            </a:r>
            <a:r>
              <a:rPr lang="el-GR" sz="1000" dirty="0" smtClean="0"/>
              <a:t> </a:t>
            </a:r>
            <a:r>
              <a:rPr lang="el-GR" sz="1000" dirty="0" smtClean="0">
                <a:hlinkClick r:id="rId97"/>
              </a:rPr>
              <a:t>διαιτητήρια</a:t>
            </a:r>
            <a:r>
              <a:rPr lang="el-GR" sz="1000" dirty="0" smtClean="0"/>
              <a:t> </a:t>
            </a:r>
            <a:r>
              <a:rPr lang="el-GR" sz="1000" dirty="0" smtClean="0">
                <a:hlinkClick r:id="rId98"/>
              </a:rPr>
              <a:t>δὲ</a:t>
            </a:r>
            <a:r>
              <a:rPr lang="el-GR" sz="1000" dirty="0" smtClean="0"/>
              <a:t> </a:t>
            </a:r>
            <a:r>
              <a:rPr lang="el-GR" sz="1000" dirty="0" smtClean="0">
                <a:hlinkClick r:id="rId99"/>
              </a:rPr>
              <a:t>τοῖς</a:t>
            </a:r>
            <a:r>
              <a:rPr lang="el-GR" sz="1000" dirty="0" smtClean="0"/>
              <a:t> </a:t>
            </a:r>
            <a:r>
              <a:rPr lang="el-GR" sz="1000" dirty="0" smtClean="0">
                <a:hlinkClick r:id="rId100"/>
              </a:rPr>
              <a:t>ἀνθρώποις</a:t>
            </a:r>
            <a:r>
              <a:rPr lang="el-GR" sz="1000" dirty="0" smtClean="0"/>
              <a:t> </a:t>
            </a:r>
            <a:r>
              <a:rPr lang="el-GR" sz="1000" dirty="0" smtClean="0">
                <a:hlinkClick r:id="rId101"/>
              </a:rPr>
              <a:t>ἐπεδείκνυον</a:t>
            </a:r>
            <a:r>
              <a:rPr lang="el-GR" sz="1000" dirty="0" smtClean="0"/>
              <a:t> </a:t>
            </a:r>
            <a:r>
              <a:rPr lang="el-GR" sz="1000" dirty="0" smtClean="0">
                <a:hlinkClick r:id="rId102"/>
              </a:rPr>
              <a:t>αὐτῇ</a:t>
            </a:r>
            <a:r>
              <a:rPr lang="el-GR" sz="1000" dirty="0" smtClean="0"/>
              <a:t> </a:t>
            </a:r>
            <a:r>
              <a:rPr lang="el-GR" sz="1000" dirty="0" smtClean="0">
                <a:hlinkClick r:id="rId103"/>
              </a:rPr>
              <a:t>κεκαλλωπισμένα</a:t>
            </a:r>
            <a:r>
              <a:rPr lang="el-GR" sz="1000" dirty="0" smtClean="0"/>
              <a:t> </a:t>
            </a:r>
            <a:r>
              <a:rPr lang="el-GR" sz="1000" dirty="0" smtClean="0">
                <a:hlinkClick r:id="rId104"/>
              </a:rPr>
              <a:t>τοῦ</a:t>
            </a:r>
            <a:r>
              <a:rPr lang="el-GR" sz="1000" dirty="0" smtClean="0"/>
              <a:t> </a:t>
            </a:r>
            <a:r>
              <a:rPr lang="el-GR" sz="1000" dirty="0" smtClean="0">
                <a:hlinkClick r:id="rId105"/>
              </a:rPr>
              <a:t>μὲν</a:t>
            </a:r>
            <a:r>
              <a:rPr lang="el-GR" sz="1000" dirty="0" smtClean="0"/>
              <a:t> </a:t>
            </a:r>
            <a:r>
              <a:rPr lang="el-GR" sz="1000" dirty="0" smtClean="0">
                <a:hlinkClick r:id="rId106"/>
              </a:rPr>
              <a:t>θέρους</a:t>
            </a:r>
            <a:r>
              <a:rPr lang="el-GR" sz="1000" dirty="0" smtClean="0"/>
              <a:t> </a:t>
            </a:r>
            <a:r>
              <a:rPr lang="el-GR" sz="1000" dirty="0" smtClean="0">
                <a:hlinkClick r:id="rId107"/>
              </a:rPr>
              <a:t>ἔχειν</a:t>
            </a:r>
            <a:r>
              <a:rPr lang="el-GR" sz="1000" dirty="0" smtClean="0"/>
              <a:t> </a:t>
            </a:r>
            <a:r>
              <a:rPr lang="el-GR" sz="1000" dirty="0" smtClean="0">
                <a:hlinkClick r:id="rId108"/>
              </a:rPr>
              <a:t>ψυχεινά</a:t>
            </a:r>
            <a:r>
              <a:rPr lang="el-GR" sz="1000" dirty="0" smtClean="0"/>
              <a:t>, </a:t>
            </a:r>
            <a:r>
              <a:rPr lang="el-GR" sz="1000" dirty="0" smtClean="0">
                <a:hlinkClick r:id="rId109"/>
              </a:rPr>
              <a:t>τοῦ</a:t>
            </a:r>
            <a:r>
              <a:rPr lang="el-GR" sz="1000" dirty="0" smtClean="0"/>
              <a:t> </a:t>
            </a:r>
            <a:r>
              <a:rPr lang="el-GR" sz="1000" dirty="0" smtClean="0">
                <a:hlinkClick r:id="rId110"/>
              </a:rPr>
              <a:t>δὲ</a:t>
            </a:r>
            <a:r>
              <a:rPr lang="el-GR" sz="1000" dirty="0" smtClean="0"/>
              <a:t> </a:t>
            </a:r>
            <a:r>
              <a:rPr lang="el-GR" sz="1000" dirty="0" smtClean="0">
                <a:hlinkClick r:id="rId111"/>
              </a:rPr>
              <a:t>χειμῶνος</a:t>
            </a:r>
            <a:r>
              <a:rPr lang="el-GR" sz="1000" dirty="0" smtClean="0"/>
              <a:t> </a:t>
            </a:r>
            <a:r>
              <a:rPr lang="el-GR" sz="1000" dirty="0" smtClean="0">
                <a:hlinkClick r:id="rId112"/>
              </a:rPr>
              <a:t>ἀλεεινά</a:t>
            </a:r>
            <a:r>
              <a:rPr lang="el-GR" sz="1000" dirty="0" smtClean="0"/>
              <a:t>. </a:t>
            </a:r>
            <a:r>
              <a:rPr lang="el-GR" sz="1000" dirty="0" smtClean="0">
                <a:hlinkClick r:id="rId113"/>
              </a:rPr>
              <a:t>καὶ</a:t>
            </a:r>
            <a:r>
              <a:rPr lang="el-GR" sz="1000" dirty="0" smtClean="0"/>
              <a:t> </a:t>
            </a:r>
            <a:r>
              <a:rPr lang="el-GR" sz="1000" dirty="0" smtClean="0">
                <a:hlinkClick r:id="rId114"/>
              </a:rPr>
              <a:t>σύμπασαν</a:t>
            </a:r>
            <a:r>
              <a:rPr lang="el-GR" sz="1000" dirty="0" smtClean="0"/>
              <a:t> </a:t>
            </a:r>
            <a:r>
              <a:rPr lang="el-GR" sz="1000" dirty="0" smtClean="0">
                <a:hlinkClick r:id="rId115"/>
              </a:rPr>
              <a:t>δὲ</a:t>
            </a:r>
            <a:r>
              <a:rPr lang="el-GR" sz="1000" dirty="0" smtClean="0"/>
              <a:t> </a:t>
            </a:r>
            <a:r>
              <a:rPr lang="el-GR" sz="1000" dirty="0" smtClean="0">
                <a:hlinkClick r:id="rId116"/>
              </a:rPr>
              <a:t>τὴν</a:t>
            </a:r>
            <a:r>
              <a:rPr lang="el-GR" sz="1000" dirty="0" smtClean="0"/>
              <a:t> </a:t>
            </a:r>
            <a:r>
              <a:rPr lang="el-GR" sz="1000" dirty="0" smtClean="0">
                <a:hlinkClick r:id="rId117"/>
              </a:rPr>
              <a:t>οἰκίαν</a:t>
            </a:r>
            <a:r>
              <a:rPr lang="el-GR" sz="1000" dirty="0" smtClean="0"/>
              <a:t> </a:t>
            </a:r>
            <a:r>
              <a:rPr lang="el-GR" sz="1000" dirty="0" smtClean="0">
                <a:hlinkClick r:id="rId118"/>
              </a:rPr>
              <a:t>ἐπέδειξα</a:t>
            </a:r>
            <a:r>
              <a:rPr lang="el-GR" sz="1000" dirty="0" smtClean="0"/>
              <a:t> </a:t>
            </a:r>
            <a:r>
              <a:rPr lang="el-GR" sz="1000" dirty="0" smtClean="0">
                <a:hlinkClick r:id="rId119"/>
              </a:rPr>
              <a:t>αὐτῇ</a:t>
            </a:r>
            <a:r>
              <a:rPr lang="el-GR" sz="1000" dirty="0" smtClean="0"/>
              <a:t> </a:t>
            </a:r>
            <a:r>
              <a:rPr lang="el-GR" sz="1000" dirty="0" smtClean="0">
                <a:hlinkClick r:id="rId120"/>
              </a:rPr>
              <a:t>ὅτι</a:t>
            </a:r>
            <a:r>
              <a:rPr lang="el-GR" sz="1000" dirty="0" smtClean="0"/>
              <a:t> </a:t>
            </a:r>
            <a:r>
              <a:rPr lang="el-GR" sz="1000" dirty="0" smtClean="0">
                <a:hlinkClick r:id="rId121"/>
              </a:rPr>
              <a:t>πρὸς</a:t>
            </a:r>
            <a:r>
              <a:rPr lang="el-GR" sz="1000" dirty="0" smtClean="0"/>
              <a:t> </a:t>
            </a:r>
            <a:r>
              <a:rPr lang="el-GR" sz="1000" dirty="0" smtClean="0">
                <a:hlinkClick r:id="rId122"/>
              </a:rPr>
              <a:t>μεσημβρίαν</a:t>
            </a:r>
            <a:r>
              <a:rPr lang="el-GR" sz="1000" dirty="0" smtClean="0"/>
              <a:t> </a:t>
            </a:r>
            <a:r>
              <a:rPr lang="el-GR" sz="1000" dirty="0" smtClean="0">
                <a:hlinkClick r:id="rId123"/>
              </a:rPr>
              <a:t>ἀναπέπταται</a:t>
            </a:r>
            <a:r>
              <a:rPr lang="el-GR" sz="1000" dirty="0" smtClean="0"/>
              <a:t>, </a:t>
            </a:r>
            <a:r>
              <a:rPr lang="el-GR" sz="1000" dirty="0" smtClean="0">
                <a:hlinkClick r:id="rId124"/>
              </a:rPr>
              <a:t>ὥστε</a:t>
            </a:r>
            <a:r>
              <a:rPr lang="el-GR" sz="1000" dirty="0" smtClean="0"/>
              <a:t> </a:t>
            </a:r>
            <a:r>
              <a:rPr lang="el-GR" sz="1000" dirty="0" smtClean="0">
                <a:hlinkClick r:id="rId125"/>
              </a:rPr>
              <a:t>εὔδηλον</a:t>
            </a:r>
            <a:r>
              <a:rPr lang="el-GR" sz="1000" dirty="0" smtClean="0"/>
              <a:t> </a:t>
            </a:r>
            <a:r>
              <a:rPr lang="el-GR" sz="1000" dirty="0" smtClean="0">
                <a:hlinkClick r:id="rId126"/>
              </a:rPr>
              <a:t>εἶναι</a:t>
            </a:r>
            <a:r>
              <a:rPr lang="el-GR" sz="1000" dirty="0" smtClean="0"/>
              <a:t> </a:t>
            </a:r>
            <a:r>
              <a:rPr lang="el-GR" sz="1000" dirty="0" smtClean="0">
                <a:hlinkClick r:id="rId127"/>
              </a:rPr>
              <a:t>ὅτι</a:t>
            </a:r>
            <a:r>
              <a:rPr lang="el-GR" sz="1000" dirty="0" smtClean="0"/>
              <a:t> </a:t>
            </a:r>
            <a:r>
              <a:rPr lang="el-GR" sz="1000" dirty="0" smtClean="0">
                <a:hlinkClick r:id="rId128"/>
              </a:rPr>
              <a:t>χειμῶνος</a:t>
            </a:r>
            <a:r>
              <a:rPr lang="el-GR" sz="1000" dirty="0" smtClean="0"/>
              <a:t> </a:t>
            </a:r>
            <a:r>
              <a:rPr lang="el-GR" sz="1000" dirty="0" smtClean="0">
                <a:hlinkClick r:id="rId129"/>
              </a:rPr>
              <a:t>μὲν</a:t>
            </a:r>
            <a:r>
              <a:rPr lang="el-GR" sz="1000" dirty="0" smtClean="0"/>
              <a:t> </a:t>
            </a:r>
            <a:r>
              <a:rPr lang="el-GR" sz="1000" dirty="0" smtClean="0">
                <a:hlinkClick r:id="rId130"/>
              </a:rPr>
              <a:t>εὐήλιός</a:t>
            </a:r>
            <a:r>
              <a:rPr lang="el-GR" sz="1000" dirty="0" smtClean="0"/>
              <a:t> </a:t>
            </a:r>
            <a:r>
              <a:rPr lang="el-GR" sz="1000" dirty="0" smtClean="0">
                <a:hlinkClick r:id="rId131"/>
              </a:rPr>
              <a:t>ἐστι</a:t>
            </a:r>
            <a:r>
              <a:rPr lang="el-GR" sz="1000" dirty="0" smtClean="0"/>
              <a:t>, </a:t>
            </a:r>
            <a:r>
              <a:rPr lang="el-GR" sz="1000" dirty="0" smtClean="0">
                <a:hlinkClick r:id="rId132"/>
              </a:rPr>
              <a:t>τοῦ</a:t>
            </a:r>
            <a:r>
              <a:rPr lang="el-GR" sz="1000" dirty="0" smtClean="0"/>
              <a:t> </a:t>
            </a:r>
            <a:r>
              <a:rPr lang="el-GR" sz="1000" dirty="0" smtClean="0">
                <a:hlinkClick r:id="rId133"/>
              </a:rPr>
              <a:t>δὲ</a:t>
            </a:r>
            <a:r>
              <a:rPr lang="el-GR" sz="1000" dirty="0" smtClean="0"/>
              <a:t> </a:t>
            </a:r>
            <a:r>
              <a:rPr lang="el-GR" sz="1000" dirty="0" smtClean="0">
                <a:hlinkClick r:id="rId134"/>
              </a:rPr>
              <a:t>θέρους</a:t>
            </a:r>
            <a:r>
              <a:rPr lang="el-GR" sz="1000" dirty="0" smtClean="0"/>
              <a:t> </a:t>
            </a:r>
            <a:r>
              <a:rPr lang="el-GR" sz="1000" dirty="0" smtClean="0">
                <a:hlinkClick r:id="rId135"/>
              </a:rPr>
              <a:t>εὔσκιος</a:t>
            </a:r>
            <a:r>
              <a:rPr lang="el-GR" sz="1000" dirty="0" smtClean="0"/>
              <a:t>. </a:t>
            </a:r>
            <a:r>
              <a:rPr lang="el-GR" sz="1000" dirty="0" smtClean="0">
                <a:hlinkClick r:id="rId2"/>
              </a:rPr>
              <a:t>[</a:t>
            </a:r>
            <a:r>
              <a:rPr lang="el-GR" sz="1000" dirty="0" smtClean="0"/>
              <a:t>5</a:t>
            </a:r>
            <a:r>
              <a:rPr lang="el-GR" sz="1000" dirty="0" smtClean="0">
                <a:hlinkClick r:id="rId3"/>
              </a:rPr>
              <a:t>]</a:t>
            </a:r>
            <a:r>
              <a:rPr lang="el-GR" sz="1000" dirty="0" smtClean="0"/>
              <a:t> </a:t>
            </a:r>
            <a:r>
              <a:rPr lang="el-GR" sz="1000" dirty="0" smtClean="0">
                <a:hlinkClick r:id="rId136"/>
              </a:rPr>
              <a:t>ἔδειξα</a:t>
            </a:r>
            <a:r>
              <a:rPr lang="el-GR" sz="1000" dirty="0" smtClean="0"/>
              <a:t> </a:t>
            </a:r>
            <a:r>
              <a:rPr lang="el-GR" sz="1000" dirty="0" smtClean="0">
                <a:hlinkClick r:id="rId137"/>
              </a:rPr>
              <a:t>δὲ</a:t>
            </a:r>
            <a:r>
              <a:rPr lang="el-GR" sz="1000" dirty="0" smtClean="0"/>
              <a:t> </a:t>
            </a:r>
            <a:r>
              <a:rPr lang="el-GR" sz="1000" dirty="0" smtClean="0">
                <a:hlinkClick r:id="rId138"/>
              </a:rPr>
              <a:t>καὶ</a:t>
            </a:r>
            <a:r>
              <a:rPr lang="el-GR" sz="1000" dirty="0" smtClean="0"/>
              <a:t> </a:t>
            </a:r>
            <a:r>
              <a:rPr lang="el-GR" sz="1000" dirty="0" smtClean="0">
                <a:hlinkClick r:id="rId139"/>
              </a:rPr>
              <a:t>τὴν</a:t>
            </a:r>
            <a:r>
              <a:rPr lang="el-GR" sz="1000" dirty="0" smtClean="0"/>
              <a:t> </a:t>
            </a:r>
            <a:r>
              <a:rPr lang="el-GR" sz="1000" dirty="0" smtClean="0">
                <a:hlinkClick r:id="rId140"/>
              </a:rPr>
              <a:t>γυναικωνῖτιν</a:t>
            </a:r>
            <a:r>
              <a:rPr lang="el-GR" sz="1000" dirty="0" smtClean="0"/>
              <a:t> </a:t>
            </a:r>
            <a:r>
              <a:rPr lang="el-GR" sz="1000" dirty="0" smtClean="0">
                <a:hlinkClick r:id="rId141"/>
              </a:rPr>
              <a:t>αὐτῇ</a:t>
            </a:r>
            <a:r>
              <a:rPr lang="el-GR" sz="1000" dirty="0" smtClean="0"/>
              <a:t>, </a:t>
            </a:r>
            <a:r>
              <a:rPr lang="el-GR" sz="1000" dirty="0" smtClean="0">
                <a:hlinkClick r:id="rId142"/>
              </a:rPr>
              <a:t>θύρᾳ</a:t>
            </a:r>
            <a:r>
              <a:rPr lang="el-GR" sz="1000" dirty="0" smtClean="0"/>
              <a:t> </a:t>
            </a:r>
            <a:r>
              <a:rPr lang="el-GR" sz="1000" dirty="0" smtClean="0">
                <a:hlinkClick r:id="rId143"/>
              </a:rPr>
              <a:t>βαλανωτῇ</a:t>
            </a:r>
            <a:r>
              <a:rPr lang="el-GR" sz="1000" dirty="0" smtClean="0"/>
              <a:t> </a:t>
            </a:r>
            <a:r>
              <a:rPr lang="el-GR" sz="1000" dirty="0" smtClean="0">
                <a:hlinkClick r:id="rId144"/>
              </a:rPr>
              <a:t>ὡρισμένην</a:t>
            </a:r>
            <a:r>
              <a:rPr lang="el-GR" sz="1000" dirty="0" smtClean="0"/>
              <a:t> </a:t>
            </a:r>
            <a:r>
              <a:rPr lang="el-GR" sz="1000" dirty="0" smtClean="0">
                <a:hlinkClick r:id="rId145"/>
              </a:rPr>
              <a:t>ἀπὸ</a:t>
            </a:r>
            <a:r>
              <a:rPr lang="el-GR" sz="1000" dirty="0" smtClean="0"/>
              <a:t> </a:t>
            </a:r>
            <a:r>
              <a:rPr lang="el-GR" sz="1000" dirty="0" smtClean="0">
                <a:hlinkClick r:id="rId146"/>
              </a:rPr>
              <a:t>τῆς</a:t>
            </a:r>
            <a:r>
              <a:rPr lang="el-GR" sz="1000" dirty="0" smtClean="0"/>
              <a:t> </a:t>
            </a:r>
            <a:r>
              <a:rPr lang="el-GR" sz="1000" dirty="0" smtClean="0">
                <a:hlinkClick r:id="rId147"/>
              </a:rPr>
              <a:t>ἀνδρωνίτιδος</a:t>
            </a:r>
            <a:r>
              <a:rPr lang="el-GR" sz="1000" dirty="0" smtClean="0"/>
              <a:t>, </a:t>
            </a:r>
            <a:r>
              <a:rPr lang="el-GR" sz="1000" dirty="0" smtClean="0">
                <a:hlinkClick r:id="rId148"/>
              </a:rPr>
              <a:t>ἵνα</a:t>
            </a:r>
            <a:r>
              <a:rPr lang="el-GR" sz="1000" dirty="0" smtClean="0"/>
              <a:t> </a:t>
            </a:r>
            <a:r>
              <a:rPr lang="el-GR" sz="1000" dirty="0" smtClean="0">
                <a:hlinkClick r:id="rId149"/>
              </a:rPr>
              <a:t>μήτε</a:t>
            </a:r>
            <a:r>
              <a:rPr lang="el-GR" sz="1000" dirty="0" smtClean="0"/>
              <a:t> </a:t>
            </a:r>
            <a:r>
              <a:rPr lang="el-GR" sz="1000" dirty="0" smtClean="0">
                <a:hlinkClick r:id="rId150"/>
              </a:rPr>
              <a:t>ἐκφέρηται</a:t>
            </a:r>
            <a:r>
              <a:rPr lang="el-GR" sz="1000" dirty="0" smtClean="0"/>
              <a:t> </a:t>
            </a:r>
            <a:r>
              <a:rPr lang="el-GR" sz="1000" dirty="0" smtClean="0">
                <a:hlinkClick r:id="rId151"/>
              </a:rPr>
              <a:t>ἔνδοθεν</a:t>
            </a:r>
            <a:r>
              <a:rPr lang="el-GR" sz="1000" dirty="0" smtClean="0"/>
              <a:t> </a:t>
            </a:r>
            <a:r>
              <a:rPr lang="el-GR" sz="1000" dirty="0" smtClean="0">
                <a:hlinkClick r:id="rId152"/>
              </a:rPr>
              <a:t>ὅ</a:t>
            </a:r>
            <a:r>
              <a:rPr lang="el-GR" sz="1000" dirty="0" smtClean="0"/>
              <a:t> </a:t>
            </a:r>
            <a:r>
              <a:rPr lang="el-GR" sz="1000" dirty="0" smtClean="0">
                <a:hlinkClick r:id="rId153"/>
              </a:rPr>
              <a:t>τι</a:t>
            </a:r>
            <a:r>
              <a:rPr lang="el-GR" sz="1000" dirty="0" smtClean="0"/>
              <a:t> </a:t>
            </a:r>
            <a:r>
              <a:rPr lang="el-GR" sz="1000" dirty="0" smtClean="0">
                <a:hlinkClick r:id="rId154"/>
              </a:rPr>
              <a:t>μὴ</a:t>
            </a:r>
            <a:r>
              <a:rPr lang="el-GR" sz="1000" dirty="0" smtClean="0"/>
              <a:t> </a:t>
            </a:r>
            <a:r>
              <a:rPr lang="el-GR" sz="1000" dirty="0" smtClean="0">
                <a:hlinkClick r:id="rId155"/>
              </a:rPr>
              <a:t>δεῖ</a:t>
            </a:r>
            <a:r>
              <a:rPr lang="el-GR" sz="1000" dirty="0" smtClean="0"/>
              <a:t> </a:t>
            </a:r>
            <a:r>
              <a:rPr lang="el-GR" sz="1000" dirty="0" smtClean="0">
                <a:hlinkClick r:id="rId156"/>
              </a:rPr>
              <a:t>μήτε</a:t>
            </a:r>
            <a:r>
              <a:rPr lang="el-GR" sz="1000" dirty="0" smtClean="0"/>
              <a:t> </a:t>
            </a:r>
            <a:r>
              <a:rPr lang="el-GR" sz="1000" dirty="0" smtClean="0">
                <a:hlinkClick r:id="rId157"/>
              </a:rPr>
              <a:t>τεκνοποιῶνται</a:t>
            </a:r>
            <a:r>
              <a:rPr lang="el-GR" sz="1000" dirty="0" smtClean="0"/>
              <a:t> </a:t>
            </a:r>
            <a:r>
              <a:rPr lang="el-GR" sz="1000" dirty="0" smtClean="0">
                <a:hlinkClick r:id="rId158"/>
              </a:rPr>
              <a:t>οἱ</a:t>
            </a:r>
            <a:r>
              <a:rPr lang="el-GR" sz="1000" dirty="0" smtClean="0"/>
              <a:t> </a:t>
            </a:r>
            <a:r>
              <a:rPr lang="el-GR" sz="1000" dirty="0" smtClean="0">
                <a:hlinkClick r:id="rId159"/>
              </a:rPr>
              <a:t>οἰκέται</a:t>
            </a:r>
            <a:r>
              <a:rPr lang="el-GR" sz="1000" dirty="0" smtClean="0"/>
              <a:t> </a:t>
            </a:r>
            <a:r>
              <a:rPr lang="el-GR" sz="1000" dirty="0" smtClean="0">
                <a:hlinkClick r:id="rId160"/>
              </a:rPr>
              <a:t>ἄνευ</a:t>
            </a:r>
            <a:r>
              <a:rPr lang="el-GR" sz="1000" dirty="0" smtClean="0"/>
              <a:t> </a:t>
            </a:r>
            <a:r>
              <a:rPr lang="el-GR" sz="1000" dirty="0" smtClean="0">
                <a:hlinkClick r:id="rId161"/>
              </a:rPr>
              <a:t>τῆς</a:t>
            </a:r>
            <a:r>
              <a:rPr lang="el-GR" sz="1000" dirty="0" smtClean="0"/>
              <a:t> </a:t>
            </a:r>
            <a:r>
              <a:rPr lang="el-GR" sz="1000" dirty="0" smtClean="0">
                <a:hlinkClick r:id="rId162"/>
              </a:rPr>
              <a:t>ἡμετέρας</a:t>
            </a:r>
            <a:r>
              <a:rPr lang="el-GR" sz="1000" dirty="0" smtClean="0"/>
              <a:t> </a:t>
            </a:r>
            <a:r>
              <a:rPr lang="el-GR" sz="1000" dirty="0" smtClean="0">
                <a:hlinkClick r:id="rId163"/>
              </a:rPr>
              <a:t>γνώμης</a:t>
            </a:r>
            <a:r>
              <a:rPr lang="el-GR" sz="1000" dirty="0" smtClean="0"/>
              <a:t>. </a:t>
            </a:r>
            <a:r>
              <a:rPr lang="el-GR" sz="1000" dirty="0" smtClean="0">
                <a:hlinkClick r:id="rId164"/>
              </a:rPr>
              <a:t>οἱ</a:t>
            </a:r>
            <a:r>
              <a:rPr lang="el-GR" sz="1000" dirty="0" smtClean="0"/>
              <a:t> </a:t>
            </a:r>
            <a:r>
              <a:rPr lang="el-GR" sz="1000" dirty="0" smtClean="0">
                <a:hlinkClick r:id="rId165"/>
              </a:rPr>
              <a:t>μὲν</a:t>
            </a:r>
            <a:r>
              <a:rPr lang="el-GR" sz="1000" dirty="0" smtClean="0"/>
              <a:t> </a:t>
            </a:r>
            <a:r>
              <a:rPr lang="el-GR" sz="1000" dirty="0" smtClean="0">
                <a:hlinkClick r:id="rId61"/>
              </a:rPr>
              <a:t>γὰρ</a:t>
            </a:r>
            <a:r>
              <a:rPr lang="el-GR" sz="1000" dirty="0" smtClean="0"/>
              <a:t> </a:t>
            </a:r>
            <a:r>
              <a:rPr lang="el-GR" sz="1000" dirty="0" smtClean="0">
                <a:hlinkClick r:id="rId166"/>
              </a:rPr>
              <a:t>χρηστοὶ</a:t>
            </a:r>
            <a:r>
              <a:rPr lang="el-GR" sz="1000" dirty="0" smtClean="0"/>
              <a:t> </a:t>
            </a:r>
            <a:r>
              <a:rPr lang="el-GR" sz="1000" dirty="0" smtClean="0">
                <a:hlinkClick r:id="rId167"/>
              </a:rPr>
              <a:t>παιδοποιησάμενοι</a:t>
            </a:r>
            <a:r>
              <a:rPr lang="el-GR" sz="1000" dirty="0" smtClean="0"/>
              <a:t> </a:t>
            </a:r>
            <a:r>
              <a:rPr lang="el-GR" sz="1000" dirty="0" smtClean="0">
                <a:hlinkClick r:id="rId168"/>
              </a:rPr>
              <a:t>εὐνούστεροι</a:t>
            </a:r>
            <a:r>
              <a:rPr lang="el-GR" sz="1000" dirty="0" smtClean="0"/>
              <a:t> </a:t>
            </a:r>
            <a:r>
              <a:rPr lang="el-GR" sz="1000" dirty="0" smtClean="0">
                <a:hlinkClick r:id="rId169"/>
              </a:rPr>
              <a:t>ὡς</a:t>
            </a:r>
            <a:r>
              <a:rPr lang="el-GR" sz="1000" dirty="0" smtClean="0"/>
              <a:t> </a:t>
            </a:r>
            <a:r>
              <a:rPr lang="el-GR" sz="1000" dirty="0" smtClean="0">
                <a:hlinkClick r:id="rId170"/>
              </a:rPr>
              <a:t>ἐπὶ</a:t>
            </a:r>
            <a:r>
              <a:rPr lang="el-GR" sz="1000" dirty="0" smtClean="0"/>
              <a:t> </a:t>
            </a:r>
            <a:r>
              <a:rPr lang="el-GR" sz="1000" dirty="0" smtClean="0">
                <a:hlinkClick r:id="rId171"/>
              </a:rPr>
              <a:t>τὸ</a:t>
            </a:r>
            <a:r>
              <a:rPr lang="el-GR" sz="1000" dirty="0" smtClean="0"/>
              <a:t> </a:t>
            </a:r>
            <a:r>
              <a:rPr lang="el-GR" sz="1000" dirty="0" smtClean="0">
                <a:hlinkClick r:id="rId172"/>
              </a:rPr>
              <a:t>πολύ</a:t>
            </a:r>
            <a:r>
              <a:rPr lang="el-GR" sz="1000" dirty="0" smtClean="0"/>
              <a:t>, </a:t>
            </a:r>
            <a:r>
              <a:rPr lang="el-GR" sz="1000" dirty="0" smtClean="0">
                <a:hlinkClick r:id="rId173"/>
              </a:rPr>
              <a:t>οἱ</a:t>
            </a:r>
            <a:r>
              <a:rPr lang="el-GR" sz="1000" dirty="0" smtClean="0"/>
              <a:t> </a:t>
            </a:r>
            <a:r>
              <a:rPr lang="el-GR" sz="1000" dirty="0" smtClean="0">
                <a:hlinkClick r:id="rId174"/>
              </a:rPr>
              <a:t>δὲ</a:t>
            </a:r>
            <a:r>
              <a:rPr lang="el-GR" sz="1000" dirty="0" smtClean="0"/>
              <a:t> </a:t>
            </a:r>
            <a:r>
              <a:rPr lang="el-GR" sz="1000" dirty="0" smtClean="0">
                <a:hlinkClick r:id="rId175"/>
              </a:rPr>
              <a:t>πονηροὶ</a:t>
            </a:r>
            <a:r>
              <a:rPr lang="el-GR" sz="1000" dirty="0" smtClean="0"/>
              <a:t> </a:t>
            </a:r>
            <a:r>
              <a:rPr lang="el-GR" sz="1000" dirty="0" smtClean="0">
                <a:hlinkClick r:id="rId176"/>
              </a:rPr>
              <a:t>συζυγέντες</a:t>
            </a:r>
            <a:r>
              <a:rPr lang="el-GR" sz="1000" dirty="0" smtClean="0"/>
              <a:t> </a:t>
            </a:r>
            <a:r>
              <a:rPr lang="el-GR" sz="1000" dirty="0" smtClean="0">
                <a:hlinkClick r:id="rId177"/>
              </a:rPr>
              <a:t>εὐπορώτεροι</a:t>
            </a:r>
            <a:r>
              <a:rPr lang="el-GR" sz="1000" dirty="0" smtClean="0"/>
              <a:t> </a:t>
            </a:r>
            <a:r>
              <a:rPr lang="el-GR" sz="1000" dirty="0" smtClean="0">
                <a:hlinkClick r:id="rId178"/>
              </a:rPr>
              <a:t>πρὸς</a:t>
            </a:r>
            <a:r>
              <a:rPr lang="el-GR" sz="1000" dirty="0" smtClean="0"/>
              <a:t> </a:t>
            </a:r>
            <a:r>
              <a:rPr lang="el-GR" sz="1000" dirty="0" smtClean="0">
                <a:hlinkClick r:id="rId179"/>
              </a:rPr>
              <a:t>τὸ</a:t>
            </a:r>
            <a:r>
              <a:rPr lang="el-GR" sz="1000" dirty="0" smtClean="0"/>
              <a:t> </a:t>
            </a:r>
            <a:r>
              <a:rPr lang="el-GR" sz="1000" dirty="0" smtClean="0">
                <a:hlinkClick r:id="rId180"/>
              </a:rPr>
              <a:t>κακουργεῖν</a:t>
            </a:r>
            <a:r>
              <a:rPr lang="el-GR" sz="1000" dirty="0" smtClean="0"/>
              <a:t> </a:t>
            </a:r>
            <a:r>
              <a:rPr lang="el-GR" sz="1000" dirty="0" smtClean="0">
                <a:hlinkClick r:id="rId181"/>
              </a:rPr>
              <a:t>γίγνονται</a:t>
            </a:r>
            <a:r>
              <a:rPr lang="el-GR" sz="1000" dirty="0" smtClean="0"/>
              <a:t>. </a:t>
            </a:r>
            <a:r>
              <a:rPr lang="el-GR" sz="1000" dirty="0" smtClean="0">
                <a:hlinkClick r:id="rId2"/>
              </a:rPr>
              <a:t>[</a:t>
            </a:r>
            <a:r>
              <a:rPr lang="el-GR" sz="1000" dirty="0" smtClean="0"/>
              <a:t>6</a:t>
            </a:r>
            <a:r>
              <a:rPr lang="el-GR" sz="1000" dirty="0" smtClean="0">
                <a:hlinkClick r:id="rId3"/>
              </a:rPr>
              <a:t>]</a:t>
            </a:r>
            <a:r>
              <a:rPr lang="el-GR" sz="1000" dirty="0" smtClean="0"/>
              <a:t> </a:t>
            </a:r>
            <a:r>
              <a:rPr lang="el-GR" sz="1000" dirty="0" smtClean="0">
                <a:hlinkClick r:id="rId182"/>
              </a:rPr>
              <a:t>ἐπεὶ</a:t>
            </a:r>
            <a:r>
              <a:rPr lang="el-GR" sz="1000" dirty="0" smtClean="0"/>
              <a:t> </a:t>
            </a:r>
            <a:r>
              <a:rPr lang="el-GR" sz="1000" dirty="0" smtClean="0">
                <a:hlinkClick r:id="rId183"/>
              </a:rPr>
              <a:t>δὲ</a:t>
            </a:r>
            <a:r>
              <a:rPr lang="el-GR" sz="1000" dirty="0" smtClean="0"/>
              <a:t> </a:t>
            </a:r>
            <a:r>
              <a:rPr lang="el-GR" sz="1000" dirty="0" smtClean="0">
                <a:hlinkClick r:id="rId184"/>
              </a:rPr>
              <a:t>ταῦτα</a:t>
            </a:r>
            <a:r>
              <a:rPr lang="el-GR" sz="1000" dirty="0" smtClean="0"/>
              <a:t> </a:t>
            </a:r>
            <a:r>
              <a:rPr lang="el-GR" sz="1000" dirty="0" smtClean="0">
                <a:hlinkClick r:id="rId185"/>
              </a:rPr>
              <a:t>διήλθομεν</a:t>
            </a:r>
            <a:r>
              <a:rPr lang="el-GR" sz="1000" dirty="0" smtClean="0"/>
              <a:t>, </a:t>
            </a:r>
            <a:r>
              <a:rPr lang="el-GR" sz="1000" dirty="0" smtClean="0">
                <a:hlinkClick r:id="rId186"/>
              </a:rPr>
              <a:t>ἔφη</a:t>
            </a:r>
            <a:r>
              <a:rPr lang="el-GR" sz="1000" dirty="0" smtClean="0"/>
              <a:t>, </a:t>
            </a:r>
            <a:r>
              <a:rPr lang="el-GR" sz="1000" dirty="0" smtClean="0">
                <a:hlinkClick r:id="rId187"/>
              </a:rPr>
              <a:t>οὕτω</a:t>
            </a:r>
            <a:r>
              <a:rPr lang="el-GR" sz="1000" dirty="0" smtClean="0"/>
              <a:t> </a:t>
            </a:r>
            <a:r>
              <a:rPr lang="el-GR" sz="1000" dirty="0" smtClean="0">
                <a:hlinkClick r:id="rId188"/>
              </a:rPr>
              <a:t>δὴ</a:t>
            </a:r>
            <a:r>
              <a:rPr lang="el-GR" sz="1000" dirty="0" smtClean="0"/>
              <a:t> </a:t>
            </a:r>
            <a:r>
              <a:rPr lang="el-GR" sz="1000" dirty="0" smtClean="0">
                <a:hlinkClick r:id="rId189"/>
              </a:rPr>
              <a:t>ἤδη</a:t>
            </a:r>
            <a:r>
              <a:rPr lang="el-GR" sz="1000" dirty="0" smtClean="0"/>
              <a:t> </a:t>
            </a:r>
            <a:r>
              <a:rPr lang="el-GR" sz="1000" dirty="0" smtClean="0">
                <a:hlinkClick r:id="rId190"/>
              </a:rPr>
              <a:t>κατὰ</a:t>
            </a:r>
            <a:r>
              <a:rPr lang="el-GR" sz="1000" dirty="0" smtClean="0"/>
              <a:t> </a:t>
            </a:r>
            <a:r>
              <a:rPr lang="el-GR" sz="1000" dirty="0" smtClean="0">
                <a:hlinkClick r:id="rId191"/>
              </a:rPr>
              <a:t>φυλὰς</a:t>
            </a:r>
            <a:r>
              <a:rPr lang="el-GR" sz="1000" dirty="0" smtClean="0"/>
              <a:t> </a:t>
            </a:r>
            <a:r>
              <a:rPr lang="el-GR" sz="1000" dirty="0" smtClean="0">
                <a:hlinkClick r:id="rId192"/>
              </a:rPr>
              <a:t>διεκρίνομεν</a:t>
            </a:r>
            <a:r>
              <a:rPr lang="el-GR" sz="1000" dirty="0" smtClean="0"/>
              <a:t> </a:t>
            </a:r>
            <a:r>
              <a:rPr lang="el-GR" sz="1000" dirty="0" smtClean="0">
                <a:hlinkClick r:id="rId193"/>
              </a:rPr>
              <a:t>τὰ</a:t>
            </a:r>
            <a:r>
              <a:rPr lang="el-GR" sz="1000" dirty="0" smtClean="0"/>
              <a:t> </a:t>
            </a:r>
            <a:r>
              <a:rPr lang="el-GR" sz="1000" dirty="0" smtClean="0">
                <a:hlinkClick r:id="rId194"/>
              </a:rPr>
              <a:t>ἔπιπλα</a:t>
            </a:r>
            <a:r>
              <a:rPr lang="el-GR" sz="1000" dirty="0" smtClean="0"/>
              <a:t>. </a:t>
            </a:r>
            <a:r>
              <a:rPr lang="el-GR" sz="1000" dirty="0" smtClean="0">
                <a:hlinkClick r:id="rId195"/>
              </a:rPr>
              <a:t>ἠρχόμεθα</a:t>
            </a:r>
            <a:r>
              <a:rPr lang="el-GR" sz="1000" dirty="0" smtClean="0"/>
              <a:t> </a:t>
            </a:r>
            <a:r>
              <a:rPr lang="el-GR" sz="1000" dirty="0" smtClean="0">
                <a:hlinkClick r:id="rId196"/>
              </a:rPr>
              <a:t>δὲ</a:t>
            </a:r>
            <a:r>
              <a:rPr lang="el-GR" sz="1000" dirty="0" smtClean="0"/>
              <a:t> </a:t>
            </a:r>
            <a:r>
              <a:rPr lang="el-GR" sz="1000" dirty="0" smtClean="0">
                <a:hlinkClick r:id="rId197"/>
              </a:rPr>
              <a:t>πρῶτον</a:t>
            </a:r>
            <a:r>
              <a:rPr lang="el-GR" sz="1000" dirty="0" smtClean="0"/>
              <a:t>, </a:t>
            </a:r>
            <a:r>
              <a:rPr lang="el-GR" sz="1000" dirty="0" smtClean="0">
                <a:hlinkClick r:id="rId198"/>
              </a:rPr>
              <a:t>ἔφη</a:t>
            </a:r>
            <a:r>
              <a:rPr lang="el-GR" sz="1000" dirty="0" smtClean="0"/>
              <a:t>, </a:t>
            </a:r>
            <a:r>
              <a:rPr lang="el-GR" sz="1000" dirty="0" smtClean="0">
                <a:hlinkClick r:id="rId199"/>
              </a:rPr>
              <a:t>ἁθροίζοντες</a:t>
            </a:r>
            <a:r>
              <a:rPr lang="el-GR" sz="1000" dirty="0" smtClean="0"/>
              <a:t>, </a:t>
            </a:r>
            <a:r>
              <a:rPr lang="el-GR" sz="1000" dirty="0" smtClean="0">
                <a:hlinkClick r:id="rId200"/>
              </a:rPr>
              <a:t>οἷς</a:t>
            </a:r>
            <a:r>
              <a:rPr lang="el-GR" sz="1000" dirty="0" smtClean="0"/>
              <a:t> </a:t>
            </a:r>
            <a:r>
              <a:rPr lang="el-GR" sz="1000" dirty="0" smtClean="0">
                <a:hlinkClick r:id="rId201"/>
              </a:rPr>
              <a:t>ἀμφὶ</a:t>
            </a:r>
            <a:r>
              <a:rPr lang="el-GR" sz="1000" dirty="0" smtClean="0"/>
              <a:t> </a:t>
            </a:r>
            <a:r>
              <a:rPr lang="el-GR" sz="1000" dirty="0" smtClean="0">
                <a:hlinkClick r:id="rId202"/>
              </a:rPr>
              <a:t>θυσίας</a:t>
            </a:r>
            <a:r>
              <a:rPr lang="el-GR" sz="1000" dirty="0" smtClean="0"/>
              <a:t> </a:t>
            </a:r>
            <a:r>
              <a:rPr lang="el-GR" sz="1000" dirty="0" smtClean="0">
                <a:hlinkClick r:id="rId203"/>
              </a:rPr>
              <a:t>χρώμεθα</a:t>
            </a:r>
            <a:r>
              <a:rPr lang="el-GR" sz="1000" dirty="0" smtClean="0"/>
              <a:t>. </a:t>
            </a:r>
            <a:r>
              <a:rPr lang="el-GR" sz="1000" dirty="0" smtClean="0">
                <a:hlinkClick r:id="rId204"/>
              </a:rPr>
              <a:t>μετὰ</a:t>
            </a:r>
            <a:r>
              <a:rPr lang="el-GR" sz="1000" dirty="0" smtClean="0"/>
              <a:t> </a:t>
            </a:r>
            <a:r>
              <a:rPr lang="el-GR" sz="1000" dirty="0" smtClean="0">
                <a:hlinkClick r:id="rId205"/>
              </a:rPr>
              <a:t>ταῦτα</a:t>
            </a:r>
            <a:r>
              <a:rPr lang="el-GR" sz="1000" dirty="0" smtClean="0"/>
              <a:t> </a:t>
            </a:r>
            <a:r>
              <a:rPr lang="el-GR" sz="1000" dirty="0" smtClean="0">
                <a:hlinkClick r:id="rId206"/>
              </a:rPr>
              <a:t>κόσμον</a:t>
            </a:r>
            <a:r>
              <a:rPr lang="el-GR" sz="1000" dirty="0" smtClean="0"/>
              <a:t> </a:t>
            </a:r>
            <a:r>
              <a:rPr lang="el-GR" sz="1000" dirty="0" smtClean="0">
                <a:hlinkClick r:id="rId207"/>
              </a:rPr>
              <a:t>γυναικὸς</a:t>
            </a:r>
            <a:r>
              <a:rPr lang="el-GR" sz="1000" dirty="0" smtClean="0"/>
              <a:t> </a:t>
            </a:r>
            <a:r>
              <a:rPr lang="el-GR" sz="1000" dirty="0" smtClean="0">
                <a:hlinkClick r:id="rId208"/>
              </a:rPr>
              <a:t>τὸν</a:t>
            </a:r>
            <a:r>
              <a:rPr lang="el-GR" sz="1000" dirty="0" smtClean="0"/>
              <a:t> </a:t>
            </a:r>
            <a:r>
              <a:rPr lang="el-GR" sz="1000" dirty="0" smtClean="0">
                <a:hlinkClick r:id="rId209"/>
              </a:rPr>
              <a:t>εἰς</a:t>
            </a:r>
            <a:r>
              <a:rPr lang="el-GR" sz="1000" dirty="0" smtClean="0"/>
              <a:t> </a:t>
            </a:r>
            <a:r>
              <a:rPr lang="el-GR" sz="1000" dirty="0" smtClean="0">
                <a:hlinkClick r:id="rId210"/>
              </a:rPr>
              <a:t>ἑορτὰς</a:t>
            </a:r>
            <a:r>
              <a:rPr lang="el-GR" sz="1000" dirty="0" smtClean="0"/>
              <a:t> </a:t>
            </a:r>
            <a:r>
              <a:rPr lang="el-GR" sz="1000" dirty="0" smtClean="0">
                <a:hlinkClick r:id="rId211"/>
              </a:rPr>
              <a:t>διῃροῦμεν</a:t>
            </a:r>
            <a:r>
              <a:rPr lang="el-GR" sz="1000" dirty="0" smtClean="0"/>
              <a:t>, </a:t>
            </a:r>
            <a:r>
              <a:rPr lang="el-GR" sz="1000" dirty="0" smtClean="0">
                <a:hlinkClick r:id="rId212"/>
              </a:rPr>
              <a:t>ἐσθῆτα</a:t>
            </a:r>
            <a:r>
              <a:rPr lang="el-GR" sz="1000" dirty="0" smtClean="0"/>
              <a:t> </a:t>
            </a:r>
            <a:r>
              <a:rPr lang="el-GR" sz="1000" dirty="0" smtClean="0">
                <a:hlinkClick r:id="rId213"/>
              </a:rPr>
              <a:t>ἀνδρὸς</a:t>
            </a:r>
            <a:r>
              <a:rPr lang="el-GR" sz="1000" dirty="0" smtClean="0"/>
              <a:t> </a:t>
            </a:r>
            <a:r>
              <a:rPr lang="el-GR" sz="1000" dirty="0" smtClean="0">
                <a:hlinkClick r:id="rId214"/>
              </a:rPr>
              <a:t>τὴν</a:t>
            </a:r>
            <a:r>
              <a:rPr lang="el-GR" sz="1000" dirty="0" smtClean="0"/>
              <a:t> </a:t>
            </a:r>
            <a:r>
              <a:rPr lang="el-GR" sz="1000" dirty="0" smtClean="0">
                <a:hlinkClick r:id="rId215"/>
              </a:rPr>
              <a:t>εἰς</a:t>
            </a:r>
            <a:r>
              <a:rPr lang="el-GR" sz="1000" dirty="0" smtClean="0"/>
              <a:t> </a:t>
            </a:r>
            <a:r>
              <a:rPr lang="el-GR" sz="1000" dirty="0" smtClean="0">
                <a:hlinkClick r:id="rId216"/>
              </a:rPr>
              <a:t>ἑορτὰς</a:t>
            </a:r>
            <a:r>
              <a:rPr lang="el-GR" sz="1000" dirty="0" smtClean="0"/>
              <a:t> </a:t>
            </a:r>
            <a:r>
              <a:rPr lang="el-GR" sz="1000" dirty="0" smtClean="0">
                <a:hlinkClick r:id="rId217"/>
              </a:rPr>
              <a:t>καὶ</a:t>
            </a:r>
            <a:r>
              <a:rPr lang="el-GR" sz="1000" dirty="0" smtClean="0"/>
              <a:t> </a:t>
            </a:r>
            <a:r>
              <a:rPr lang="el-GR" sz="1000" dirty="0" smtClean="0">
                <a:hlinkClick r:id="rId218"/>
              </a:rPr>
              <a:t>πόλεμον</a:t>
            </a:r>
            <a:r>
              <a:rPr lang="el-GR" sz="1000" dirty="0" smtClean="0"/>
              <a:t>, </a:t>
            </a:r>
            <a:r>
              <a:rPr lang="el-GR" sz="1000" dirty="0" smtClean="0">
                <a:hlinkClick r:id="rId219"/>
              </a:rPr>
              <a:t>καὶ</a:t>
            </a:r>
            <a:r>
              <a:rPr lang="el-GR" sz="1000" dirty="0" smtClean="0"/>
              <a:t> </a:t>
            </a:r>
            <a:r>
              <a:rPr lang="el-GR" sz="1000" dirty="0" smtClean="0">
                <a:hlinkClick r:id="rId70"/>
              </a:rPr>
              <a:t>στρώματα</a:t>
            </a:r>
            <a:r>
              <a:rPr lang="el-GR" sz="1000" dirty="0" smtClean="0"/>
              <a:t> </a:t>
            </a:r>
            <a:r>
              <a:rPr lang="el-GR" sz="1000" dirty="0" smtClean="0">
                <a:hlinkClick r:id="rId220"/>
              </a:rPr>
              <a:t>ἐν</a:t>
            </a:r>
            <a:r>
              <a:rPr lang="el-GR" sz="1000" dirty="0" smtClean="0"/>
              <a:t> </a:t>
            </a:r>
            <a:r>
              <a:rPr lang="el-GR" sz="1000" dirty="0" smtClean="0">
                <a:hlinkClick r:id="rId221"/>
              </a:rPr>
              <a:t>γυναικωνίτιδι</a:t>
            </a:r>
            <a:r>
              <a:rPr lang="el-GR" sz="1000" dirty="0" smtClean="0"/>
              <a:t>, </a:t>
            </a:r>
            <a:r>
              <a:rPr lang="el-GR" sz="1000" dirty="0" smtClean="0">
                <a:hlinkClick r:id="rId222"/>
              </a:rPr>
              <a:t>στρώματα</a:t>
            </a:r>
            <a:r>
              <a:rPr lang="el-GR" sz="1000" dirty="0" smtClean="0"/>
              <a:t> </a:t>
            </a:r>
            <a:r>
              <a:rPr lang="el-GR" sz="1000" dirty="0" smtClean="0">
                <a:hlinkClick r:id="rId223"/>
              </a:rPr>
              <a:t>ἐν</a:t>
            </a:r>
            <a:r>
              <a:rPr lang="el-GR" sz="1000" dirty="0" smtClean="0"/>
              <a:t> </a:t>
            </a:r>
            <a:r>
              <a:rPr lang="el-GR" sz="1000" dirty="0" smtClean="0">
                <a:hlinkClick r:id="rId224"/>
              </a:rPr>
              <a:t>ἀνδρωνίτιδι</a:t>
            </a:r>
            <a:r>
              <a:rPr lang="el-GR" sz="1000" dirty="0" smtClean="0"/>
              <a:t>, </a:t>
            </a:r>
            <a:r>
              <a:rPr lang="el-GR" sz="1000" dirty="0" smtClean="0">
                <a:hlinkClick r:id="rId225"/>
              </a:rPr>
              <a:t>ὑποδήματα</a:t>
            </a:r>
            <a:r>
              <a:rPr lang="el-GR" sz="1000" dirty="0" smtClean="0"/>
              <a:t> </a:t>
            </a:r>
            <a:r>
              <a:rPr lang="el-GR" sz="1000" dirty="0" smtClean="0">
                <a:hlinkClick r:id="rId226"/>
              </a:rPr>
              <a:t>γυναικεῖα</a:t>
            </a:r>
            <a:r>
              <a:rPr lang="el-GR" sz="1000" dirty="0" smtClean="0"/>
              <a:t>, </a:t>
            </a:r>
            <a:r>
              <a:rPr lang="el-GR" sz="1000" dirty="0" smtClean="0">
                <a:hlinkClick r:id="rId227"/>
              </a:rPr>
              <a:t>ὑποδήματα</a:t>
            </a:r>
            <a:r>
              <a:rPr lang="el-GR" sz="1000" dirty="0" smtClean="0"/>
              <a:t> </a:t>
            </a:r>
            <a:r>
              <a:rPr lang="el-GR" sz="1000" dirty="0" smtClean="0">
                <a:hlinkClick r:id="rId228"/>
              </a:rPr>
              <a:t>ἀνδρεῖα</a:t>
            </a:r>
            <a:r>
              <a:rPr lang="el-GR" sz="1000" dirty="0" smtClean="0"/>
              <a:t>. </a:t>
            </a:r>
            <a:r>
              <a:rPr lang="el-GR" sz="1000" dirty="0" smtClean="0">
                <a:hlinkClick r:id="rId2"/>
              </a:rPr>
              <a:t>[</a:t>
            </a:r>
            <a:r>
              <a:rPr lang="el-GR" sz="1000" dirty="0" smtClean="0"/>
              <a:t>7</a:t>
            </a:r>
            <a:r>
              <a:rPr lang="el-GR" sz="1000" dirty="0" smtClean="0">
                <a:hlinkClick r:id="rId3"/>
              </a:rPr>
              <a:t>]</a:t>
            </a:r>
            <a:r>
              <a:rPr lang="el-GR" sz="1000" dirty="0" smtClean="0"/>
              <a:t> </a:t>
            </a:r>
            <a:r>
              <a:rPr lang="el-GR" sz="1000" dirty="0" smtClean="0">
                <a:hlinkClick r:id="rId229"/>
              </a:rPr>
              <a:t>ὅπλων</a:t>
            </a:r>
            <a:r>
              <a:rPr lang="el-GR" sz="1000" dirty="0" smtClean="0"/>
              <a:t> </a:t>
            </a:r>
            <a:r>
              <a:rPr lang="el-GR" sz="1000" dirty="0" smtClean="0">
                <a:hlinkClick r:id="rId230"/>
              </a:rPr>
              <a:t>ἄλλη</a:t>
            </a:r>
            <a:r>
              <a:rPr lang="el-GR" sz="1000" dirty="0" smtClean="0"/>
              <a:t> </a:t>
            </a:r>
            <a:r>
              <a:rPr lang="el-GR" sz="1000" dirty="0" smtClean="0">
                <a:hlinkClick r:id="rId231"/>
              </a:rPr>
              <a:t>φυλή</a:t>
            </a:r>
            <a:r>
              <a:rPr lang="el-GR" sz="1000" dirty="0" smtClean="0"/>
              <a:t>, </a:t>
            </a:r>
            <a:r>
              <a:rPr lang="el-GR" sz="1000" dirty="0" smtClean="0">
                <a:hlinkClick r:id="rId232"/>
              </a:rPr>
              <a:t>ἄλλη</a:t>
            </a:r>
            <a:r>
              <a:rPr lang="el-GR" sz="1000" dirty="0" smtClean="0"/>
              <a:t> </a:t>
            </a:r>
            <a:r>
              <a:rPr lang="el-GR" sz="1000" dirty="0" smtClean="0">
                <a:hlinkClick r:id="rId233"/>
              </a:rPr>
              <a:t>ταλασιουργικῶν</a:t>
            </a:r>
            <a:r>
              <a:rPr lang="el-GR" sz="1000" dirty="0" smtClean="0"/>
              <a:t> </a:t>
            </a:r>
            <a:r>
              <a:rPr lang="el-GR" sz="1000" dirty="0" smtClean="0">
                <a:hlinkClick r:id="rId234"/>
              </a:rPr>
              <a:t>ὀργάνων</a:t>
            </a:r>
            <a:r>
              <a:rPr lang="el-GR" sz="1000" dirty="0" smtClean="0"/>
              <a:t>, </a:t>
            </a:r>
            <a:r>
              <a:rPr lang="el-GR" sz="1000" dirty="0" smtClean="0">
                <a:hlinkClick r:id="rId235"/>
              </a:rPr>
              <a:t>ἄλλη</a:t>
            </a:r>
            <a:r>
              <a:rPr lang="el-GR" sz="1000" dirty="0" smtClean="0"/>
              <a:t> </a:t>
            </a:r>
            <a:r>
              <a:rPr lang="el-GR" sz="1000" dirty="0" smtClean="0">
                <a:hlinkClick r:id="rId236"/>
              </a:rPr>
              <a:t>σιτοποιικῶν</a:t>
            </a:r>
            <a:r>
              <a:rPr lang="el-GR" sz="1000" dirty="0" smtClean="0"/>
              <a:t>, </a:t>
            </a:r>
            <a:r>
              <a:rPr lang="el-GR" sz="1000" dirty="0" smtClean="0">
                <a:hlinkClick r:id="rId237"/>
              </a:rPr>
              <a:t>ἄλλη</a:t>
            </a:r>
            <a:r>
              <a:rPr lang="el-GR" sz="1000" dirty="0" smtClean="0"/>
              <a:t> </a:t>
            </a:r>
            <a:r>
              <a:rPr lang="el-GR" sz="1000" dirty="0" smtClean="0">
                <a:hlinkClick r:id="rId238"/>
              </a:rPr>
              <a:t>ὀψοποιικῶν</a:t>
            </a:r>
            <a:r>
              <a:rPr lang="el-GR" sz="1000" dirty="0" smtClean="0"/>
              <a:t>, </a:t>
            </a:r>
            <a:r>
              <a:rPr lang="el-GR" sz="1000" dirty="0" smtClean="0">
                <a:hlinkClick r:id="rId239"/>
              </a:rPr>
              <a:t>ἄλλη</a:t>
            </a:r>
            <a:r>
              <a:rPr lang="el-GR" sz="1000" dirty="0" smtClean="0"/>
              <a:t> </a:t>
            </a:r>
            <a:r>
              <a:rPr lang="el-GR" sz="1000" dirty="0" smtClean="0">
                <a:hlinkClick r:id="rId240"/>
              </a:rPr>
              <a:t>τῶν</a:t>
            </a:r>
            <a:r>
              <a:rPr lang="el-GR" sz="1000" dirty="0" smtClean="0"/>
              <a:t> </a:t>
            </a:r>
            <a:r>
              <a:rPr lang="el-GR" sz="1000" dirty="0" smtClean="0">
                <a:hlinkClick r:id="rId241"/>
              </a:rPr>
              <a:t>ἀμφὶ</a:t>
            </a:r>
            <a:r>
              <a:rPr lang="el-GR" sz="1000" dirty="0" smtClean="0"/>
              <a:t> </a:t>
            </a:r>
            <a:r>
              <a:rPr lang="el-GR" sz="1000" dirty="0" smtClean="0">
                <a:hlinkClick r:id="rId242"/>
              </a:rPr>
              <a:t>λουτρόν</a:t>
            </a:r>
            <a:r>
              <a:rPr lang="el-GR" sz="1000" dirty="0" smtClean="0"/>
              <a:t>, </a:t>
            </a:r>
            <a:r>
              <a:rPr lang="el-GR" sz="1000" dirty="0" smtClean="0">
                <a:hlinkClick r:id="rId243"/>
              </a:rPr>
              <a:t>ἄλλη</a:t>
            </a:r>
            <a:r>
              <a:rPr lang="el-GR" sz="1000" dirty="0" smtClean="0"/>
              <a:t> </a:t>
            </a:r>
            <a:r>
              <a:rPr lang="el-GR" sz="1000" dirty="0" smtClean="0">
                <a:hlinkClick r:id="rId244"/>
              </a:rPr>
              <a:t>ἀμφὶ</a:t>
            </a:r>
            <a:r>
              <a:rPr lang="el-GR" sz="1000" dirty="0" smtClean="0"/>
              <a:t> </a:t>
            </a:r>
            <a:r>
              <a:rPr lang="el-GR" sz="1000" dirty="0" smtClean="0">
                <a:hlinkClick r:id="rId245"/>
              </a:rPr>
              <a:t>μάκτρας</a:t>
            </a:r>
            <a:r>
              <a:rPr lang="el-GR" sz="1000" dirty="0" smtClean="0"/>
              <a:t>, </a:t>
            </a:r>
            <a:r>
              <a:rPr lang="el-GR" sz="1000" dirty="0" smtClean="0">
                <a:hlinkClick r:id="rId246"/>
              </a:rPr>
              <a:t>ἄλλη</a:t>
            </a:r>
            <a:r>
              <a:rPr lang="el-GR" sz="1000" dirty="0" smtClean="0"/>
              <a:t> </a:t>
            </a:r>
            <a:r>
              <a:rPr lang="el-GR" sz="1000" dirty="0" smtClean="0">
                <a:hlinkClick r:id="rId247"/>
              </a:rPr>
              <a:t>ἀμφὶ</a:t>
            </a:r>
            <a:r>
              <a:rPr lang="el-GR" sz="1000" dirty="0" smtClean="0"/>
              <a:t> </a:t>
            </a:r>
            <a:r>
              <a:rPr lang="el-GR" sz="1000" dirty="0" smtClean="0">
                <a:hlinkClick r:id="rId248"/>
              </a:rPr>
              <a:t>τραπέζας</a:t>
            </a:r>
            <a:r>
              <a:rPr lang="el-GR" sz="1000" dirty="0" smtClean="0"/>
              <a:t>. </a:t>
            </a:r>
            <a:r>
              <a:rPr lang="el-GR" sz="1000" dirty="0" smtClean="0">
                <a:hlinkClick r:id="rId249"/>
              </a:rPr>
              <a:t>καὶ</a:t>
            </a:r>
            <a:r>
              <a:rPr lang="el-GR" sz="1000" dirty="0" smtClean="0"/>
              <a:t> </a:t>
            </a:r>
            <a:r>
              <a:rPr lang="el-GR" sz="1000" dirty="0" smtClean="0">
                <a:hlinkClick r:id="rId250"/>
              </a:rPr>
              <a:t>ταῦτα</a:t>
            </a:r>
            <a:r>
              <a:rPr lang="el-GR" sz="1000" dirty="0" smtClean="0"/>
              <a:t> </a:t>
            </a:r>
            <a:r>
              <a:rPr lang="el-GR" sz="1000" dirty="0" smtClean="0">
                <a:hlinkClick r:id="rId251"/>
              </a:rPr>
              <a:t>πάντα</a:t>
            </a:r>
            <a:r>
              <a:rPr lang="el-GR" sz="1000" dirty="0" smtClean="0"/>
              <a:t> </a:t>
            </a:r>
            <a:r>
              <a:rPr lang="el-GR" sz="1000" dirty="0" smtClean="0">
                <a:hlinkClick r:id="rId252"/>
              </a:rPr>
              <a:t>διεχωρίσαμεν</a:t>
            </a:r>
            <a:r>
              <a:rPr lang="el-GR" sz="1000" dirty="0" smtClean="0"/>
              <a:t>, </a:t>
            </a:r>
            <a:r>
              <a:rPr lang="el-GR" sz="1000" dirty="0" smtClean="0">
                <a:hlinkClick r:id="rId253"/>
              </a:rPr>
              <a:t>οἷς</a:t>
            </a:r>
            <a:r>
              <a:rPr lang="el-GR" sz="1000" dirty="0" smtClean="0"/>
              <a:t> </a:t>
            </a:r>
            <a:r>
              <a:rPr lang="el-GR" sz="1000" dirty="0" smtClean="0">
                <a:hlinkClick r:id="rId254"/>
              </a:rPr>
              <a:t>τε</a:t>
            </a:r>
            <a:r>
              <a:rPr lang="el-GR" sz="1000" dirty="0" smtClean="0"/>
              <a:t> </a:t>
            </a:r>
            <a:r>
              <a:rPr lang="el-GR" sz="1000" dirty="0" smtClean="0">
                <a:hlinkClick r:id="rId255"/>
              </a:rPr>
              <a:t>ἀεὶ</a:t>
            </a:r>
            <a:r>
              <a:rPr lang="el-GR" sz="1000" dirty="0" smtClean="0"/>
              <a:t> </a:t>
            </a:r>
            <a:r>
              <a:rPr lang="el-GR" sz="1000" dirty="0" smtClean="0">
                <a:hlinkClick r:id="rId256"/>
              </a:rPr>
              <a:t>δεῖ</a:t>
            </a:r>
            <a:r>
              <a:rPr lang="el-GR" sz="1000" dirty="0" smtClean="0"/>
              <a:t> </a:t>
            </a:r>
            <a:r>
              <a:rPr lang="el-GR" sz="1000" dirty="0" smtClean="0">
                <a:hlinkClick r:id="rId257"/>
              </a:rPr>
              <a:t>χρῆσθαι</a:t>
            </a:r>
            <a:r>
              <a:rPr lang="el-GR" sz="1000" dirty="0" smtClean="0"/>
              <a:t> </a:t>
            </a:r>
            <a:r>
              <a:rPr lang="el-GR" sz="1000" dirty="0" smtClean="0">
                <a:hlinkClick r:id="rId258"/>
              </a:rPr>
              <a:t>καὶ</a:t>
            </a:r>
            <a:r>
              <a:rPr lang="el-GR" sz="1000" dirty="0" smtClean="0"/>
              <a:t> </a:t>
            </a:r>
            <a:r>
              <a:rPr lang="el-GR" sz="1000" dirty="0" smtClean="0">
                <a:hlinkClick r:id="rId259"/>
              </a:rPr>
              <a:t>τὰ</a:t>
            </a:r>
            <a:r>
              <a:rPr lang="el-GR" sz="1000" dirty="0" smtClean="0"/>
              <a:t> </a:t>
            </a:r>
            <a:r>
              <a:rPr lang="el-GR" sz="1000" dirty="0" smtClean="0">
                <a:hlinkClick r:id="rId260"/>
              </a:rPr>
              <a:t>θοινητικά</a:t>
            </a:r>
            <a:r>
              <a:rPr lang="el-GR" sz="1000" dirty="0" smtClean="0"/>
              <a:t>. </a:t>
            </a:r>
            <a:r>
              <a:rPr lang="el-GR" sz="1000" dirty="0" smtClean="0">
                <a:hlinkClick r:id="rId2"/>
              </a:rPr>
              <a:t>[</a:t>
            </a:r>
            <a:r>
              <a:rPr lang="el-GR" sz="1000" dirty="0" smtClean="0"/>
              <a:t>8</a:t>
            </a:r>
            <a:r>
              <a:rPr lang="el-GR" sz="1000" dirty="0" smtClean="0">
                <a:hlinkClick r:id="rId3"/>
              </a:rPr>
              <a:t>]</a:t>
            </a:r>
            <a:r>
              <a:rPr lang="el-GR" sz="1000" dirty="0" smtClean="0"/>
              <a:t> </a:t>
            </a:r>
            <a:r>
              <a:rPr lang="el-GR" sz="1000" dirty="0" smtClean="0">
                <a:hlinkClick r:id="rId261"/>
              </a:rPr>
              <a:t>χωρὶς</a:t>
            </a:r>
            <a:r>
              <a:rPr lang="el-GR" sz="1000" dirty="0" smtClean="0"/>
              <a:t> </a:t>
            </a:r>
            <a:r>
              <a:rPr lang="el-GR" sz="1000" dirty="0" smtClean="0">
                <a:hlinkClick r:id="rId262"/>
              </a:rPr>
              <a:t>δὲ</a:t>
            </a:r>
            <a:r>
              <a:rPr lang="el-GR" sz="1000" dirty="0" smtClean="0"/>
              <a:t> </a:t>
            </a:r>
            <a:r>
              <a:rPr lang="el-GR" sz="1000" dirty="0" smtClean="0">
                <a:hlinkClick r:id="rId138"/>
              </a:rPr>
              <a:t>καὶ</a:t>
            </a:r>
            <a:r>
              <a:rPr lang="el-GR" sz="1000" dirty="0" smtClean="0"/>
              <a:t> </a:t>
            </a:r>
            <a:r>
              <a:rPr lang="el-GR" sz="1000" dirty="0" smtClean="0">
                <a:hlinkClick r:id="rId259"/>
              </a:rPr>
              <a:t>τὰ</a:t>
            </a:r>
            <a:r>
              <a:rPr lang="el-GR" sz="1000" dirty="0" smtClean="0"/>
              <a:t> </a:t>
            </a:r>
            <a:r>
              <a:rPr lang="el-GR" sz="1000" dirty="0" smtClean="0">
                <a:hlinkClick r:id="rId263"/>
              </a:rPr>
              <a:t>κατὰ</a:t>
            </a:r>
            <a:r>
              <a:rPr lang="el-GR" sz="1000" dirty="0" smtClean="0"/>
              <a:t> </a:t>
            </a:r>
            <a:r>
              <a:rPr lang="el-GR" sz="1000" dirty="0" smtClean="0">
                <a:hlinkClick r:id="rId264"/>
              </a:rPr>
              <a:t>μῆνα</a:t>
            </a:r>
            <a:r>
              <a:rPr lang="el-GR" sz="1000" dirty="0" smtClean="0"/>
              <a:t> </a:t>
            </a:r>
            <a:r>
              <a:rPr lang="el-GR" sz="1000" dirty="0" smtClean="0">
                <a:hlinkClick r:id="rId265"/>
              </a:rPr>
              <a:t>δαπανώμενα</a:t>
            </a:r>
            <a:r>
              <a:rPr lang="el-GR" sz="1000" dirty="0" smtClean="0"/>
              <a:t> </a:t>
            </a:r>
            <a:r>
              <a:rPr lang="el-GR" sz="1000" dirty="0" smtClean="0">
                <a:hlinkClick r:id="rId266"/>
              </a:rPr>
              <a:t>ἀφείλομεν</a:t>
            </a:r>
            <a:r>
              <a:rPr lang="el-GR" sz="1000" dirty="0" smtClean="0"/>
              <a:t>, </a:t>
            </a:r>
            <a:r>
              <a:rPr lang="el-GR" sz="1000" dirty="0" smtClean="0">
                <a:hlinkClick r:id="rId267"/>
              </a:rPr>
              <a:t>δίχα</a:t>
            </a:r>
            <a:r>
              <a:rPr lang="el-GR" sz="1000" dirty="0" smtClean="0"/>
              <a:t> </a:t>
            </a:r>
            <a:r>
              <a:rPr lang="el-GR" sz="1000" dirty="0" smtClean="0">
                <a:hlinkClick r:id="rId268"/>
              </a:rPr>
              <a:t>δὲ</a:t>
            </a:r>
            <a:r>
              <a:rPr lang="el-GR" sz="1000" dirty="0" smtClean="0"/>
              <a:t> </a:t>
            </a:r>
            <a:r>
              <a:rPr lang="el-GR" sz="1000" dirty="0" smtClean="0">
                <a:hlinkClick r:id="rId269"/>
              </a:rPr>
              <a:t>καὶ</a:t>
            </a:r>
            <a:r>
              <a:rPr lang="el-GR" sz="1000" dirty="0" smtClean="0"/>
              <a:t> </a:t>
            </a:r>
            <a:r>
              <a:rPr lang="el-GR" sz="1000" dirty="0" smtClean="0">
                <a:hlinkClick r:id="rId270"/>
              </a:rPr>
              <a:t>τὰ</a:t>
            </a:r>
            <a:r>
              <a:rPr lang="el-GR" sz="1000" dirty="0" smtClean="0"/>
              <a:t> </a:t>
            </a:r>
            <a:r>
              <a:rPr lang="el-GR" sz="1000" dirty="0" smtClean="0">
                <a:hlinkClick r:id="rId271"/>
              </a:rPr>
              <a:t>εἰς</a:t>
            </a:r>
            <a:r>
              <a:rPr lang="el-GR" sz="1000" dirty="0" smtClean="0"/>
              <a:t> </a:t>
            </a:r>
            <a:r>
              <a:rPr lang="el-GR" sz="1000" dirty="0" smtClean="0">
                <a:hlinkClick r:id="rId272"/>
              </a:rPr>
              <a:t>ἐνιαυτὸν</a:t>
            </a:r>
            <a:r>
              <a:rPr lang="el-GR" sz="1000" dirty="0" smtClean="0"/>
              <a:t> </a:t>
            </a:r>
            <a:r>
              <a:rPr lang="el-GR" sz="1000" dirty="0" smtClean="0">
                <a:hlinkClick r:id="rId273"/>
              </a:rPr>
              <a:t>ἀπολελογισμένα</a:t>
            </a:r>
            <a:r>
              <a:rPr lang="el-GR" sz="1000" dirty="0" smtClean="0"/>
              <a:t> </a:t>
            </a:r>
            <a:r>
              <a:rPr lang="el-GR" sz="1000" dirty="0" smtClean="0">
                <a:hlinkClick r:id="rId274"/>
              </a:rPr>
              <a:t>κατέθεμεν</a:t>
            </a:r>
            <a:r>
              <a:rPr lang="el-GR" sz="1000" dirty="0" smtClean="0"/>
              <a:t>. </a:t>
            </a:r>
            <a:r>
              <a:rPr lang="el-GR" sz="1000" dirty="0" smtClean="0">
                <a:hlinkClick r:id="rId275"/>
              </a:rPr>
              <a:t>οὕτω</a:t>
            </a:r>
            <a:r>
              <a:rPr lang="el-GR" sz="1000" dirty="0" smtClean="0"/>
              <a:t> </a:t>
            </a:r>
            <a:r>
              <a:rPr lang="el-GR" sz="1000" dirty="0" smtClean="0">
                <a:hlinkClick r:id="rId276"/>
              </a:rPr>
              <a:t>γὰρ</a:t>
            </a:r>
            <a:r>
              <a:rPr lang="el-GR" sz="1000" dirty="0" smtClean="0"/>
              <a:t> </a:t>
            </a:r>
            <a:r>
              <a:rPr lang="el-GR" sz="1000" dirty="0" smtClean="0">
                <a:hlinkClick r:id="rId277"/>
              </a:rPr>
              <a:t>ἧττον</a:t>
            </a:r>
            <a:r>
              <a:rPr lang="el-GR" sz="1000" dirty="0" smtClean="0"/>
              <a:t> </a:t>
            </a:r>
            <a:r>
              <a:rPr lang="el-GR" sz="1000" dirty="0" smtClean="0">
                <a:hlinkClick r:id="rId278"/>
              </a:rPr>
              <a:t>λανθάνει</a:t>
            </a:r>
            <a:r>
              <a:rPr lang="el-GR" sz="1000" dirty="0" smtClean="0"/>
              <a:t> </a:t>
            </a:r>
            <a:r>
              <a:rPr lang="el-GR" sz="1000" dirty="0" smtClean="0">
                <a:hlinkClick r:id="rId279"/>
              </a:rPr>
              <a:t>ὅπως</a:t>
            </a:r>
            <a:r>
              <a:rPr lang="el-GR" sz="1000" dirty="0" smtClean="0"/>
              <a:t> </a:t>
            </a:r>
            <a:r>
              <a:rPr lang="el-GR" sz="1000" dirty="0" smtClean="0">
                <a:hlinkClick r:id="rId280"/>
              </a:rPr>
              <a:t>πρὸς</a:t>
            </a:r>
            <a:r>
              <a:rPr lang="el-GR" sz="1000" dirty="0" smtClean="0"/>
              <a:t> </a:t>
            </a:r>
            <a:r>
              <a:rPr lang="el-GR" sz="1000" dirty="0" smtClean="0">
                <a:hlinkClick r:id="rId281"/>
              </a:rPr>
              <a:t>τὸ</a:t>
            </a:r>
            <a:r>
              <a:rPr lang="el-GR" sz="1000" dirty="0" smtClean="0"/>
              <a:t> </a:t>
            </a:r>
            <a:r>
              <a:rPr lang="el-GR" sz="1000" dirty="0" smtClean="0">
                <a:hlinkClick r:id="rId282"/>
              </a:rPr>
              <a:t>τέλος</a:t>
            </a:r>
            <a:r>
              <a:rPr lang="el-GR" sz="1000" dirty="0" smtClean="0"/>
              <a:t> </a:t>
            </a:r>
            <a:r>
              <a:rPr lang="el-GR" sz="1000" dirty="0" smtClean="0">
                <a:hlinkClick r:id="rId283"/>
              </a:rPr>
              <a:t>ἐκβήσεται</a:t>
            </a:r>
            <a:r>
              <a:rPr lang="el-GR" sz="1000" dirty="0" smtClean="0"/>
              <a:t>. </a:t>
            </a:r>
            <a:r>
              <a:rPr lang="el-GR" sz="1000" dirty="0" smtClean="0">
                <a:hlinkClick r:id="rId284"/>
              </a:rPr>
              <a:t>ἐπεὶ</a:t>
            </a:r>
            <a:r>
              <a:rPr lang="el-GR" sz="1000" dirty="0" smtClean="0"/>
              <a:t> </a:t>
            </a:r>
            <a:r>
              <a:rPr lang="el-GR" sz="1000" dirty="0" smtClean="0">
                <a:hlinkClick r:id="rId285"/>
              </a:rPr>
              <a:t>δὲ</a:t>
            </a:r>
            <a:r>
              <a:rPr lang="el-GR" sz="1000" dirty="0" smtClean="0"/>
              <a:t> </a:t>
            </a:r>
            <a:r>
              <a:rPr lang="el-GR" sz="1000" dirty="0" smtClean="0">
                <a:hlinkClick r:id="rId286"/>
              </a:rPr>
              <a:t>ἐχωρίσαμεν</a:t>
            </a:r>
            <a:r>
              <a:rPr lang="el-GR" sz="1000" dirty="0" smtClean="0"/>
              <a:t> </a:t>
            </a:r>
            <a:r>
              <a:rPr lang="el-GR" sz="1000" dirty="0" smtClean="0">
                <a:hlinkClick r:id="rId287"/>
              </a:rPr>
              <a:t>πάντα</a:t>
            </a:r>
            <a:r>
              <a:rPr lang="el-GR" sz="1000" dirty="0" smtClean="0"/>
              <a:t> </a:t>
            </a:r>
            <a:r>
              <a:rPr lang="el-GR" sz="1000" dirty="0" smtClean="0">
                <a:hlinkClick r:id="rId288"/>
              </a:rPr>
              <a:t>κατὰ</a:t>
            </a:r>
            <a:r>
              <a:rPr lang="el-GR" sz="1000" dirty="0" smtClean="0"/>
              <a:t> </a:t>
            </a:r>
            <a:r>
              <a:rPr lang="el-GR" sz="1000" dirty="0" smtClean="0">
                <a:hlinkClick r:id="rId191"/>
              </a:rPr>
              <a:t>φυλὰς</a:t>
            </a:r>
            <a:r>
              <a:rPr lang="el-GR" sz="1000" dirty="0" smtClean="0"/>
              <a:t> </a:t>
            </a:r>
            <a:r>
              <a:rPr lang="el-GR" sz="1000" dirty="0" smtClean="0">
                <a:hlinkClick r:id="rId289"/>
              </a:rPr>
              <a:t>τὰ</a:t>
            </a:r>
            <a:r>
              <a:rPr lang="el-GR" sz="1000" dirty="0" smtClean="0"/>
              <a:t> </a:t>
            </a:r>
            <a:r>
              <a:rPr lang="el-GR" sz="1000" dirty="0" smtClean="0">
                <a:hlinkClick r:id="rId194"/>
              </a:rPr>
              <a:t>ἔπιπλα</a:t>
            </a:r>
            <a:r>
              <a:rPr lang="el-GR" sz="1000" dirty="0" smtClean="0"/>
              <a:t>, </a:t>
            </a:r>
            <a:r>
              <a:rPr lang="el-GR" sz="1000" dirty="0" smtClean="0">
                <a:hlinkClick r:id="rId290"/>
              </a:rPr>
              <a:t>εἰς</a:t>
            </a:r>
            <a:r>
              <a:rPr lang="el-GR" sz="1000" dirty="0" smtClean="0"/>
              <a:t> </a:t>
            </a:r>
            <a:r>
              <a:rPr lang="el-GR" sz="1000" dirty="0" smtClean="0">
                <a:hlinkClick r:id="rId291"/>
              </a:rPr>
              <a:t>τὰς</a:t>
            </a:r>
            <a:r>
              <a:rPr lang="el-GR" sz="1000" dirty="0" smtClean="0"/>
              <a:t> </a:t>
            </a:r>
            <a:r>
              <a:rPr lang="el-GR" sz="1000" dirty="0" smtClean="0">
                <a:hlinkClick r:id="rId292"/>
              </a:rPr>
              <a:t>χώρας</a:t>
            </a:r>
            <a:r>
              <a:rPr lang="el-GR" sz="1000" dirty="0" smtClean="0"/>
              <a:t> </a:t>
            </a:r>
            <a:r>
              <a:rPr lang="el-GR" sz="1000" dirty="0" smtClean="0">
                <a:hlinkClick r:id="rId293"/>
              </a:rPr>
              <a:t>τὰς</a:t>
            </a:r>
            <a:r>
              <a:rPr lang="el-GR" sz="1000" dirty="0" smtClean="0"/>
              <a:t> </a:t>
            </a:r>
            <a:r>
              <a:rPr lang="el-GR" sz="1000" dirty="0" smtClean="0">
                <a:hlinkClick r:id="rId294"/>
              </a:rPr>
              <a:t>προσηκούσας</a:t>
            </a:r>
            <a:r>
              <a:rPr lang="el-GR" sz="1000" dirty="0" smtClean="0"/>
              <a:t> </a:t>
            </a:r>
            <a:r>
              <a:rPr lang="el-GR" sz="1000" dirty="0" smtClean="0">
                <a:hlinkClick r:id="rId295"/>
              </a:rPr>
              <a:t>ἕκαστα</a:t>
            </a:r>
            <a:r>
              <a:rPr lang="el-GR" sz="1000" dirty="0" smtClean="0"/>
              <a:t> </a:t>
            </a:r>
            <a:r>
              <a:rPr lang="el-GR" sz="1000" dirty="0" smtClean="0">
                <a:hlinkClick r:id="rId296"/>
              </a:rPr>
              <a:t>διηνέγκαμεν</a:t>
            </a:r>
            <a:r>
              <a:rPr lang="el-GR" sz="1000" dirty="0" smtClean="0"/>
              <a:t>. </a:t>
            </a:r>
            <a:r>
              <a:rPr lang="el-GR" sz="1000" dirty="0" smtClean="0">
                <a:hlinkClick r:id="rId2"/>
              </a:rPr>
              <a:t>[</a:t>
            </a:r>
            <a:r>
              <a:rPr lang="el-GR" sz="1000" dirty="0" smtClean="0"/>
              <a:t>9</a:t>
            </a:r>
            <a:r>
              <a:rPr lang="el-GR" sz="1000" dirty="0" smtClean="0">
                <a:hlinkClick r:id="rId3"/>
              </a:rPr>
              <a:t>]</a:t>
            </a:r>
            <a:r>
              <a:rPr lang="el-GR" sz="1000" dirty="0" smtClean="0"/>
              <a:t> </a:t>
            </a:r>
            <a:r>
              <a:rPr lang="el-GR" sz="1000" dirty="0" smtClean="0">
                <a:hlinkClick r:id="rId297"/>
              </a:rPr>
              <a:t>μετὰ</a:t>
            </a:r>
            <a:r>
              <a:rPr lang="el-GR" sz="1000" dirty="0" smtClean="0"/>
              <a:t> </a:t>
            </a:r>
            <a:r>
              <a:rPr lang="el-GR" sz="1000" dirty="0" smtClean="0">
                <a:hlinkClick r:id="rId298"/>
              </a:rPr>
              <a:t>δὲ</a:t>
            </a:r>
            <a:r>
              <a:rPr lang="el-GR" sz="1000" dirty="0" smtClean="0"/>
              <a:t> </a:t>
            </a:r>
            <a:r>
              <a:rPr lang="el-GR" sz="1000" dirty="0" smtClean="0">
                <a:hlinkClick r:id="rId299"/>
              </a:rPr>
              <a:t>τοῦτο</a:t>
            </a:r>
            <a:r>
              <a:rPr lang="el-GR" sz="1000" dirty="0" smtClean="0"/>
              <a:t> </a:t>
            </a:r>
            <a:r>
              <a:rPr lang="el-GR" sz="1000" dirty="0" smtClean="0">
                <a:hlinkClick r:id="rId300"/>
              </a:rPr>
              <a:t>ὅσοις</a:t>
            </a:r>
            <a:r>
              <a:rPr lang="el-GR" sz="1000" dirty="0" smtClean="0"/>
              <a:t> </a:t>
            </a:r>
            <a:r>
              <a:rPr lang="el-GR" sz="1000" dirty="0" smtClean="0">
                <a:hlinkClick r:id="rId301"/>
              </a:rPr>
              <a:t>μὲν</a:t>
            </a:r>
            <a:r>
              <a:rPr lang="el-GR" sz="1000" dirty="0" smtClean="0"/>
              <a:t> </a:t>
            </a:r>
            <a:r>
              <a:rPr lang="el-GR" sz="1000" dirty="0" smtClean="0">
                <a:hlinkClick r:id="rId302"/>
              </a:rPr>
              <a:t>τῶν</a:t>
            </a:r>
            <a:r>
              <a:rPr lang="el-GR" sz="1000" dirty="0" smtClean="0"/>
              <a:t> </a:t>
            </a:r>
            <a:r>
              <a:rPr lang="el-GR" sz="1000" dirty="0" smtClean="0">
                <a:hlinkClick r:id="rId303"/>
              </a:rPr>
              <a:t>σκευῶν</a:t>
            </a:r>
            <a:r>
              <a:rPr lang="el-GR" sz="1000" dirty="0" smtClean="0"/>
              <a:t> </a:t>
            </a:r>
            <a:r>
              <a:rPr lang="el-GR" sz="1000" dirty="0" smtClean="0">
                <a:hlinkClick r:id="rId304"/>
              </a:rPr>
              <a:t>καθ᾽</a:t>
            </a:r>
            <a:r>
              <a:rPr lang="el-GR" sz="1000" dirty="0" smtClean="0"/>
              <a:t> </a:t>
            </a:r>
            <a:r>
              <a:rPr lang="el-GR" sz="1000" dirty="0" smtClean="0">
                <a:hlinkClick r:id="rId305"/>
              </a:rPr>
              <a:t>ἡμέραν</a:t>
            </a:r>
            <a:r>
              <a:rPr lang="el-GR" sz="1000" dirty="0" smtClean="0"/>
              <a:t> </a:t>
            </a:r>
            <a:r>
              <a:rPr lang="el-GR" sz="1000" dirty="0" smtClean="0">
                <a:hlinkClick r:id="rId306"/>
              </a:rPr>
              <a:t>χρῶνται</a:t>
            </a:r>
            <a:r>
              <a:rPr lang="el-GR" sz="1000" dirty="0" smtClean="0"/>
              <a:t> </a:t>
            </a:r>
            <a:r>
              <a:rPr lang="el-GR" sz="1000" dirty="0" smtClean="0">
                <a:hlinkClick r:id="rId307"/>
              </a:rPr>
              <a:t>οἱ</a:t>
            </a:r>
            <a:r>
              <a:rPr lang="el-GR" sz="1000" dirty="0" smtClean="0"/>
              <a:t> </a:t>
            </a:r>
            <a:r>
              <a:rPr lang="el-GR" sz="1000" dirty="0" smtClean="0">
                <a:hlinkClick r:id="rId159"/>
              </a:rPr>
              <a:t>οἰκέται</a:t>
            </a:r>
            <a:r>
              <a:rPr lang="el-GR" sz="1000" dirty="0" smtClean="0"/>
              <a:t>, </a:t>
            </a:r>
            <a:r>
              <a:rPr lang="el-GR" sz="1000" dirty="0" smtClean="0">
                <a:hlinkClick r:id="rId308"/>
              </a:rPr>
              <a:t>οἷον</a:t>
            </a:r>
            <a:r>
              <a:rPr lang="el-GR" sz="1000" dirty="0" smtClean="0"/>
              <a:t> </a:t>
            </a:r>
            <a:r>
              <a:rPr lang="el-GR" sz="1000" dirty="0" smtClean="0">
                <a:hlinkClick r:id="rId309"/>
              </a:rPr>
              <a:t>σιτοποιικοῖς</a:t>
            </a:r>
            <a:r>
              <a:rPr lang="el-GR" sz="1000" dirty="0" smtClean="0"/>
              <a:t>, </a:t>
            </a:r>
            <a:r>
              <a:rPr lang="el-GR" sz="1000" dirty="0" smtClean="0">
                <a:hlinkClick r:id="rId310"/>
              </a:rPr>
              <a:t>ὀψοποιικοῖς</a:t>
            </a:r>
            <a:r>
              <a:rPr lang="el-GR" sz="1000" dirty="0" smtClean="0"/>
              <a:t>, </a:t>
            </a:r>
            <a:r>
              <a:rPr lang="el-GR" sz="1000" dirty="0" smtClean="0">
                <a:hlinkClick r:id="rId311"/>
              </a:rPr>
              <a:t>ταλασιουργικοῖς</a:t>
            </a:r>
            <a:r>
              <a:rPr lang="el-GR" sz="1000" dirty="0" smtClean="0"/>
              <a:t>, </a:t>
            </a:r>
            <a:r>
              <a:rPr lang="el-GR" sz="1000" dirty="0" smtClean="0">
                <a:hlinkClick r:id="rId312"/>
              </a:rPr>
              <a:t>καὶ</a:t>
            </a:r>
            <a:r>
              <a:rPr lang="el-GR" sz="1000" dirty="0" smtClean="0"/>
              <a:t> </a:t>
            </a:r>
            <a:r>
              <a:rPr lang="el-GR" sz="1000" dirty="0" smtClean="0">
                <a:hlinkClick r:id="rId313"/>
              </a:rPr>
              <a:t>εἴ</a:t>
            </a:r>
            <a:r>
              <a:rPr lang="el-GR" sz="1000" dirty="0" smtClean="0"/>
              <a:t> </a:t>
            </a:r>
            <a:r>
              <a:rPr lang="el-GR" sz="1000" dirty="0" smtClean="0">
                <a:hlinkClick r:id="rId314"/>
              </a:rPr>
              <a:t>τι</a:t>
            </a:r>
            <a:r>
              <a:rPr lang="el-GR" sz="1000" dirty="0" smtClean="0"/>
              <a:t> </a:t>
            </a:r>
            <a:r>
              <a:rPr lang="el-GR" sz="1000" dirty="0" smtClean="0">
                <a:hlinkClick r:id="rId315"/>
              </a:rPr>
              <a:t>ἄλλο</a:t>
            </a:r>
            <a:r>
              <a:rPr lang="el-GR" sz="1000" dirty="0" smtClean="0"/>
              <a:t> </a:t>
            </a:r>
            <a:r>
              <a:rPr lang="el-GR" sz="1000" dirty="0" smtClean="0">
                <a:hlinkClick r:id="rId316"/>
              </a:rPr>
              <a:t>τοιοῦτον</a:t>
            </a:r>
            <a:r>
              <a:rPr lang="el-GR" sz="1000" dirty="0" smtClean="0"/>
              <a:t>, </a:t>
            </a:r>
            <a:r>
              <a:rPr lang="el-GR" sz="1000" dirty="0" smtClean="0">
                <a:hlinkClick r:id="rId317"/>
              </a:rPr>
              <a:t>ταῦτα</a:t>
            </a:r>
            <a:r>
              <a:rPr lang="el-GR" sz="1000" dirty="0" smtClean="0"/>
              <a:t> </a:t>
            </a:r>
            <a:r>
              <a:rPr lang="el-GR" sz="1000" dirty="0" smtClean="0">
                <a:hlinkClick r:id="rId318"/>
              </a:rPr>
              <a:t>μὲν</a:t>
            </a:r>
            <a:r>
              <a:rPr lang="el-GR" sz="1000" dirty="0" smtClean="0"/>
              <a:t> </a:t>
            </a:r>
            <a:r>
              <a:rPr lang="el-GR" sz="1000" dirty="0" smtClean="0">
                <a:hlinkClick r:id="rId319"/>
              </a:rPr>
              <a:t>αὐτοῖς</a:t>
            </a:r>
            <a:r>
              <a:rPr lang="el-GR" sz="1000" dirty="0" smtClean="0"/>
              <a:t> </a:t>
            </a:r>
            <a:r>
              <a:rPr lang="el-GR" sz="1000" dirty="0" smtClean="0">
                <a:hlinkClick r:id="rId320"/>
              </a:rPr>
              <a:t>τοῖς</a:t>
            </a:r>
            <a:r>
              <a:rPr lang="el-GR" sz="1000" dirty="0" smtClean="0"/>
              <a:t> </a:t>
            </a:r>
            <a:r>
              <a:rPr lang="el-GR" sz="1000" dirty="0" smtClean="0">
                <a:hlinkClick r:id="rId321"/>
              </a:rPr>
              <a:t>χρωμένοις</a:t>
            </a:r>
            <a:r>
              <a:rPr lang="el-GR" sz="1000" dirty="0" smtClean="0"/>
              <a:t> </a:t>
            </a:r>
            <a:r>
              <a:rPr lang="el-GR" sz="1000" dirty="0" smtClean="0">
                <a:hlinkClick r:id="rId322"/>
              </a:rPr>
              <a:t>δείξαντες</a:t>
            </a:r>
            <a:r>
              <a:rPr lang="el-GR" sz="1000" dirty="0" smtClean="0"/>
              <a:t> </a:t>
            </a:r>
            <a:r>
              <a:rPr lang="el-GR" sz="1000" dirty="0" smtClean="0">
                <a:hlinkClick r:id="rId323"/>
              </a:rPr>
              <a:t>ὅπου</a:t>
            </a:r>
            <a:r>
              <a:rPr lang="el-GR" sz="1000" dirty="0" smtClean="0"/>
              <a:t> </a:t>
            </a:r>
            <a:r>
              <a:rPr lang="el-GR" sz="1000" dirty="0" smtClean="0">
                <a:hlinkClick r:id="rId324"/>
              </a:rPr>
              <a:t>δεῖ</a:t>
            </a:r>
            <a:r>
              <a:rPr lang="el-GR" sz="1000" dirty="0" smtClean="0"/>
              <a:t> </a:t>
            </a:r>
            <a:r>
              <a:rPr lang="el-GR" sz="1000" dirty="0" smtClean="0">
                <a:hlinkClick r:id="rId325"/>
              </a:rPr>
              <a:t>τιθέναι</a:t>
            </a:r>
            <a:r>
              <a:rPr lang="el-GR" sz="1000" dirty="0" smtClean="0"/>
              <a:t>, </a:t>
            </a:r>
            <a:r>
              <a:rPr lang="el-GR" sz="1000" dirty="0" smtClean="0">
                <a:hlinkClick r:id="rId326"/>
              </a:rPr>
              <a:t>παρεδώκαμεν</a:t>
            </a:r>
            <a:r>
              <a:rPr lang="el-GR" sz="1000" dirty="0" smtClean="0"/>
              <a:t> </a:t>
            </a:r>
            <a:r>
              <a:rPr lang="el-GR" sz="1000" dirty="0" smtClean="0">
                <a:hlinkClick r:id="rId327"/>
              </a:rPr>
              <a:t>καὶ</a:t>
            </a:r>
            <a:r>
              <a:rPr lang="el-GR" sz="1000" dirty="0" smtClean="0"/>
              <a:t> </a:t>
            </a:r>
            <a:r>
              <a:rPr lang="el-GR" sz="1000" dirty="0" smtClean="0">
                <a:hlinkClick r:id="rId328"/>
              </a:rPr>
              <a:t>ἐπετάξαμεν</a:t>
            </a:r>
            <a:r>
              <a:rPr lang="el-GR" sz="1000" dirty="0" smtClean="0"/>
              <a:t> </a:t>
            </a:r>
            <a:r>
              <a:rPr lang="el-GR" sz="1000" dirty="0" smtClean="0">
                <a:hlinkClick r:id="rId329"/>
              </a:rPr>
              <a:t>σῶα</a:t>
            </a:r>
            <a:r>
              <a:rPr lang="el-GR" sz="1000" dirty="0" smtClean="0"/>
              <a:t> </a:t>
            </a:r>
            <a:r>
              <a:rPr lang="el-GR" sz="1000" dirty="0" smtClean="0">
                <a:hlinkClick r:id="rId330"/>
              </a:rPr>
              <a:t>παρέχειν</a:t>
            </a:r>
            <a:r>
              <a:rPr lang="el-GR" sz="1000" dirty="0" smtClean="0"/>
              <a:t>: </a:t>
            </a:r>
            <a:r>
              <a:rPr lang="el-GR" sz="1000" dirty="0" smtClean="0">
                <a:hlinkClick r:id="rId2"/>
              </a:rPr>
              <a:t>[</a:t>
            </a:r>
            <a:r>
              <a:rPr lang="el-GR" sz="1000" dirty="0" smtClean="0"/>
              <a:t>10</a:t>
            </a:r>
            <a:r>
              <a:rPr lang="el-GR" sz="1000" dirty="0" smtClean="0">
                <a:hlinkClick r:id="rId3"/>
              </a:rPr>
              <a:t>]</a:t>
            </a:r>
            <a:r>
              <a:rPr lang="el-GR" sz="1000" dirty="0" smtClean="0"/>
              <a:t> </a:t>
            </a:r>
            <a:r>
              <a:rPr lang="el-GR" sz="1000" dirty="0" smtClean="0">
                <a:hlinkClick r:id="rId331"/>
              </a:rPr>
              <a:t>ὅσοις</a:t>
            </a:r>
            <a:r>
              <a:rPr lang="el-GR" sz="1000" dirty="0" smtClean="0"/>
              <a:t> </a:t>
            </a:r>
            <a:r>
              <a:rPr lang="el-GR" sz="1000" dirty="0" smtClean="0">
                <a:hlinkClick r:id="rId332"/>
              </a:rPr>
              <a:t>δ᾽</a:t>
            </a:r>
            <a:r>
              <a:rPr lang="el-GR" sz="1000" dirty="0" smtClean="0"/>
              <a:t> </a:t>
            </a:r>
            <a:r>
              <a:rPr lang="el-GR" sz="1000" dirty="0" smtClean="0">
                <a:hlinkClick r:id="rId333"/>
              </a:rPr>
              <a:t>εἰς</a:t>
            </a:r>
            <a:r>
              <a:rPr lang="el-GR" sz="1000" dirty="0" smtClean="0"/>
              <a:t> </a:t>
            </a:r>
            <a:r>
              <a:rPr lang="el-GR" sz="1000" dirty="0" smtClean="0">
                <a:hlinkClick r:id="rId210"/>
              </a:rPr>
              <a:t>ἑορτὰς</a:t>
            </a:r>
            <a:r>
              <a:rPr lang="el-GR" sz="1000" dirty="0" smtClean="0"/>
              <a:t> </a:t>
            </a:r>
            <a:r>
              <a:rPr lang="el-GR" sz="1000" dirty="0" smtClean="0">
                <a:hlinkClick r:id="rId334"/>
              </a:rPr>
              <a:t>ἢ</a:t>
            </a:r>
            <a:r>
              <a:rPr lang="el-GR" sz="1000" dirty="0" smtClean="0"/>
              <a:t> </a:t>
            </a:r>
            <a:r>
              <a:rPr lang="el-GR" sz="1000" dirty="0" smtClean="0">
                <a:hlinkClick r:id="rId335"/>
              </a:rPr>
              <a:t>ξενοδοκίας</a:t>
            </a:r>
            <a:r>
              <a:rPr lang="el-GR" sz="1000" dirty="0" smtClean="0"/>
              <a:t> </a:t>
            </a:r>
            <a:r>
              <a:rPr lang="el-GR" sz="1000" dirty="0" smtClean="0">
                <a:hlinkClick r:id="rId336"/>
              </a:rPr>
              <a:t>χρώμεθα</a:t>
            </a:r>
            <a:r>
              <a:rPr lang="el-GR" sz="1000" dirty="0" smtClean="0"/>
              <a:t> </a:t>
            </a:r>
            <a:r>
              <a:rPr lang="el-GR" sz="1000" dirty="0" smtClean="0">
                <a:hlinkClick r:id="rId337"/>
              </a:rPr>
              <a:t>ἢ</a:t>
            </a:r>
            <a:r>
              <a:rPr lang="el-GR" sz="1000" dirty="0" smtClean="0"/>
              <a:t> </a:t>
            </a:r>
            <a:r>
              <a:rPr lang="el-GR" sz="1000" dirty="0" smtClean="0">
                <a:hlinkClick r:id="rId338"/>
              </a:rPr>
              <a:t>εἰς</a:t>
            </a:r>
            <a:r>
              <a:rPr lang="el-GR" sz="1000" dirty="0" smtClean="0"/>
              <a:t> </a:t>
            </a:r>
            <a:r>
              <a:rPr lang="el-GR" sz="1000" dirty="0" smtClean="0">
                <a:hlinkClick r:id="rId291"/>
              </a:rPr>
              <a:t>τὰς</a:t>
            </a:r>
            <a:r>
              <a:rPr lang="el-GR" sz="1000" dirty="0" smtClean="0"/>
              <a:t> </a:t>
            </a:r>
            <a:r>
              <a:rPr lang="el-GR" sz="1000" dirty="0" smtClean="0">
                <a:hlinkClick r:id="rId339"/>
              </a:rPr>
              <a:t>διὰ</a:t>
            </a:r>
            <a:r>
              <a:rPr lang="el-GR" sz="1000" dirty="0" smtClean="0"/>
              <a:t> </a:t>
            </a:r>
            <a:r>
              <a:rPr lang="el-GR" sz="1000" dirty="0" smtClean="0">
                <a:hlinkClick r:id="rId340"/>
              </a:rPr>
              <a:t>χρόνου</a:t>
            </a:r>
            <a:r>
              <a:rPr lang="el-GR" sz="1000" dirty="0" smtClean="0"/>
              <a:t> </a:t>
            </a:r>
            <a:r>
              <a:rPr lang="el-GR" sz="1000" dirty="0" smtClean="0">
                <a:hlinkClick r:id="rId341"/>
              </a:rPr>
              <a:t>πράξεις</a:t>
            </a:r>
            <a:r>
              <a:rPr lang="el-GR" sz="1000" dirty="0" smtClean="0"/>
              <a:t>, </a:t>
            </a:r>
            <a:r>
              <a:rPr lang="el-GR" sz="1000" dirty="0" smtClean="0">
                <a:hlinkClick r:id="rId342"/>
              </a:rPr>
              <a:t>ταῦτα</a:t>
            </a:r>
            <a:r>
              <a:rPr lang="el-GR" sz="1000" dirty="0" smtClean="0"/>
              <a:t> </a:t>
            </a:r>
            <a:r>
              <a:rPr lang="el-GR" sz="1000" dirty="0" smtClean="0">
                <a:hlinkClick r:id="rId343"/>
              </a:rPr>
              <a:t>δὲ</a:t>
            </a:r>
            <a:r>
              <a:rPr lang="el-GR" sz="1000" dirty="0" smtClean="0"/>
              <a:t> </a:t>
            </a:r>
            <a:r>
              <a:rPr lang="el-GR" sz="1000" dirty="0" smtClean="0">
                <a:hlinkClick r:id="rId344"/>
              </a:rPr>
              <a:t>τῇ</a:t>
            </a:r>
            <a:r>
              <a:rPr lang="el-GR" sz="1000" dirty="0" smtClean="0"/>
              <a:t> </a:t>
            </a:r>
            <a:r>
              <a:rPr lang="el-GR" sz="1000" dirty="0" smtClean="0">
                <a:hlinkClick r:id="rId345"/>
              </a:rPr>
              <a:t>ταμίᾳ</a:t>
            </a:r>
            <a:r>
              <a:rPr lang="el-GR" sz="1000" dirty="0" smtClean="0"/>
              <a:t> </a:t>
            </a:r>
            <a:r>
              <a:rPr lang="el-GR" sz="1000" dirty="0" smtClean="0">
                <a:hlinkClick r:id="rId346"/>
              </a:rPr>
              <a:t>παρεδώκαμεν</a:t>
            </a:r>
            <a:r>
              <a:rPr lang="el-GR" sz="1000" dirty="0" smtClean="0"/>
              <a:t>, </a:t>
            </a:r>
            <a:r>
              <a:rPr lang="el-GR" sz="1000" dirty="0" smtClean="0">
                <a:hlinkClick r:id="rId347"/>
              </a:rPr>
              <a:t>καὶ</a:t>
            </a:r>
            <a:r>
              <a:rPr lang="el-GR" sz="1000" dirty="0" smtClean="0"/>
              <a:t> </a:t>
            </a:r>
            <a:r>
              <a:rPr lang="el-GR" sz="1000" dirty="0" smtClean="0">
                <a:hlinkClick r:id="rId348"/>
              </a:rPr>
              <a:t>δείξαντες</a:t>
            </a:r>
            <a:r>
              <a:rPr lang="el-GR" sz="1000" dirty="0" smtClean="0"/>
              <a:t> </a:t>
            </a:r>
            <a:r>
              <a:rPr lang="el-GR" sz="1000" dirty="0" smtClean="0">
                <a:hlinkClick r:id="rId349"/>
              </a:rPr>
              <a:t>τὰς</a:t>
            </a:r>
            <a:r>
              <a:rPr lang="el-GR" sz="1000" dirty="0" smtClean="0"/>
              <a:t> </a:t>
            </a:r>
            <a:r>
              <a:rPr lang="el-GR" sz="1000" dirty="0" smtClean="0">
                <a:hlinkClick r:id="rId292"/>
              </a:rPr>
              <a:t>χώρας</a:t>
            </a:r>
            <a:r>
              <a:rPr lang="el-GR" sz="1000" dirty="0" smtClean="0"/>
              <a:t> </a:t>
            </a:r>
            <a:r>
              <a:rPr lang="el-GR" sz="1000" dirty="0" smtClean="0">
                <a:hlinkClick r:id="rId350"/>
              </a:rPr>
              <a:t>αὐτῶν</a:t>
            </a:r>
            <a:r>
              <a:rPr lang="el-GR" sz="1000" dirty="0" smtClean="0"/>
              <a:t> </a:t>
            </a:r>
            <a:r>
              <a:rPr lang="el-GR" sz="1000" dirty="0" smtClean="0">
                <a:hlinkClick r:id="rId351"/>
              </a:rPr>
              <a:t>καὶ</a:t>
            </a:r>
            <a:r>
              <a:rPr lang="el-GR" sz="1000" dirty="0" smtClean="0"/>
              <a:t> </a:t>
            </a:r>
            <a:r>
              <a:rPr lang="el-GR" sz="1000" dirty="0" smtClean="0">
                <a:hlinkClick r:id="rId352"/>
              </a:rPr>
              <a:t>ἀπαριθμήσαντες</a:t>
            </a:r>
            <a:r>
              <a:rPr lang="el-GR" sz="1000" dirty="0" smtClean="0"/>
              <a:t> </a:t>
            </a:r>
            <a:r>
              <a:rPr lang="el-GR" sz="1000" dirty="0" smtClean="0">
                <a:hlinkClick r:id="rId353"/>
              </a:rPr>
              <a:t>καὶ</a:t>
            </a:r>
            <a:r>
              <a:rPr lang="el-GR" sz="1000" dirty="0" smtClean="0"/>
              <a:t> </a:t>
            </a:r>
            <a:r>
              <a:rPr lang="el-GR" sz="1000" dirty="0" smtClean="0">
                <a:hlinkClick r:id="rId354"/>
              </a:rPr>
              <a:t>γραψάμενοι</a:t>
            </a:r>
            <a:r>
              <a:rPr lang="el-GR" sz="1000" dirty="0" smtClean="0"/>
              <a:t> </a:t>
            </a:r>
            <a:r>
              <a:rPr lang="el-GR" sz="1000" dirty="0" smtClean="0">
                <a:hlinkClick r:id="rId355"/>
              </a:rPr>
              <a:t>ἕκαστα</a:t>
            </a:r>
            <a:r>
              <a:rPr lang="el-GR" sz="1000" dirty="0" smtClean="0"/>
              <a:t> </a:t>
            </a:r>
            <a:r>
              <a:rPr lang="el-GR" sz="1000" dirty="0" smtClean="0">
                <a:hlinkClick r:id="rId356"/>
              </a:rPr>
              <a:t>εἴπομεν</a:t>
            </a:r>
            <a:r>
              <a:rPr lang="el-GR" sz="1000" dirty="0" smtClean="0"/>
              <a:t> </a:t>
            </a:r>
            <a:r>
              <a:rPr lang="el-GR" sz="1000" dirty="0" smtClean="0">
                <a:hlinkClick r:id="rId357"/>
              </a:rPr>
              <a:t>αὐτῇ</a:t>
            </a:r>
            <a:r>
              <a:rPr lang="el-GR" sz="1000" dirty="0" smtClean="0"/>
              <a:t> </a:t>
            </a:r>
            <a:r>
              <a:rPr lang="el-GR" sz="1000" dirty="0" smtClean="0">
                <a:hlinkClick r:id="rId358"/>
              </a:rPr>
              <a:t>διδόναι</a:t>
            </a:r>
            <a:r>
              <a:rPr lang="el-GR" sz="1000" dirty="0" smtClean="0"/>
              <a:t> </a:t>
            </a:r>
            <a:r>
              <a:rPr lang="el-GR" sz="1000" dirty="0" smtClean="0">
                <a:hlinkClick r:id="rId359"/>
              </a:rPr>
              <a:t>τούτων</a:t>
            </a:r>
            <a:r>
              <a:rPr lang="el-GR" sz="1000" dirty="0" smtClean="0"/>
              <a:t> </a:t>
            </a:r>
            <a:r>
              <a:rPr lang="el-GR" sz="1000" dirty="0" smtClean="0">
                <a:hlinkClick r:id="rId360"/>
              </a:rPr>
              <a:t>ὅτῳ</a:t>
            </a:r>
            <a:r>
              <a:rPr lang="el-GR" sz="1000" dirty="0" smtClean="0"/>
              <a:t> </a:t>
            </a:r>
            <a:r>
              <a:rPr lang="el-GR" sz="1000" dirty="0" smtClean="0">
                <a:hlinkClick r:id="rId361"/>
              </a:rPr>
              <a:t>δέοι</a:t>
            </a:r>
            <a:r>
              <a:rPr lang="el-GR" sz="1000" dirty="0" smtClean="0"/>
              <a:t> </a:t>
            </a:r>
            <a:r>
              <a:rPr lang="el-GR" sz="1000" dirty="0" smtClean="0">
                <a:hlinkClick r:id="rId362"/>
              </a:rPr>
              <a:t>ἕκαστον</a:t>
            </a:r>
            <a:r>
              <a:rPr lang="el-GR" sz="1000" dirty="0" smtClean="0"/>
              <a:t>, </a:t>
            </a:r>
            <a:r>
              <a:rPr lang="el-GR" sz="1000" dirty="0" smtClean="0">
                <a:hlinkClick r:id="rId363"/>
              </a:rPr>
              <a:t>καὶ</a:t>
            </a:r>
            <a:r>
              <a:rPr lang="el-GR" sz="1000" dirty="0" smtClean="0"/>
              <a:t> </a:t>
            </a:r>
            <a:r>
              <a:rPr lang="el-GR" sz="1000" dirty="0" smtClean="0">
                <a:hlinkClick r:id="rId364"/>
              </a:rPr>
              <a:t>μεμνῆσθαι</a:t>
            </a:r>
            <a:r>
              <a:rPr lang="el-GR" sz="1000" dirty="0" smtClean="0"/>
              <a:t> </a:t>
            </a:r>
            <a:r>
              <a:rPr lang="el-GR" sz="1000" dirty="0" smtClean="0">
                <a:hlinkClick r:id="rId365"/>
              </a:rPr>
              <a:t>ὅ</a:t>
            </a:r>
            <a:r>
              <a:rPr lang="el-GR" sz="1000" dirty="0" smtClean="0"/>
              <a:t> </a:t>
            </a:r>
            <a:r>
              <a:rPr lang="el-GR" sz="1000" dirty="0" smtClean="0">
                <a:hlinkClick r:id="rId153"/>
              </a:rPr>
              <a:t>τι</a:t>
            </a:r>
            <a:r>
              <a:rPr lang="el-GR" sz="1000" dirty="0" smtClean="0"/>
              <a:t> </a:t>
            </a:r>
            <a:r>
              <a:rPr lang="el-GR" sz="1000" dirty="0" smtClean="0">
                <a:hlinkClick r:id="rId366"/>
              </a:rPr>
              <a:t>ἄν</a:t>
            </a:r>
            <a:r>
              <a:rPr lang="el-GR" sz="1000" dirty="0" smtClean="0"/>
              <a:t> </a:t>
            </a:r>
            <a:r>
              <a:rPr lang="el-GR" sz="1000" dirty="0" smtClean="0">
                <a:hlinkClick r:id="rId367"/>
              </a:rPr>
              <a:t>τῳ</a:t>
            </a:r>
            <a:r>
              <a:rPr lang="el-GR" sz="1000" dirty="0" smtClean="0"/>
              <a:t> </a:t>
            </a:r>
            <a:r>
              <a:rPr lang="el-GR" sz="1000" dirty="0" smtClean="0">
                <a:hlinkClick r:id="rId368"/>
              </a:rPr>
              <a:t>διδῷ</a:t>
            </a:r>
            <a:r>
              <a:rPr lang="el-GR" sz="1000" dirty="0" smtClean="0"/>
              <a:t>, </a:t>
            </a:r>
            <a:r>
              <a:rPr lang="el-GR" sz="1000" dirty="0" smtClean="0">
                <a:hlinkClick r:id="rId369"/>
              </a:rPr>
              <a:t>καὶ</a:t>
            </a:r>
            <a:r>
              <a:rPr lang="el-GR" sz="1000" dirty="0" smtClean="0"/>
              <a:t> </a:t>
            </a:r>
            <a:r>
              <a:rPr lang="el-GR" sz="1000" dirty="0" smtClean="0">
                <a:hlinkClick r:id="rId370"/>
              </a:rPr>
              <a:t>ἀπολαμβάνουσαν</a:t>
            </a:r>
            <a:r>
              <a:rPr lang="el-GR" sz="1000" dirty="0" smtClean="0"/>
              <a:t> </a:t>
            </a:r>
            <a:r>
              <a:rPr lang="el-GR" sz="1000" dirty="0" smtClean="0">
                <a:hlinkClick r:id="rId371"/>
              </a:rPr>
              <a:t>κατατιθέναι</a:t>
            </a:r>
            <a:r>
              <a:rPr lang="el-GR" sz="1000" dirty="0" smtClean="0"/>
              <a:t> </a:t>
            </a:r>
            <a:r>
              <a:rPr lang="el-GR" sz="1000" dirty="0" smtClean="0">
                <a:hlinkClick r:id="rId372"/>
              </a:rPr>
              <a:t>πάλιν</a:t>
            </a:r>
            <a:r>
              <a:rPr lang="el-GR" sz="1000" dirty="0" smtClean="0"/>
              <a:t> </a:t>
            </a:r>
            <a:r>
              <a:rPr lang="el-GR" sz="1000" dirty="0" smtClean="0">
                <a:hlinkClick r:id="rId373"/>
              </a:rPr>
              <a:t>ὅθενπερ</a:t>
            </a:r>
            <a:r>
              <a:rPr lang="el-GR" sz="1000" dirty="0" smtClean="0"/>
              <a:t> </a:t>
            </a:r>
            <a:r>
              <a:rPr lang="el-GR" sz="1000" dirty="0" smtClean="0">
                <a:hlinkClick r:id="rId374"/>
              </a:rPr>
              <a:t>ἂν</a:t>
            </a:r>
            <a:r>
              <a:rPr lang="el-GR" sz="1000" dirty="0" smtClean="0"/>
              <a:t> </a:t>
            </a:r>
            <a:r>
              <a:rPr lang="el-GR" sz="1000" dirty="0" smtClean="0">
                <a:hlinkClick r:id="rId375"/>
              </a:rPr>
              <a:t>ἕκαστα</a:t>
            </a:r>
            <a:r>
              <a:rPr lang="el-GR" sz="1000" dirty="0" smtClean="0"/>
              <a:t> </a:t>
            </a:r>
            <a:r>
              <a:rPr lang="el-GR" sz="1000" dirty="0" smtClean="0">
                <a:hlinkClick r:id="rId376"/>
              </a:rPr>
              <a:t>λαμβάνῃ</a:t>
            </a:r>
            <a:endParaRPr lang="en-US" sz="1000" dirty="0"/>
          </a:p>
        </p:txBody>
      </p:sp>
      <p:sp>
        <p:nvSpPr>
          <p:cNvPr id="6" name="Content Placeholder 5"/>
          <p:cNvSpPr>
            <a:spLocks noGrp="1"/>
          </p:cNvSpPr>
          <p:nvPr>
            <p:ph sz="quarter" idx="4"/>
          </p:nvPr>
        </p:nvSpPr>
        <p:spPr>
          <a:xfrm>
            <a:off x="4645025" y="381000"/>
            <a:ext cx="4270375" cy="6172199"/>
          </a:xfrm>
        </p:spPr>
        <p:txBody>
          <a:bodyPr>
            <a:noAutofit/>
          </a:bodyPr>
          <a:lstStyle/>
          <a:p>
            <a:r>
              <a:rPr lang="en-US" sz="1000" dirty="0" smtClean="0"/>
              <a:t>“‘And how did you arrange things for her, </a:t>
            </a:r>
            <a:r>
              <a:rPr lang="en-US" sz="1000" dirty="0" err="1" smtClean="0"/>
              <a:t>Ischomachus</a:t>
            </a:r>
            <a:r>
              <a:rPr lang="en-US" sz="1000" dirty="0" smtClean="0"/>
              <a:t>?’ I asked.“‘Why, I decided first to show her the possibilities of our house. For it contains few elaborate decorations, Socrates; but the rooms are designed simply with the object of providing as convenient receptacles as possible for the things that are to fill them, and thus each room invited just what was suited to it. [3] Thus the store-room by the security of its position called for the most valuable blankets and utensils, the dry covered rooms for the corn, the cool for the wine, the well-lit for those works of art and vessels that need light. [4] I showed her decorated living-rooms for the family that are cool in summer and warm in winter.</a:t>
            </a:r>
            <a:r>
              <a:rPr lang="en-US" sz="1000" u="sng" baseline="30000" dirty="0" smtClean="0">
                <a:hlinkClick r:id="rId377"/>
              </a:rPr>
              <a:t>1</a:t>
            </a:r>
            <a:r>
              <a:rPr lang="en-US" sz="1000" dirty="0" smtClean="0"/>
              <a:t> I showed her that the whole house fronts south, so that it was obvious that it is sunny in winter and shady in summer. [5] I showed her the women's quarters too, separated by a bolted door from the men's, so that nothing which ought not to be moved may be taken out, and that the servants may not breed without our leave. For honest servants generally prove more loyal if they have a family; but rogues, if they live in wedlock, become all the more prone to mischief. [6] “‘And now that we had completed the list, we forthwith set about separating the furniture tribe by tribe. We began by collecting together the vessels we use in sacrificing. After that we put together the women's holiday finery, and the men's holiday and war garb, blankets in the women's, blankets in the men's quarters, women's shoes, men's shoes. [7] Another tribe consisted of arms, and three others of implements for spinning, for bread-making and for cooking; others, again, of the things required for washing, at the kneading-trough, and for table use. All these we divided into two sets, things in constant use and things reserved for festivities. [8] We also put by themselves the things consumed month by month, and set apart the supplies calculated to last for a year. For this plan makes it easier to tell how they will last to the end of the time. When we had divided all the portable property tribe by tribe, we arranged everything in its proper place. [9] After that we showed the servants who have to use them where to keep the utensils they require daily, for baking, cooking, spinning and so forth; handed them over to their care and charged them to see that they were safe and sound. [10] The things that we use only for festivals or entertainments, or on rare occasions, we handed over to the housekeeper, and after showing her their places and counting and making a written list of all the items, we told her to give them out to the right servants, to remember what she gave to each of them, and when receiving them back to put everything in the place from which she took it. </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0"/>
            <a:ext cx="4191000" cy="6858000"/>
          </a:xfrm>
        </p:spPr>
        <p:txBody>
          <a:bodyPr>
            <a:normAutofit fontScale="92500" lnSpcReduction="10000"/>
          </a:bodyPr>
          <a:lstStyle/>
          <a:p>
            <a:r>
              <a:rPr lang="el-GR" sz="1100" dirty="0" smtClean="0"/>
              <a:t>. </a:t>
            </a:r>
            <a:r>
              <a:rPr lang="el-GR" sz="1100" dirty="0" smtClean="0">
                <a:hlinkClick r:id="rId2"/>
              </a:rPr>
              <a:t>[</a:t>
            </a:r>
            <a:r>
              <a:rPr lang="el-GR" sz="1100" dirty="0" smtClean="0"/>
              <a:t>11</a:t>
            </a:r>
            <a:r>
              <a:rPr lang="el-GR" sz="1100" dirty="0" smtClean="0">
                <a:hlinkClick r:id="rId3"/>
              </a:rPr>
              <a:t>]</a:t>
            </a:r>
            <a:r>
              <a:rPr lang="el-GR" sz="1100" dirty="0" smtClean="0"/>
              <a:t> </a:t>
            </a:r>
            <a:r>
              <a:rPr lang="el-GR" sz="1100" dirty="0" smtClean="0">
                <a:hlinkClick r:id="rId4"/>
              </a:rPr>
              <a:t>τὴν</a:t>
            </a:r>
            <a:r>
              <a:rPr lang="el-GR" sz="1100" dirty="0" smtClean="0"/>
              <a:t> </a:t>
            </a:r>
            <a:r>
              <a:rPr lang="el-GR" sz="1100" dirty="0" smtClean="0">
                <a:hlinkClick r:id="rId5"/>
              </a:rPr>
              <a:t>δὲ</a:t>
            </a:r>
            <a:r>
              <a:rPr lang="el-GR" sz="1100" dirty="0" smtClean="0"/>
              <a:t> </a:t>
            </a:r>
            <a:r>
              <a:rPr lang="el-GR" sz="1100" dirty="0" smtClean="0">
                <a:hlinkClick r:id="rId6"/>
              </a:rPr>
              <a:t>ταμίαν</a:t>
            </a:r>
            <a:r>
              <a:rPr lang="el-GR" sz="1100" dirty="0" smtClean="0"/>
              <a:t> </a:t>
            </a:r>
            <a:r>
              <a:rPr lang="el-GR" sz="1100" dirty="0" smtClean="0">
                <a:hlinkClick r:id="rId7"/>
              </a:rPr>
              <a:t>ἐποιησάμεθα</a:t>
            </a:r>
            <a:r>
              <a:rPr lang="el-GR" sz="1100" dirty="0" smtClean="0"/>
              <a:t> </a:t>
            </a:r>
            <a:r>
              <a:rPr lang="el-GR" sz="1100" dirty="0" smtClean="0">
                <a:hlinkClick r:id="rId8"/>
              </a:rPr>
              <a:t>ἐπισκεψάμενοι</a:t>
            </a:r>
            <a:r>
              <a:rPr lang="el-GR" sz="1100" dirty="0" smtClean="0"/>
              <a:t> </a:t>
            </a:r>
            <a:r>
              <a:rPr lang="el-GR" sz="1100" dirty="0" smtClean="0">
                <a:hlinkClick r:id="rId9"/>
              </a:rPr>
              <a:t>ἥτις</a:t>
            </a:r>
            <a:r>
              <a:rPr lang="el-GR" sz="1100" dirty="0" smtClean="0"/>
              <a:t> </a:t>
            </a:r>
            <a:r>
              <a:rPr lang="el-GR" sz="1100" dirty="0" smtClean="0">
                <a:hlinkClick r:id="rId10"/>
              </a:rPr>
              <a:t>ἡμῖν</a:t>
            </a:r>
            <a:r>
              <a:rPr lang="el-GR" sz="1100" dirty="0" smtClean="0"/>
              <a:t> </a:t>
            </a:r>
            <a:r>
              <a:rPr lang="el-GR" sz="1100" dirty="0" smtClean="0">
                <a:hlinkClick r:id="rId11"/>
              </a:rPr>
              <a:t>ἐδόκει</a:t>
            </a:r>
            <a:r>
              <a:rPr lang="el-GR" sz="1100" dirty="0" smtClean="0"/>
              <a:t> </a:t>
            </a:r>
            <a:r>
              <a:rPr lang="el-GR" sz="1100" dirty="0" smtClean="0">
                <a:hlinkClick r:id="rId12"/>
              </a:rPr>
              <a:t>εἶναι</a:t>
            </a:r>
            <a:r>
              <a:rPr lang="el-GR" sz="1100" dirty="0" smtClean="0"/>
              <a:t> </a:t>
            </a:r>
            <a:r>
              <a:rPr lang="el-GR" sz="1100" dirty="0" smtClean="0">
                <a:hlinkClick r:id="rId13"/>
              </a:rPr>
              <a:t>ἐγκρατεστάτη</a:t>
            </a:r>
            <a:r>
              <a:rPr lang="el-GR" sz="1100" dirty="0" smtClean="0"/>
              <a:t> </a:t>
            </a:r>
            <a:r>
              <a:rPr lang="el-GR" sz="1100" dirty="0" smtClean="0">
                <a:hlinkClick r:id="rId14"/>
              </a:rPr>
              <a:t>καὶ</a:t>
            </a:r>
            <a:r>
              <a:rPr lang="el-GR" sz="1100" dirty="0" smtClean="0"/>
              <a:t> </a:t>
            </a:r>
            <a:r>
              <a:rPr lang="el-GR" sz="1100" dirty="0" smtClean="0">
                <a:hlinkClick r:id="rId15"/>
              </a:rPr>
              <a:t>γαστρὸς</a:t>
            </a:r>
            <a:r>
              <a:rPr lang="el-GR" sz="1100" dirty="0" smtClean="0"/>
              <a:t> </a:t>
            </a:r>
            <a:r>
              <a:rPr lang="el-GR" sz="1100" dirty="0" smtClean="0">
                <a:hlinkClick r:id="rId16"/>
              </a:rPr>
              <a:t>καὶ</a:t>
            </a:r>
            <a:r>
              <a:rPr lang="el-GR" sz="1100" dirty="0" smtClean="0"/>
              <a:t> </a:t>
            </a:r>
            <a:r>
              <a:rPr lang="el-GR" sz="1100" dirty="0" smtClean="0">
                <a:hlinkClick r:id="rId17"/>
              </a:rPr>
              <a:t>οἴνου</a:t>
            </a:r>
            <a:r>
              <a:rPr lang="el-GR" sz="1100" dirty="0" smtClean="0"/>
              <a:t> </a:t>
            </a:r>
            <a:r>
              <a:rPr lang="el-GR" sz="1100" dirty="0" smtClean="0">
                <a:hlinkClick r:id="rId18"/>
              </a:rPr>
              <a:t>καὶ</a:t>
            </a:r>
            <a:r>
              <a:rPr lang="el-GR" sz="1100" dirty="0" smtClean="0"/>
              <a:t> </a:t>
            </a:r>
            <a:r>
              <a:rPr lang="el-GR" sz="1100" dirty="0" smtClean="0">
                <a:hlinkClick r:id="rId19"/>
              </a:rPr>
              <a:t>ὕπνου</a:t>
            </a:r>
            <a:r>
              <a:rPr lang="el-GR" sz="1100" dirty="0" smtClean="0"/>
              <a:t> </a:t>
            </a:r>
            <a:r>
              <a:rPr lang="el-GR" sz="1100" dirty="0" smtClean="0">
                <a:hlinkClick r:id="rId20"/>
              </a:rPr>
              <a:t>καὶ</a:t>
            </a:r>
            <a:r>
              <a:rPr lang="el-GR" sz="1100" dirty="0" smtClean="0"/>
              <a:t> </a:t>
            </a:r>
            <a:r>
              <a:rPr lang="el-GR" sz="1100" dirty="0" smtClean="0">
                <a:hlinkClick r:id="rId21"/>
              </a:rPr>
              <a:t>ἀνδρῶν</a:t>
            </a:r>
            <a:r>
              <a:rPr lang="el-GR" sz="1100" dirty="0" smtClean="0"/>
              <a:t> </a:t>
            </a:r>
            <a:r>
              <a:rPr lang="el-GR" sz="1100" dirty="0" smtClean="0">
                <a:hlinkClick r:id="rId22"/>
              </a:rPr>
              <a:t>συνουσίας</a:t>
            </a:r>
            <a:r>
              <a:rPr lang="el-GR" sz="1100" dirty="0" smtClean="0"/>
              <a:t>, </a:t>
            </a:r>
            <a:r>
              <a:rPr lang="el-GR" sz="1100" dirty="0" smtClean="0">
                <a:hlinkClick r:id="rId23"/>
              </a:rPr>
              <a:t>πρὸς</a:t>
            </a:r>
            <a:r>
              <a:rPr lang="el-GR" sz="1100" dirty="0" smtClean="0"/>
              <a:t> </a:t>
            </a:r>
            <a:r>
              <a:rPr lang="el-GR" sz="1100" dirty="0" smtClean="0">
                <a:hlinkClick r:id="rId24"/>
              </a:rPr>
              <a:t>τούτοις</a:t>
            </a:r>
            <a:r>
              <a:rPr lang="el-GR" sz="1100" dirty="0" smtClean="0"/>
              <a:t> </a:t>
            </a:r>
            <a:r>
              <a:rPr lang="el-GR" sz="1100" dirty="0" smtClean="0">
                <a:hlinkClick r:id="rId25"/>
              </a:rPr>
              <a:t>δὲ</a:t>
            </a:r>
            <a:r>
              <a:rPr lang="el-GR" sz="1100" dirty="0" smtClean="0"/>
              <a:t> </a:t>
            </a:r>
            <a:r>
              <a:rPr lang="el-GR" sz="1100" dirty="0" smtClean="0">
                <a:hlinkClick r:id="rId26"/>
              </a:rPr>
              <a:t>ἣ</a:t>
            </a:r>
            <a:r>
              <a:rPr lang="el-GR" sz="1100" dirty="0" smtClean="0"/>
              <a:t> </a:t>
            </a:r>
            <a:r>
              <a:rPr lang="el-GR" sz="1100" dirty="0" smtClean="0">
                <a:hlinkClick r:id="rId27"/>
              </a:rPr>
              <a:t>τὸ</a:t>
            </a:r>
            <a:r>
              <a:rPr lang="el-GR" sz="1100" dirty="0" smtClean="0"/>
              <a:t> </a:t>
            </a:r>
            <a:r>
              <a:rPr lang="el-GR" sz="1100" dirty="0" smtClean="0">
                <a:hlinkClick r:id="rId28"/>
              </a:rPr>
              <a:t>μνημονικὸν</a:t>
            </a:r>
            <a:r>
              <a:rPr lang="el-GR" sz="1100" dirty="0" smtClean="0"/>
              <a:t> </a:t>
            </a:r>
            <a:r>
              <a:rPr lang="el-GR" sz="1100" dirty="0" smtClean="0">
                <a:hlinkClick r:id="rId29"/>
              </a:rPr>
              <a:t>μάλιστα</a:t>
            </a:r>
            <a:r>
              <a:rPr lang="el-GR" sz="1100" dirty="0" smtClean="0"/>
              <a:t> </a:t>
            </a:r>
            <a:r>
              <a:rPr lang="el-GR" sz="1100" dirty="0" smtClean="0">
                <a:hlinkClick r:id="rId30"/>
              </a:rPr>
              <a:t>ἐδόκει</a:t>
            </a:r>
            <a:r>
              <a:rPr lang="el-GR" sz="1100" dirty="0" smtClean="0"/>
              <a:t> </a:t>
            </a:r>
            <a:r>
              <a:rPr lang="el-GR" sz="1100" dirty="0" smtClean="0">
                <a:hlinkClick r:id="rId31"/>
              </a:rPr>
              <a:t>ἔχειν</a:t>
            </a:r>
            <a:r>
              <a:rPr lang="el-GR" sz="1100" dirty="0" smtClean="0"/>
              <a:t> </a:t>
            </a:r>
            <a:r>
              <a:rPr lang="el-GR" sz="1100" dirty="0" smtClean="0">
                <a:hlinkClick r:id="rId32"/>
              </a:rPr>
              <a:t>καὶ</a:t>
            </a:r>
            <a:r>
              <a:rPr lang="el-GR" sz="1100" dirty="0" smtClean="0"/>
              <a:t> </a:t>
            </a:r>
            <a:r>
              <a:rPr lang="el-GR" sz="1100" dirty="0" smtClean="0">
                <a:hlinkClick r:id="rId33"/>
              </a:rPr>
              <a:t>τὸ</a:t>
            </a:r>
            <a:r>
              <a:rPr lang="el-GR" sz="1100" dirty="0" smtClean="0"/>
              <a:t> </a:t>
            </a:r>
            <a:r>
              <a:rPr lang="el-GR" sz="1100" dirty="0" smtClean="0">
                <a:hlinkClick r:id="rId34"/>
              </a:rPr>
              <a:t>προνοεῖν</a:t>
            </a:r>
            <a:r>
              <a:rPr lang="el-GR" sz="1100" dirty="0" smtClean="0"/>
              <a:t> </a:t>
            </a:r>
            <a:r>
              <a:rPr lang="el-GR" sz="1100" dirty="0" smtClean="0">
                <a:hlinkClick r:id="rId35"/>
              </a:rPr>
              <a:t>μή</a:t>
            </a:r>
            <a:r>
              <a:rPr lang="el-GR" sz="1100" dirty="0" smtClean="0"/>
              <a:t> </a:t>
            </a:r>
            <a:r>
              <a:rPr lang="el-GR" sz="1100" dirty="0" smtClean="0">
                <a:hlinkClick r:id="rId36"/>
              </a:rPr>
              <a:t>τι</a:t>
            </a:r>
            <a:r>
              <a:rPr lang="el-GR" sz="1100" dirty="0" smtClean="0"/>
              <a:t> </a:t>
            </a:r>
            <a:r>
              <a:rPr lang="el-GR" sz="1100" dirty="0" smtClean="0">
                <a:hlinkClick r:id="rId37"/>
              </a:rPr>
              <a:t>κακὸν</a:t>
            </a:r>
            <a:r>
              <a:rPr lang="el-GR" sz="1100" dirty="0" smtClean="0"/>
              <a:t> </a:t>
            </a:r>
            <a:r>
              <a:rPr lang="el-GR" sz="1100" dirty="0" smtClean="0">
                <a:hlinkClick r:id="rId38"/>
              </a:rPr>
              <a:t>λάβῃ</a:t>
            </a:r>
            <a:r>
              <a:rPr lang="el-GR" sz="1100" dirty="0" smtClean="0"/>
              <a:t> </a:t>
            </a:r>
            <a:r>
              <a:rPr lang="el-GR" sz="1100" dirty="0" smtClean="0">
                <a:hlinkClick r:id="rId39"/>
              </a:rPr>
              <a:t>παρ᾽</a:t>
            </a:r>
            <a:r>
              <a:rPr lang="el-GR" sz="1100" dirty="0" smtClean="0"/>
              <a:t> </a:t>
            </a:r>
            <a:r>
              <a:rPr lang="el-GR" sz="1100" dirty="0" smtClean="0">
                <a:hlinkClick r:id="rId40"/>
              </a:rPr>
              <a:t>ἡμῶν</a:t>
            </a:r>
            <a:r>
              <a:rPr lang="el-GR" sz="1100" dirty="0" smtClean="0"/>
              <a:t> </a:t>
            </a:r>
            <a:r>
              <a:rPr lang="el-GR" sz="1100" dirty="0" smtClean="0">
                <a:hlinkClick r:id="rId41"/>
              </a:rPr>
              <a:t>ἀμελοῦσα</a:t>
            </a:r>
            <a:r>
              <a:rPr lang="el-GR" sz="1100" dirty="0" smtClean="0"/>
              <a:t>, </a:t>
            </a:r>
            <a:r>
              <a:rPr lang="el-GR" sz="1100" dirty="0" smtClean="0">
                <a:hlinkClick r:id="rId42"/>
              </a:rPr>
              <a:t>καὶ</a:t>
            </a:r>
            <a:r>
              <a:rPr lang="el-GR" sz="1100" dirty="0" smtClean="0"/>
              <a:t> </a:t>
            </a:r>
            <a:r>
              <a:rPr lang="el-GR" sz="1100" dirty="0" smtClean="0">
                <a:hlinkClick r:id="rId43"/>
              </a:rPr>
              <a:t>σκοπεῖν</a:t>
            </a:r>
            <a:r>
              <a:rPr lang="el-GR" sz="1100" dirty="0" smtClean="0"/>
              <a:t> </a:t>
            </a:r>
            <a:r>
              <a:rPr lang="el-GR" sz="1100" dirty="0" smtClean="0">
                <a:hlinkClick r:id="rId44"/>
              </a:rPr>
              <a:t>ὅπως</a:t>
            </a:r>
            <a:r>
              <a:rPr lang="el-GR" sz="1100" dirty="0" smtClean="0"/>
              <a:t> </a:t>
            </a:r>
            <a:r>
              <a:rPr lang="el-GR" sz="1100" dirty="0" smtClean="0">
                <a:hlinkClick r:id="rId45"/>
              </a:rPr>
              <a:t>χαριζομένη</a:t>
            </a:r>
            <a:r>
              <a:rPr lang="el-GR" sz="1100" dirty="0" smtClean="0"/>
              <a:t> </a:t>
            </a:r>
            <a:r>
              <a:rPr lang="el-GR" sz="1100" dirty="0" smtClean="0">
                <a:hlinkClick r:id="rId46"/>
              </a:rPr>
              <a:t>τι</a:t>
            </a:r>
            <a:r>
              <a:rPr lang="el-GR" sz="1100" dirty="0" smtClean="0"/>
              <a:t> </a:t>
            </a:r>
            <a:r>
              <a:rPr lang="el-GR" sz="1100" dirty="0" smtClean="0">
                <a:hlinkClick r:id="rId47"/>
              </a:rPr>
              <a:t>ἡμῖν</a:t>
            </a:r>
            <a:r>
              <a:rPr lang="el-GR" sz="1100" dirty="0" smtClean="0"/>
              <a:t> </a:t>
            </a:r>
            <a:r>
              <a:rPr lang="el-GR" sz="1100" dirty="0" smtClean="0">
                <a:hlinkClick r:id="rId48"/>
              </a:rPr>
              <a:t>ὑφ᾽</a:t>
            </a:r>
            <a:r>
              <a:rPr lang="el-GR" sz="1100" dirty="0" smtClean="0"/>
              <a:t> </a:t>
            </a:r>
            <a:r>
              <a:rPr lang="el-GR" sz="1100" dirty="0" smtClean="0">
                <a:hlinkClick r:id="rId49"/>
              </a:rPr>
              <a:t>ἡμῶν</a:t>
            </a:r>
            <a:r>
              <a:rPr lang="el-GR" sz="1100" dirty="0" smtClean="0"/>
              <a:t> </a:t>
            </a:r>
            <a:r>
              <a:rPr lang="el-GR" sz="1100" dirty="0" smtClean="0">
                <a:hlinkClick r:id="rId50"/>
              </a:rPr>
              <a:t>ἀντιτιμήσεται</a:t>
            </a:r>
            <a:r>
              <a:rPr lang="el-GR" sz="1100" dirty="0" smtClean="0"/>
              <a:t>. </a:t>
            </a:r>
            <a:r>
              <a:rPr lang="el-GR" sz="1100" dirty="0" smtClean="0">
                <a:hlinkClick r:id="rId2"/>
              </a:rPr>
              <a:t>[</a:t>
            </a:r>
            <a:r>
              <a:rPr lang="el-GR" sz="1100" dirty="0" smtClean="0"/>
              <a:t>12</a:t>
            </a:r>
            <a:r>
              <a:rPr lang="el-GR" sz="1100" dirty="0" smtClean="0">
                <a:hlinkClick r:id="rId3"/>
              </a:rPr>
              <a:t>]</a:t>
            </a:r>
            <a:r>
              <a:rPr lang="el-GR" sz="1100" dirty="0" smtClean="0"/>
              <a:t> </a:t>
            </a:r>
            <a:r>
              <a:rPr lang="el-GR" sz="1100" dirty="0" smtClean="0">
                <a:hlinkClick r:id="rId51"/>
              </a:rPr>
              <a:t>ἐδιδάσκομεν</a:t>
            </a:r>
            <a:r>
              <a:rPr lang="el-GR" sz="1100" dirty="0" smtClean="0"/>
              <a:t> </a:t>
            </a:r>
            <a:r>
              <a:rPr lang="el-GR" sz="1100" dirty="0" smtClean="0">
                <a:hlinkClick r:id="rId52"/>
              </a:rPr>
              <a:t>δὲ</a:t>
            </a:r>
            <a:r>
              <a:rPr lang="el-GR" sz="1100" dirty="0" smtClean="0"/>
              <a:t> </a:t>
            </a:r>
            <a:r>
              <a:rPr lang="el-GR" sz="1100" dirty="0" smtClean="0">
                <a:hlinkClick r:id="rId53"/>
              </a:rPr>
              <a:t>αὐτὴν</a:t>
            </a:r>
            <a:r>
              <a:rPr lang="el-GR" sz="1100" dirty="0" smtClean="0"/>
              <a:t> </a:t>
            </a:r>
            <a:r>
              <a:rPr lang="el-GR" sz="1100" dirty="0" smtClean="0">
                <a:hlinkClick r:id="rId54"/>
              </a:rPr>
              <a:t>καὶ</a:t>
            </a:r>
            <a:r>
              <a:rPr lang="el-GR" sz="1100" dirty="0" smtClean="0"/>
              <a:t> </a:t>
            </a:r>
            <a:r>
              <a:rPr lang="el-GR" sz="1100" dirty="0" smtClean="0">
                <a:hlinkClick r:id="rId55"/>
              </a:rPr>
              <a:t>εὐνοϊκῶς</a:t>
            </a:r>
            <a:r>
              <a:rPr lang="el-GR" sz="1100" dirty="0" smtClean="0"/>
              <a:t> </a:t>
            </a:r>
            <a:r>
              <a:rPr lang="el-GR" sz="1100" dirty="0" smtClean="0">
                <a:hlinkClick r:id="rId56"/>
              </a:rPr>
              <a:t>ἔχειν</a:t>
            </a:r>
            <a:r>
              <a:rPr lang="el-GR" sz="1100" dirty="0" smtClean="0"/>
              <a:t> </a:t>
            </a:r>
            <a:r>
              <a:rPr lang="el-GR" sz="1100" dirty="0" smtClean="0">
                <a:hlinkClick r:id="rId57"/>
              </a:rPr>
              <a:t>πρὸς</a:t>
            </a:r>
            <a:r>
              <a:rPr lang="el-GR" sz="1100" dirty="0" smtClean="0"/>
              <a:t> </a:t>
            </a:r>
            <a:r>
              <a:rPr lang="el-GR" sz="1100" dirty="0" smtClean="0">
                <a:hlinkClick r:id="rId58"/>
              </a:rPr>
              <a:t>ἡμᾶς</a:t>
            </a:r>
            <a:r>
              <a:rPr lang="el-GR" sz="1100" dirty="0" smtClean="0"/>
              <a:t>, </a:t>
            </a:r>
            <a:r>
              <a:rPr lang="el-GR" sz="1100" dirty="0" smtClean="0">
                <a:hlinkClick r:id="rId59"/>
              </a:rPr>
              <a:t>ὅτ᾽</a:t>
            </a:r>
            <a:r>
              <a:rPr lang="el-GR" sz="1100" dirty="0" smtClean="0"/>
              <a:t> </a:t>
            </a:r>
            <a:r>
              <a:rPr lang="el-GR" sz="1100" dirty="0" smtClean="0">
                <a:hlinkClick r:id="rId60"/>
              </a:rPr>
              <a:t>εὐφραινοίμεθα</a:t>
            </a:r>
            <a:r>
              <a:rPr lang="el-GR" sz="1100" dirty="0" smtClean="0"/>
              <a:t>, </a:t>
            </a:r>
            <a:r>
              <a:rPr lang="el-GR" sz="1100" dirty="0" smtClean="0">
                <a:hlinkClick r:id="rId61"/>
              </a:rPr>
              <a:t>τῶν</a:t>
            </a:r>
            <a:r>
              <a:rPr lang="el-GR" sz="1100" dirty="0" smtClean="0"/>
              <a:t> </a:t>
            </a:r>
            <a:r>
              <a:rPr lang="el-GR" sz="1100" dirty="0" smtClean="0">
                <a:hlinkClick r:id="rId62"/>
              </a:rPr>
              <a:t>εὐφροσυνῶν</a:t>
            </a:r>
            <a:r>
              <a:rPr lang="el-GR" sz="1100" dirty="0" smtClean="0"/>
              <a:t> </a:t>
            </a:r>
            <a:r>
              <a:rPr lang="el-GR" sz="1100" dirty="0" smtClean="0">
                <a:hlinkClick r:id="rId63"/>
              </a:rPr>
              <a:t>μεταδιδόντες</a:t>
            </a:r>
            <a:r>
              <a:rPr lang="el-GR" sz="1100" dirty="0" smtClean="0"/>
              <a:t>, </a:t>
            </a:r>
            <a:r>
              <a:rPr lang="el-GR" sz="1100" dirty="0" smtClean="0">
                <a:hlinkClick r:id="rId64"/>
              </a:rPr>
              <a:t>καὶ</a:t>
            </a:r>
            <a:r>
              <a:rPr lang="el-GR" sz="1100" dirty="0" smtClean="0"/>
              <a:t> </a:t>
            </a:r>
            <a:r>
              <a:rPr lang="el-GR" sz="1100" dirty="0" smtClean="0">
                <a:hlinkClick r:id="rId65"/>
              </a:rPr>
              <a:t>εἴ</a:t>
            </a:r>
            <a:r>
              <a:rPr lang="el-GR" sz="1100" dirty="0" smtClean="0"/>
              <a:t> </a:t>
            </a:r>
            <a:r>
              <a:rPr lang="el-GR" sz="1100" dirty="0" smtClean="0">
                <a:hlinkClick r:id="rId66"/>
              </a:rPr>
              <a:t>τι</a:t>
            </a:r>
            <a:r>
              <a:rPr lang="el-GR" sz="1100" dirty="0" smtClean="0"/>
              <a:t> </a:t>
            </a:r>
            <a:r>
              <a:rPr lang="el-GR" sz="1100" dirty="0" smtClean="0">
                <a:hlinkClick r:id="rId67"/>
              </a:rPr>
              <a:t>λυπηρὸν</a:t>
            </a:r>
            <a:r>
              <a:rPr lang="el-GR" sz="1100" dirty="0" smtClean="0"/>
              <a:t> </a:t>
            </a:r>
            <a:r>
              <a:rPr lang="el-GR" sz="1100" dirty="0" smtClean="0">
                <a:hlinkClick r:id="rId68"/>
              </a:rPr>
              <a:t>εἴη</a:t>
            </a:r>
            <a:r>
              <a:rPr lang="el-GR" sz="1100" dirty="0" smtClean="0"/>
              <a:t>, </a:t>
            </a:r>
            <a:r>
              <a:rPr lang="el-GR" sz="1100" dirty="0" smtClean="0">
                <a:hlinkClick r:id="rId69"/>
              </a:rPr>
              <a:t>εἰς</a:t>
            </a:r>
            <a:r>
              <a:rPr lang="el-GR" sz="1100" dirty="0" smtClean="0"/>
              <a:t> </a:t>
            </a:r>
            <a:r>
              <a:rPr lang="el-GR" sz="1100" dirty="0" smtClean="0">
                <a:hlinkClick r:id="rId70"/>
              </a:rPr>
              <a:t>ταῦτα</a:t>
            </a:r>
            <a:r>
              <a:rPr lang="el-GR" sz="1100" dirty="0" smtClean="0"/>
              <a:t> </a:t>
            </a:r>
            <a:r>
              <a:rPr lang="el-GR" sz="1100" dirty="0" smtClean="0">
                <a:hlinkClick r:id="rId71"/>
              </a:rPr>
              <a:t>παρακαλοῦντες</a:t>
            </a:r>
            <a:r>
              <a:rPr lang="el-GR" sz="1100" dirty="0" smtClean="0"/>
              <a:t>. </a:t>
            </a:r>
            <a:r>
              <a:rPr lang="el-GR" sz="1100" dirty="0" smtClean="0">
                <a:hlinkClick r:id="rId72"/>
              </a:rPr>
              <a:t>καὶ</a:t>
            </a:r>
            <a:r>
              <a:rPr lang="el-GR" sz="1100" dirty="0" smtClean="0"/>
              <a:t> </a:t>
            </a:r>
            <a:r>
              <a:rPr lang="el-GR" sz="1100" dirty="0" smtClean="0">
                <a:hlinkClick r:id="rId73"/>
              </a:rPr>
              <a:t>τὸ</a:t>
            </a:r>
            <a:r>
              <a:rPr lang="el-GR" sz="1100" dirty="0" smtClean="0"/>
              <a:t> </a:t>
            </a:r>
            <a:r>
              <a:rPr lang="el-GR" sz="1100" dirty="0" smtClean="0">
                <a:hlinkClick r:id="rId74"/>
              </a:rPr>
              <a:t>προθυμεῖσθαι</a:t>
            </a:r>
            <a:r>
              <a:rPr lang="el-GR" sz="1100" dirty="0" smtClean="0"/>
              <a:t> </a:t>
            </a:r>
            <a:r>
              <a:rPr lang="el-GR" sz="1100" dirty="0" smtClean="0">
                <a:hlinkClick r:id="rId75"/>
              </a:rPr>
              <a:t>δὲ</a:t>
            </a:r>
            <a:r>
              <a:rPr lang="el-GR" sz="1100" dirty="0" smtClean="0"/>
              <a:t> </a:t>
            </a:r>
            <a:r>
              <a:rPr lang="el-GR" sz="1100" dirty="0" smtClean="0">
                <a:hlinkClick r:id="rId76"/>
              </a:rPr>
              <a:t>συναύξειν</a:t>
            </a:r>
            <a:r>
              <a:rPr lang="el-GR" sz="1100" dirty="0" smtClean="0"/>
              <a:t> </a:t>
            </a:r>
            <a:r>
              <a:rPr lang="el-GR" sz="1100" dirty="0" smtClean="0">
                <a:hlinkClick r:id="rId77"/>
              </a:rPr>
              <a:t>τὸν</a:t>
            </a:r>
            <a:r>
              <a:rPr lang="el-GR" sz="1100" dirty="0" smtClean="0"/>
              <a:t> </a:t>
            </a:r>
            <a:r>
              <a:rPr lang="el-GR" sz="1100" dirty="0" smtClean="0">
                <a:hlinkClick r:id="rId78"/>
              </a:rPr>
              <a:t>οἶκον</a:t>
            </a:r>
            <a:r>
              <a:rPr lang="el-GR" sz="1100" dirty="0" smtClean="0"/>
              <a:t> </a:t>
            </a:r>
            <a:r>
              <a:rPr lang="el-GR" sz="1100" dirty="0" smtClean="0">
                <a:hlinkClick r:id="rId79"/>
              </a:rPr>
              <a:t>ἐπαιδεύομεν</a:t>
            </a:r>
            <a:r>
              <a:rPr lang="el-GR" sz="1100" dirty="0" smtClean="0"/>
              <a:t> </a:t>
            </a:r>
            <a:r>
              <a:rPr lang="el-GR" sz="1100" dirty="0" smtClean="0">
                <a:hlinkClick r:id="rId80"/>
              </a:rPr>
              <a:t>αὐτήν</a:t>
            </a:r>
            <a:r>
              <a:rPr lang="el-GR" sz="1100" dirty="0" smtClean="0"/>
              <a:t>, </a:t>
            </a:r>
            <a:r>
              <a:rPr lang="el-GR" sz="1100" dirty="0" smtClean="0">
                <a:hlinkClick r:id="rId81"/>
              </a:rPr>
              <a:t>ἐπιγιγνώσκειν</a:t>
            </a:r>
            <a:r>
              <a:rPr lang="el-GR" sz="1100" dirty="0" smtClean="0"/>
              <a:t> </a:t>
            </a:r>
            <a:r>
              <a:rPr lang="el-GR" sz="1100" dirty="0" smtClean="0">
                <a:hlinkClick r:id="rId82"/>
              </a:rPr>
              <a:t>αὐτὴν</a:t>
            </a:r>
            <a:r>
              <a:rPr lang="el-GR" sz="1100" dirty="0" smtClean="0"/>
              <a:t> </a:t>
            </a:r>
            <a:r>
              <a:rPr lang="el-GR" sz="1100" dirty="0" smtClean="0">
                <a:hlinkClick r:id="rId83"/>
              </a:rPr>
              <a:t>ποιοῦντες</a:t>
            </a:r>
            <a:r>
              <a:rPr lang="el-GR" sz="1100" dirty="0" smtClean="0"/>
              <a:t> </a:t>
            </a:r>
            <a:r>
              <a:rPr lang="el-GR" sz="1100" dirty="0" smtClean="0">
                <a:hlinkClick r:id="rId84"/>
              </a:rPr>
              <a:t>καὶ</a:t>
            </a:r>
            <a:r>
              <a:rPr lang="el-GR" sz="1100" dirty="0" smtClean="0"/>
              <a:t> </a:t>
            </a:r>
            <a:r>
              <a:rPr lang="el-GR" sz="1100" dirty="0" smtClean="0">
                <a:hlinkClick r:id="rId85"/>
              </a:rPr>
              <a:t>τῆς</a:t>
            </a:r>
            <a:r>
              <a:rPr lang="el-GR" sz="1100" dirty="0" smtClean="0"/>
              <a:t> </a:t>
            </a:r>
            <a:r>
              <a:rPr lang="el-GR" sz="1100" dirty="0" smtClean="0">
                <a:hlinkClick r:id="rId86"/>
              </a:rPr>
              <a:t>εὐπραγίας</a:t>
            </a:r>
            <a:r>
              <a:rPr lang="el-GR" sz="1100" dirty="0" smtClean="0"/>
              <a:t> </a:t>
            </a:r>
            <a:r>
              <a:rPr lang="el-GR" sz="1100" dirty="0" smtClean="0">
                <a:hlinkClick r:id="rId87"/>
              </a:rPr>
              <a:t>αὐτῇ</a:t>
            </a:r>
            <a:r>
              <a:rPr lang="el-GR" sz="1100" dirty="0" smtClean="0"/>
              <a:t> </a:t>
            </a:r>
            <a:r>
              <a:rPr lang="el-GR" sz="1100" dirty="0" smtClean="0">
                <a:hlinkClick r:id="rId88"/>
              </a:rPr>
              <a:t>μεταδιδόντες</a:t>
            </a:r>
            <a:r>
              <a:rPr lang="el-GR" sz="1100" dirty="0" smtClean="0"/>
              <a:t>. </a:t>
            </a:r>
            <a:r>
              <a:rPr lang="el-GR" sz="1100" dirty="0" smtClean="0">
                <a:hlinkClick r:id="rId2"/>
              </a:rPr>
              <a:t>[</a:t>
            </a:r>
            <a:r>
              <a:rPr lang="el-GR" sz="1100" dirty="0" smtClean="0"/>
              <a:t>13</a:t>
            </a:r>
            <a:r>
              <a:rPr lang="el-GR" sz="1100" dirty="0" smtClean="0">
                <a:hlinkClick r:id="rId3"/>
              </a:rPr>
              <a:t>]</a:t>
            </a:r>
            <a:r>
              <a:rPr lang="el-GR" sz="1100" dirty="0" smtClean="0"/>
              <a:t> </a:t>
            </a:r>
            <a:r>
              <a:rPr lang="el-GR" sz="1100" dirty="0" smtClean="0">
                <a:hlinkClick r:id="rId89"/>
              </a:rPr>
              <a:t>καὶ</a:t>
            </a:r>
            <a:r>
              <a:rPr lang="el-GR" sz="1100" dirty="0" smtClean="0"/>
              <a:t> </a:t>
            </a:r>
            <a:r>
              <a:rPr lang="el-GR" sz="1100" dirty="0" smtClean="0">
                <a:hlinkClick r:id="rId90"/>
              </a:rPr>
              <a:t>δικαιοσύνην</a:t>
            </a:r>
            <a:r>
              <a:rPr lang="el-GR" sz="1100" dirty="0" smtClean="0"/>
              <a:t> </a:t>
            </a:r>
            <a:r>
              <a:rPr lang="el-GR" sz="1100" dirty="0" smtClean="0">
                <a:hlinkClick r:id="rId91"/>
              </a:rPr>
              <a:t>δ᾽</a:t>
            </a:r>
            <a:r>
              <a:rPr lang="el-GR" sz="1100" dirty="0" smtClean="0"/>
              <a:t> </a:t>
            </a:r>
            <a:r>
              <a:rPr lang="el-GR" sz="1100" dirty="0" smtClean="0">
                <a:hlinkClick r:id="rId92"/>
              </a:rPr>
              <a:t>αὐτῇ</a:t>
            </a:r>
            <a:r>
              <a:rPr lang="el-GR" sz="1100" dirty="0" smtClean="0"/>
              <a:t> </a:t>
            </a:r>
            <a:r>
              <a:rPr lang="el-GR" sz="1100" dirty="0" smtClean="0">
                <a:hlinkClick r:id="rId93"/>
              </a:rPr>
              <a:t>ἐνεποιοῦμεν</a:t>
            </a:r>
            <a:r>
              <a:rPr lang="el-GR" sz="1100" dirty="0" smtClean="0"/>
              <a:t> </a:t>
            </a:r>
            <a:r>
              <a:rPr lang="el-GR" sz="1100" dirty="0" smtClean="0">
                <a:hlinkClick r:id="rId94"/>
              </a:rPr>
              <a:t>τιμιωτέρους</a:t>
            </a:r>
            <a:r>
              <a:rPr lang="el-GR" sz="1100" dirty="0" smtClean="0"/>
              <a:t> </a:t>
            </a:r>
            <a:r>
              <a:rPr lang="el-GR" sz="1100" dirty="0" smtClean="0">
                <a:hlinkClick r:id="rId95"/>
              </a:rPr>
              <a:t>τιθέντες</a:t>
            </a:r>
            <a:r>
              <a:rPr lang="el-GR" sz="1100" dirty="0" smtClean="0"/>
              <a:t> </a:t>
            </a:r>
            <a:r>
              <a:rPr lang="el-GR" sz="1100" dirty="0" smtClean="0">
                <a:hlinkClick r:id="rId96"/>
              </a:rPr>
              <a:t>τοὺς</a:t>
            </a:r>
            <a:r>
              <a:rPr lang="el-GR" sz="1100" dirty="0" smtClean="0"/>
              <a:t> </a:t>
            </a:r>
            <a:r>
              <a:rPr lang="el-GR" sz="1100" dirty="0" smtClean="0">
                <a:hlinkClick r:id="rId97"/>
              </a:rPr>
              <a:t>δικαίους</a:t>
            </a:r>
            <a:r>
              <a:rPr lang="el-GR" sz="1100" dirty="0" smtClean="0"/>
              <a:t> </a:t>
            </a:r>
            <a:r>
              <a:rPr lang="el-GR" sz="1100" dirty="0" smtClean="0">
                <a:hlinkClick r:id="rId98"/>
              </a:rPr>
              <a:t>τῶν</a:t>
            </a:r>
            <a:r>
              <a:rPr lang="el-GR" sz="1100" dirty="0" smtClean="0"/>
              <a:t> </a:t>
            </a:r>
            <a:r>
              <a:rPr lang="el-GR" sz="1100" dirty="0" smtClean="0">
                <a:hlinkClick r:id="rId99"/>
              </a:rPr>
              <a:t>ἀδίκων</a:t>
            </a:r>
            <a:r>
              <a:rPr lang="el-GR" sz="1100" dirty="0" smtClean="0"/>
              <a:t> </a:t>
            </a:r>
            <a:r>
              <a:rPr lang="el-GR" sz="1100" dirty="0" smtClean="0">
                <a:hlinkClick r:id="rId100"/>
              </a:rPr>
              <a:t>καὶ</a:t>
            </a:r>
            <a:r>
              <a:rPr lang="el-GR" sz="1100" dirty="0" smtClean="0"/>
              <a:t> </a:t>
            </a:r>
            <a:r>
              <a:rPr lang="el-GR" sz="1100" dirty="0" smtClean="0">
                <a:hlinkClick r:id="rId101"/>
              </a:rPr>
              <a:t>ἐπιδεικνύοντες</a:t>
            </a:r>
            <a:r>
              <a:rPr lang="el-GR" sz="1100" dirty="0" smtClean="0"/>
              <a:t> </a:t>
            </a:r>
            <a:r>
              <a:rPr lang="el-GR" sz="1100" dirty="0" smtClean="0">
                <a:hlinkClick r:id="rId102"/>
              </a:rPr>
              <a:t>πλουσιώτερον</a:t>
            </a:r>
            <a:r>
              <a:rPr lang="el-GR" sz="1100" dirty="0" smtClean="0"/>
              <a:t> </a:t>
            </a:r>
            <a:r>
              <a:rPr lang="el-GR" sz="1100" dirty="0" smtClean="0">
                <a:hlinkClick r:id="rId103"/>
              </a:rPr>
              <a:t>καὶ</a:t>
            </a:r>
            <a:r>
              <a:rPr lang="el-GR" sz="1100" dirty="0" smtClean="0"/>
              <a:t> </a:t>
            </a:r>
            <a:r>
              <a:rPr lang="el-GR" sz="1100" dirty="0" smtClean="0">
                <a:hlinkClick r:id="rId104"/>
              </a:rPr>
              <a:t>ἐλευθεριώτερον</a:t>
            </a:r>
            <a:r>
              <a:rPr lang="el-GR" sz="1100" dirty="0" smtClean="0"/>
              <a:t> </a:t>
            </a:r>
            <a:r>
              <a:rPr lang="el-GR" sz="1100" dirty="0" smtClean="0">
                <a:hlinkClick r:id="rId105"/>
              </a:rPr>
              <a:t>βιοτεύοντας</a:t>
            </a:r>
            <a:r>
              <a:rPr lang="el-GR" sz="1100" dirty="0" smtClean="0"/>
              <a:t> </a:t>
            </a:r>
            <a:r>
              <a:rPr lang="el-GR" sz="1100" dirty="0" smtClean="0">
                <a:hlinkClick r:id="rId106"/>
              </a:rPr>
              <a:t>τῶν</a:t>
            </a:r>
            <a:r>
              <a:rPr lang="el-GR" sz="1100" dirty="0" smtClean="0"/>
              <a:t> </a:t>
            </a:r>
            <a:r>
              <a:rPr lang="el-GR" sz="1100" dirty="0" smtClean="0">
                <a:hlinkClick r:id="rId107"/>
              </a:rPr>
              <a:t>ἀδίκων</a:t>
            </a:r>
            <a:r>
              <a:rPr lang="el-GR" sz="1100" dirty="0" smtClean="0"/>
              <a:t>: </a:t>
            </a:r>
            <a:r>
              <a:rPr lang="el-GR" sz="1100" dirty="0" smtClean="0">
                <a:hlinkClick r:id="rId108"/>
              </a:rPr>
              <a:t>καὶ</a:t>
            </a:r>
            <a:r>
              <a:rPr lang="el-GR" sz="1100" dirty="0" smtClean="0"/>
              <a:t> </a:t>
            </a:r>
            <a:r>
              <a:rPr lang="el-GR" sz="1100" dirty="0" smtClean="0">
                <a:hlinkClick r:id="rId109"/>
              </a:rPr>
              <a:t>αὐτὴν</a:t>
            </a:r>
            <a:r>
              <a:rPr lang="el-GR" sz="1100" dirty="0" smtClean="0"/>
              <a:t> </a:t>
            </a:r>
            <a:r>
              <a:rPr lang="el-GR" sz="1100" dirty="0" smtClean="0">
                <a:hlinkClick r:id="rId110"/>
              </a:rPr>
              <a:t>δὲ</a:t>
            </a:r>
            <a:r>
              <a:rPr lang="el-GR" sz="1100" dirty="0" smtClean="0"/>
              <a:t> </a:t>
            </a:r>
            <a:r>
              <a:rPr lang="el-GR" sz="1100" dirty="0" smtClean="0">
                <a:hlinkClick r:id="rId111"/>
              </a:rPr>
              <a:t>ἐν</a:t>
            </a:r>
            <a:r>
              <a:rPr lang="el-GR" sz="1100" dirty="0" smtClean="0"/>
              <a:t> </a:t>
            </a:r>
            <a:r>
              <a:rPr lang="el-GR" sz="1100" dirty="0" smtClean="0">
                <a:hlinkClick r:id="rId112"/>
              </a:rPr>
              <a:t>ταύτῃ</a:t>
            </a:r>
            <a:r>
              <a:rPr lang="el-GR" sz="1100" dirty="0" smtClean="0"/>
              <a:t> </a:t>
            </a:r>
            <a:r>
              <a:rPr lang="el-GR" sz="1100" dirty="0" smtClean="0">
                <a:hlinkClick r:id="rId113"/>
              </a:rPr>
              <a:t>τῇ</a:t>
            </a:r>
            <a:r>
              <a:rPr lang="el-GR" sz="1100" dirty="0" smtClean="0"/>
              <a:t> </a:t>
            </a:r>
            <a:r>
              <a:rPr lang="el-GR" sz="1100" dirty="0" smtClean="0">
                <a:hlinkClick r:id="rId114"/>
              </a:rPr>
              <a:t>χώρᾳ</a:t>
            </a:r>
            <a:r>
              <a:rPr lang="el-GR" sz="1100" dirty="0" smtClean="0"/>
              <a:t> </a:t>
            </a:r>
            <a:r>
              <a:rPr lang="el-GR" sz="1100" dirty="0" smtClean="0">
                <a:hlinkClick r:id="rId115"/>
              </a:rPr>
              <a:t>κατετάττομεν</a:t>
            </a:r>
            <a:r>
              <a:rPr lang="el-GR" sz="1100" dirty="0" smtClean="0"/>
              <a:t>. </a:t>
            </a:r>
            <a:r>
              <a:rPr lang="el-GR" sz="1100" dirty="0" smtClean="0">
                <a:hlinkClick r:id="rId2"/>
              </a:rPr>
              <a:t>[</a:t>
            </a:r>
            <a:r>
              <a:rPr lang="el-GR" sz="1100" dirty="0" smtClean="0"/>
              <a:t>14</a:t>
            </a:r>
            <a:r>
              <a:rPr lang="el-GR" sz="1100" dirty="0" smtClean="0">
                <a:hlinkClick r:id="rId3"/>
              </a:rPr>
              <a:t>]</a:t>
            </a:r>
            <a:r>
              <a:rPr lang="el-GR" sz="1100" dirty="0" smtClean="0"/>
              <a:t> </a:t>
            </a:r>
            <a:r>
              <a:rPr lang="el-GR" sz="1100" dirty="0" smtClean="0">
                <a:hlinkClick r:id="rId116"/>
              </a:rPr>
              <a:t>ἐπὶ</a:t>
            </a:r>
            <a:r>
              <a:rPr lang="el-GR" sz="1100" dirty="0" smtClean="0"/>
              <a:t> </a:t>
            </a:r>
            <a:r>
              <a:rPr lang="el-GR" sz="1100" dirty="0" smtClean="0">
                <a:hlinkClick r:id="rId117"/>
              </a:rPr>
              <a:t>δὲ</a:t>
            </a:r>
            <a:r>
              <a:rPr lang="el-GR" sz="1100" dirty="0" smtClean="0"/>
              <a:t> </a:t>
            </a:r>
            <a:r>
              <a:rPr lang="el-GR" sz="1100" dirty="0" smtClean="0">
                <a:hlinkClick r:id="rId118"/>
              </a:rPr>
              <a:t>τούτοις</a:t>
            </a:r>
            <a:r>
              <a:rPr lang="el-GR" sz="1100" dirty="0" smtClean="0"/>
              <a:t> </a:t>
            </a:r>
            <a:r>
              <a:rPr lang="el-GR" sz="1100" dirty="0" smtClean="0">
                <a:hlinkClick r:id="rId119"/>
              </a:rPr>
              <a:t>πᾶσιν</a:t>
            </a:r>
            <a:r>
              <a:rPr lang="el-GR" sz="1100" dirty="0" smtClean="0"/>
              <a:t> </a:t>
            </a:r>
            <a:r>
              <a:rPr lang="el-GR" sz="1100" dirty="0" smtClean="0">
                <a:hlinkClick r:id="rId120"/>
              </a:rPr>
              <a:t>εἶπον</a:t>
            </a:r>
            <a:r>
              <a:rPr lang="el-GR" sz="1100" dirty="0" smtClean="0"/>
              <a:t>, </a:t>
            </a:r>
            <a:r>
              <a:rPr lang="el-GR" sz="1100" dirty="0" smtClean="0">
                <a:hlinkClick r:id="rId121"/>
              </a:rPr>
              <a:t>ἔφη</a:t>
            </a:r>
            <a:r>
              <a:rPr lang="el-GR" sz="1100" dirty="0" smtClean="0"/>
              <a:t>, </a:t>
            </a:r>
            <a:r>
              <a:rPr lang="el-GR" sz="1100" dirty="0" smtClean="0">
                <a:hlinkClick r:id="rId122"/>
              </a:rPr>
              <a:t>ὦ</a:t>
            </a:r>
            <a:r>
              <a:rPr lang="el-GR" sz="1100" dirty="0" smtClean="0"/>
              <a:t> </a:t>
            </a:r>
            <a:r>
              <a:rPr lang="el-GR" sz="1100" dirty="0" smtClean="0">
                <a:hlinkClick r:id="rId123"/>
              </a:rPr>
              <a:t>Σώκρατες</a:t>
            </a:r>
            <a:r>
              <a:rPr lang="el-GR" sz="1100" dirty="0" smtClean="0"/>
              <a:t>, </a:t>
            </a:r>
            <a:r>
              <a:rPr lang="el-GR" sz="1100" dirty="0" smtClean="0">
                <a:hlinkClick r:id="rId124"/>
              </a:rPr>
              <a:t>ἐγὼ</a:t>
            </a:r>
            <a:r>
              <a:rPr lang="el-GR" sz="1100" dirty="0" smtClean="0"/>
              <a:t> </a:t>
            </a:r>
            <a:r>
              <a:rPr lang="el-GR" sz="1100" dirty="0" smtClean="0">
                <a:hlinkClick r:id="rId125"/>
              </a:rPr>
              <a:t>τῇ</a:t>
            </a:r>
            <a:r>
              <a:rPr lang="el-GR" sz="1100" dirty="0" smtClean="0"/>
              <a:t> </a:t>
            </a:r>
            <a:r>
              <a:rPr lang="el-GR" sz="1100" dirty="0" smtClean="0">
                <a:hlinkClick r:id="rId126"/>
              </a:rPr>
              <a:t>γυναικὶ</a:t>
            </a:r>
            <a:r>
              <a:rPr lang="el-GR" sz="1100" dirty="0" smtClean="0"/>
              <a:t> </a:t>
            </a:r>
            <a:r>
              <a:rPr lang="el-GR" sz="1100" dirty="0" smtClean="0">
                <a:hlinkClick r:id="rId127"/>
              </a:rPr>
              <a:t>ὅτι</a:t>
            </a:r>
            <a:r>
              <a:rPr lang="el-GR" sz="1100" dirty="0" smtClean="0"/>
              <a:t> </a:t>
            </a:r>
            <a:r>
              <a:rPr lang="el-GR" sz="1100" dirty="0" smtClean="0">
                <a:hlinkClick r:id="rId128"/>
              </a:rPr>
              <a:t>πάντων</a:t>
            </a:r>
            <a:r>
              <a:rPr lang="el-GR" sz="1100" dirty="0" smtClean="0"/>
              <a:t> </a:t>
            </a:r>
            <a:r>
              <a:rPr lang="el-GR" sz="1100" dirty="0" smtClean="0">
                <a:hlinkClick r:id="rId129"/>
              </a:rPr>
              <a:t>τούτων</a:t>
            </a:r>
            <a:r>
              <a:rPr lang="el-GR" sz="1100" dirty="0" smtClean="0"/>
              <a:t> </a:t>
            </a:r>
            <a:r>
              <a:rPr lang="el-GR" sz="1100" dirty="0" smtClean="0">
                <a:hlinkClick r:id="rId130"/>
              </a:rPr>
              <a:t>οὐδὲν</a:t>
            </a:r>
            <a:r>
              <a:rPr lang="el-GR" sz="1100" dirty="0" smtClean="0"/>
              <a:t> </a:t>
            </a:r>
            <a:r>
              <a:rPr lang="el-GR" sz="1100" dirty="0" smtClean="0">
                <a:hlinkClick r:id="rId131"/>
              </a:rPr>
              <a:t>ὄφελος</a:t>
            </a:r>
            <a:r>
              <a:rPr lang="el-GR" sz="1100" dirty="0" smtClean="0"/>
              <a:t>, </a:t>
            </a:r>
            <a:r>
              <a:rPr lang="el-GR" sz="1100" dirty="0" smtClean="0">
                <a:hlinkClick r:id="rId132"/>
              </a:rPr>
              <a:t>εἰ</a:t>
            </a:r>
            <a:r>
              <a:rPr lang="el-GR" sz="1100" dirty="0" smtClean="0"/>
              <a:t> </a:t>
            </a:r>
            <a:r>
              <a:rPr lang="el-GR" sz="1100" dirty="0" smtClean="0">
                <a:hlinkClick r:id="rId133"/>
              </a:rPr>
              <a:t>μὴ</a:t>
            </a:r>
            <a:r>
              <a:rPr lang="el-GR" sz="1100" dirty="0" smtClean="0"/>
              <a:t> </a:t>
            </a:r>
            <a:r>
              <a:rPr lang="el-GR" sz="1100" dirty="0" smtClean="0">
                <a:hlinkClick r:id="rId134"/>
              </a:rPr>
              <a:t>αὐτὴ</a:t>
            </a:r>
            <a:r>
              <a:rPr lang="el-GR" sz="1100" dirty="0" smtClean="0"/>
              <a:t> </a:t>
            </a:r>
            <a:r>
              <a:rPr lang="el-GR" sz="1100" dirty="0" smtClean="0">
                <a:hlinkClick r:id="rId135"/>
              </a:rPr>
              <a:t>ἐπιμελήσεται</a:t>
            </a:r>
            <a:r>
              <a:rPr lang="el-GR" sz="1100" dirty="0" smtClean="0"/>
              <a:t> </a:t>
            </a:r>
            <a:r>
              <a:rPr lang="el-GR" sz="1100" dirty="0" smtClean="0">
                <a:hlinkClick r:id="rId136"/>
              </a:rPr>
              <a:t>ὅπως</a:t>
            </a:r>
            <a:r>
              <a:rPr lang="el-GR" sz="1100" dirty="0" smtClean="0"/>
              <a:t> </a:t>
            </a:r>
            <a:r>
              <a:rPr lang="el-GR" sz="1100" dirty="0" smtClean="0">
                <a:hlinkClick r:id="rId137"/>
              </a:rPr>
              <a:t>διαμένῃ</a:t>
            </a:r>
            <a:r>
              <a:rPr lang="el-GR" sz="1100" dirty="0" smtClean="0"/>
              <a:t> </a:t>
            </a:r>
            <a:r>
              <a:rPr lang="el-GR" sz="1100" dirty="0" smtClean="0">
                <a:hlinkClick r:id="rId138"/>
              </a:rPr>
              <a:t>ἑκάστῳ</a:t>
            </a:r>
            <a:r>
              <a:rPr lang="el-GR" sz="1100" dirty="0" smtClean="0"/>
              <a:t> </a:t>
            </a:r>
            <a:r>
              <a:rPr lang="el-GR" sz="1100" dirty="0" smtClean="0">
                <a:hlinkClick r:id="rId139"/>
              </a:rPr>
              <a:t>ἡ</a:t>
            </a:r>
            <a:r>
              <a:rPr lang="el-GR" sz="1100" dirty="0" smtClean="0"/>
              <a:t> </a:t>
            </a:r>
            <a:r>
              <a:rPr lang="el-GR" sz="1100" dirty="0" smtClean="0">
                <a:hlinkClick r:id="rId140"/>
              </a:rPr>
              <a:t>τάξις</a:t>
            </a:r>
            <a:r>
              <a:rPr lang="el-GR" sz="1100" dirty="0" smtClean="0"/>
              <a:t>. </a:t>
            </a:r>
            <a:r>
              <a:rPr lang="el-GR" sz="1100" dirty="0" smtClean="0">
                <a:hlinkClick r:id="rId141"/>
              </a:rPr>
              <a:t>ἐδίδασκον</a:t>
            </a:r>
            <a:r>
              <a:rPr lang="el-GR" sz="1100" dirty="0" smtClean="0"/>
              <a:t> </a:t>
            </a:r>
            <a:r>
              <a:rPr lang="el-GR" sz="1100" dirty="0" smtClean="0">
                <a:hlinkClick r:id="rId142"/>
              </a:rPr>
              <a:t>δὲ</a:t>
            </a:r>
            <a:r>
              <a:rPr lang="el-GR" sz="1100" dirty="0" smtClean="0"/>
              <a:t> </a:t>
            </a:r>
            <a:r>
              <a:rPr lang="el-GR" sz="1100" dirty="0" smtClean="0">
                <a:hlinkClick r:id="rId53"/>
              </a:rPr>
              <a:t>αὐτὴν</a:t>
            </a:r>
            <a:r>
              <a:rPr lang="el-GR" sz="1100" dirty="0" smtClean="0"/>
              <a:t> </a:t>
            </a:r>
            <a:r>
              <a:rPr lang="el-GR" sz="1100" dirty="0" smtClean="0">
                <a:hlinkClick r:id="rId143"/>
              </a:rPr>
              <a:t>ὅτι</a:t>
            </a:r>
            <a:r>
              <a:rPr lang="el-GR" sz="1100" dirty="0" smtClean="0"/>
              <a:t> </a:t>
            </a:r>
            <a:r>
              <a:rPr lang="el-GR" sz="1100" dirty="0" smtClean="0">
                <a:hlinkClick r:id="rId144"/>
              </a:rPr>
              <a:t>καὶ</a:t>
            </a:r>
            <a:r>
              <a:rPr lang="el-GR" sz="1100" dirty="0" smtClean="0"/>
              <a:t> </a:t>
            </a:r>
            <a:r>
              <a:rPr lang="el-GR" sz="1100" dirty="0" smtClean="0">
                <a:hlinkClick r:id="rId145"/>
              </a:rPr>
              <a:t>ἐν</a:t>
            </a:r>
            <a:r>
              <a:rPr lang="el-GR" sz="1100" dirty="0" smtClean="0"/>
              <a:t> </a:t>
            </a:r>
            <a:r>
              <a:rPr lang="el-GR" sz="1100" dirty="0" smtClean="0">
                <a:hlinkClick r:id="rId146"/>
              </a:rPr>
              <a:t>ταῖς</a:t>
            </a:r>
            <a:r>
              <a:rPr lang="el-GR" sz="1100" dirty="0" smtClean="0"/>
              <a:t> </a:t>
            </a:r>
            <a:r>
              <a:rPr lang="el-GR" sz="1100" dirty="0" smtClean="0">
                <a:hlinkClick r:id="rId147"/>
              </a:rPr>
              <a:t>εὐνομουμέναις</a:t>
            </a:r>
            <a:r>
              <a:rPr lang="el-GR" sz="1100" dirty="0" smtClean="0"/>
              <a:t> </a:t>
            </a:r>
            <a:r>
              <a:rPr lang="el-GR" sz="1100" dirty="0" smtClean="0">
                <a:hlinkClick r:id="rId148"/>
              </a:rPr>
              <a:t>πόλεσιν</a:t>
            </a:r>
            <a:r>
              <a:rPr lang="el-GR" sz="1100" dirty="0" smtClean="0"/>
              <a:t> </a:t>
            </a:r>
            <a:r>
              <a:rPr lang="el-GR" sz="1100" dirty="0" smtClean="0">
                <a:hlinkClick r:id="rId149"/>
              </a:rPr>
              <a:t>οὐκ</a:t>
            </a:r>
            <a:r>
              <a:rPr lang="el-GR" sz="1100" dirty="0" smtClean="0"/>
              <a:t> </a:t>
            </a:r>
            <a:r>
              <a:rPr lang="el-GR" sz="1100" dirty="0" smtClean="0">
                <a:hlinkClick r:id="rId150"/>
              </a:rPr>
              <a:t>ἀρκεῖν</a:t>
            </a:r>
            <a:r>
              <a:rPr lang="el-GR" sz="1100" dirty="0" smtClean="0"/>
              <a:t> </a:t>
            </a:r>
            <a:r>
              <a:rPr lang="el-GR" sz="1100" dirty="0" smtClean="0">
                <a:hlinkClick r:id="rId151"/>
              </a:rPr>
              <a:t>δοκεῖ</a:t>
            </a:r>
            <a:r>
              <a:rPr lang="el-GR" sz="1100" dirty="0" smtClean="0"/>
              <a:t> </a:t>
            </a:r>
            <a:r>
              <a:rPr lang="el-GR" sz="1100" dirty="0" smtClean="0">
                <a:hlinkClick r:id="rId152"/>
              </a:rPr>
              <a:t>τοῖς</a:t>
            </a:r>
            <a:r>
              <a:rPr lang="el-GR" sz="1100" dirty="0" smtClean="0"/>
              <a:t> </a:t>
            </a:r>
            <a:r>
              <a:rPr lang="el-GR" sz="1100" dirty="0" smtClean="0">
                <a:hlinkClick r:id="rId153"/>
              </a:rPr>
              <a:t>πολίταις</a:t>
            </a:r>
            <a:r>
              <a:rPr lang="el-GR" sz="1100" dirty="0" smtClean="0"/>
              <a:t>, </a:t>
            </a:r>
            <a:r>
              <a:rPr lang="el-GR" sz="1100" dirty="0" smtClean="0">
                <a:hlinkClick r:id="rId154"/>
              </a:rPr>
              <a:t>ἂν</a:t>
            </a:r>
            <a:r>
              <a:rPr lang="el-GR" sz="1100" dirty="0" smtClean="0"/>
              <a:t> </a:t>
            </a:r>
            <a:r>
              <a:rPr lang="el-GR" sz="1100" dirty="0" smtClean="0">
                <a:hlinkClick r:id="rId155"/>
              </a:rPr>
              <a:t>νόμους</a:t>
            </a:r>
            <a:r>
              <a:rPr lang="el-GR" sz="1100" dirty="0" smtClean="0"/>
              <a:t> </a:t>
            </a:r>
            <a:r>
              <a:rPr lang="el-GR" sz="1100" dirty="0" smtClean="0">
                <a:hlinkClick r:id="rId156"/>
              </a:rPr>
              <a:t>καλοὺς</a:t>
            </a:r>
            <a:r>
              <a:rPr lang="el-GR" sz="1100" dirty="0" smtClean="0"/>
              <a:t> </a:t>
            </a:r>
            <a:r>
              <a:rPr lang="el-GR" sz="1100" dirty="0" smtClean="0">
                <a:hlinkClick r:id="rId157"/>
              </a:rPr>
              <a:t>γράψωνται</a:t>
            </a:r>
            <a:r>
              <a:rPr lang="el-GR" sz="1100" dirty="0" smtClean="0"/>
              <a:t>, </a:t>
            </a:r>
            <a:r>
              <a:rPr lang="el-GR" sz="1100" dirty="0" smtClean="0">
                <a:hlinkClick r:id="rId158"/>
              </a:rPr>
              <a:t>ἀλλὰ</a:t>
            </a:r>
            <a:r>
              <a:rPr lang="el-GR" sz="1100" dirty="0" smtClean="0"/>
              <a:t> </a:t>
            </a:r>
            <a:r>
              <a:rPr lang="el-GR" sz="1100" dirty="0" smtClean="0">
                <a:hlinkClick r:id="rId159"/>
              </a:rPr>
              <a:t>καὶ</a:t>
            </a:r>
            <a:r>
              <a:rPr lang="el-GR" sz="1100" dirty="0" smtClean="0"/>
              <a:t> </a:t>
            </a:r>
            <a:r>
              <a:rPr lang="el-GR" sz="1100" dirty="0" smtClean="0">
                <a:hlinkClick r:id="rId160"/>
              </a:rPr>
              <a:t>νομοφύλακας</a:t>
            </a:r>
            <a:r>
              <a:rPr lang="el-GR" sz="1100" dirty="0" smtClean="0"/>
              <a:t> </a:t>
            </a:r>
            <a:r>
              <a:rPr lang="el-GR" sz="1100" dirty="0" smtClean="0">
                <a:hlinkClick r:id="rId161"/>
              </a:rPr>
              <a:t>προσαιροῦνται</a:t>
            </a:r>
            <a:r>
              <a:rPr lang="el-GR" sz="1100" dirty="0" smtClean="0"/>
              <a:t>, </a:t>
            </a:r>
            <a:r>
              <a:rPr lang="el-GR" sz="1100" dirty="0" smtClean="0">
                <a:hlinkClick r:id="rId162"/>
              </a:rPr>
              <a:t>οἵτινες</a:t>
            </a:r>
            <a:r>
              <a:rPr lang="el-GR" sz="1100" dirty="0" smtClean="0"/>
              <a:t> </a:t>
            </a:r>
            <a:r>
              <a:rPr lang="el-GR" sz="1100" dirty="0" smtClean="0">
                <a:hlinkClick r:id="rId163"/>
              </a:rPr>
              <a:t>ἐπισκοποῦντες</a:t>
            </a:r>
            <a:r>
              <a:rPr lang="el-GR" sz="1100" dirty="0" smtClean="0"/>
              <a:t> </a:t>
            </a:r>
            <a:r>
              <a:rPr lang="el-GR" sz="1100" dirty="0" smtClean="0">
                <a:hlinkClick r:id="rId164"/>
              </a:rPr>
              <a:t>τὸν</a:t>
            </a:r>
            <a:r>
              <a:rPr lang="el-GR" sz="1100" dirty="0" smtClean="0"/>
              <a:t> </a:t>
            </a:r>
            <a:r>
              <a:rPr lang="el-GR" sz="1100" dirty="0" smtClean="0">
                <a:hlinkClick r:id="rId165"/>
              </a:rPr>
              <a:t>μὲν</a:t>
            </a:r>
            <a:r>
              <a:rPr lang="el-GR" sz="1100" dirty="0" smtClean="0"/>
              <a:t> </a:t>
            </a:r>
            <a:r>
              <a:rPr lang="el-GR" sz="1100" dirty="0" smtClean="0">
                <a:hlinkClick r:id="rId166"/>
              </a:rPr>
              <a:t>ποιοῦντα</a:t>
            </a:r>
            <a:r>
              <a:rPr lang="el-GR" sz="1100" dirty="0" smtClean="0"/>
              <a:t> </a:t>
            </a:r>
            <a:r>
              <a:rPr lang="el-GR" sz="1100" dirty="0" smtClean="0">
                <a:hlinkClick r:id="rId167"/>
              </a:rPr>
              <a:t>τὰ</a:t>
            </a:r>
            <a:r>
              <a:rPr lang="el-GR" sz="1100" dirty="0" smtClean="0"/>
              <a:t> </a:t>
            </a:r>
            <a:r>
              <a:rPr lang="el-GR" sz="1100" dirty="0" smtClean="0">
                <a:hlinkClick r:id="rId168"/>
              </a:rPr>
              <a:t>νόμιμα</a:t>
            </a:r>
            <a:r>
              <a:rPr lang="el-GR" sz="1100" dirty="0" smtClean="0"/>
              <a:t> </a:t>
            </a:r>
            <a:r>
              <a:rPr lang="el-GR" sz="1100" dirty="0" smtClean="0">
                <a:hlinkClick r:id="rId169"/>
              </a:rPr>
              <a:t>ἐπαινοῦσιν</a:t>
            </a:r>
            <a:r>
              <a:rPr lang="el-GR" sz="1100" dirty="0" smtClean="0"/>
              <a:t>, </a:t>
            </a:r>
            <a:r>
              <a:rPr lang="el-GR" sz="1100" dirty="0" smtClean="0">
                <a:hlinkClick r:id="rId170"/>
              </a:rPr>
              <a:t>ἂν</a:t>
            </a:r>
            <a:r>
              <a:rPr lang="el-GR" sz="1100" dirty="0" smtClean="0"/>
              <a:t> </a:t>
            </a:r>
            <a:r>
              <a:rPr lang="el-GR" sz="1100" dirty="0" smtClean="0">
                <a:hlinkClick r:id="rId171"/>
              </a:rPr>
              <a:t>δέ</a:t>
            </a:r>
            <a:r>
              <a:rPr lang="el-GR" sz="1100" dirty="0" smtClean="0"/>
              <a:t> </a:t>
            </a:r>
            <a:r>
              <a:rPr lang="el-GR" sz="1100" dirty="0" smtClean="0">
                <a:hlinkClick r:id="rId172"/>
              </a:rPr>
              <a:t>τις</a:t>
            </a:r>
            <a:r>
              <a:rPr lang="el-GR" sz="1100" dirty="0" smtClean="0"/>
              <a:t> </a:t>
            </a:r>
            <a:r>
              <a:rPr lang="el-GR" sz="1100" dirty="0" smtClean="0">
                <a:hlinkClick r:id="rId173"/>
              </a:rPr>
              <a:t>παρὰ</a:t>
            </a:r>
            <a:r>
              <a:rPr lang="el-GR" sz="1100" dirty="0" smtClean="0"/>
              <a:t> </a:t>
            </a:r>
            <a:r>
              <a:rPr lang="el-GR" sz="1100" dirty="0" smtClean="0">
                <a:hlinkClick r:id="rId174"/>
              </a:rPr>
              <a:t>τοὺς</a:t>
            </a:r>
            <a:r>
              <a:rPr lang="el-GR" sz="1100" dirty="0" smtClean="0"/>
              <a:t> </a:t>
            </a:r>
            <a:r>
              <a:rPr lang="el-GR" sz="1100" dirty="0" smtClean="0">
                <a:hlinkClick r:id="rId175"/>
              </a:rPr>
              <a:t>νόμους</a:t>
            </a:r>
            <a:r>
              <a:rPr lang="el-GR" sz="1100" dirty="0" smtClean="0"/>
              <a:t> </a:t>
            </a:r>
            <a:r>
              <a:rPr lang="el-GR" sz="1100" dirty="0" smtClean="0">
                <a:hlinkClick r:id="rId176"/>
              </a:rPr>
              <a:t>ποιῇ</a:t>
            </a:r>
            <a:r>
              <a:rPr lang="el-GR" sz="1100" dirty="0" smtClean="0"/>
              <a:t>, </a:t>
            </a:r>
            <a:r>
              <a:rPr lang="el-GR" sz="1100" dirty="0" smtClean="0">
                <a:hlinkClick r:id="rId177"/>
              </a:rPr>
              <a:t>ζημιοῦσι</a:t>
            </a:r>
            <a:r>
              <a:rPr lang="el-GR" sz="1100" dirty="0" smtClean="0"/>
              <a:t>. </a:t>
            </a:r>
            <a:r>
              <a:rPr lang="el-GR" sz="1100" dirty="0" smtClean="0">
                <a:hlinkClick r:id="rId2"/>
              </a:rPr>
              <a:t>[</a:t>
            </a:r>
            <a:r>
              <a:rPr lang="el-GR" sz="1100" dirty="0" smtClean="0"/>
              <a:t>15</a:t>
            </a:r>
            <a:r>
              <a:rPr lang="el-GR" sz="1100" dirty="0" smtClean="0">
                <a:hlinkClick r:id="rId3"/>
              </a:rPr>
              <a:t>]</a:t>
            </a:r>
            <a:r>
              <a:rPr lang="el-GR" sz="1100" dirty="0" smtClean="0"/>
              <a:t> </a:t>
            </a:r>
            <a:r>
              <a:rPr lang="el-GR" sz="1100" dirty="0" smtClean="0">
                <a:hlinkClick r:id="rId178"/>
              </a:rPr>
              <a:t>νομίσαι</a:t>
            </a:r>
            <a:r>
              <a:rPr lang="el-GR" sz="1100" dirty="0" smtClean="0"/>
              <a:t> </a:t>
            </a:r>
            <a:r>
              <a:rPr lang="el-GR" sz="1100" dirty="0" smtClean="0">
                <a:hlinkClick r:id="rId179"/>
              </a:rPr>
              <a:t>οὖν</a:t>
            </a:r>
            <a:r>
              <a:rPr lang="el-GR" sz="1100" dirty="0" smtClean="0"/>
              <a:t> </a:t>
            </a:r>
            <a:r>
              <a:rPr lang="el-GR" sz="1100" dirty="0" smtClean="0">
                <a:hlinkClick r:id="rId180"/>
              </a:rPr>
              <a:t>ἐκέλευον</a:t>
            </a:r>
            <a:r>
              <a:rPr lang="el-GR" sz="1100" dirty="0" smtClean="0"/>
              <a:t>, </a:t>
            </a:r>
            <a:r>
              <a:rPr lang="el-GR" sz="1100" dirty="0" smtClean="0">
                <a:hlinkClick r:id="rId181"/>
              </a:rPr>
              <a:t>ἔφη</a:t>
            </a:r>
            <a:r>
              <a:rPr lang="el-GR" sz="1100" dirty="0" smtClean="0"/>
              <a:t>, </a:t>
            </a:r>
            <a:r>
              <a:rPr lang="el-GR" sz="1100" dirty="0" smtClean="0">
                <a:hlinkClick r:id="rId182"/>
              </a:rPr>
              <a:t>τὴν</a:t>
            </a:r>
            <a:r>
              <a:rPr lang="el-GR" sz="1100" dirty="0" smtClean="0"/>
              <a:t> </a:t>
            </a:r>
            <a:r>
              <a:rPr lang="el-GR" sz="1100" dirty="0" smtClean="0">
                <a:hlinkClick r:id="rId183"/>
              </a:rPr>
              <a:t>γυναῖκα</a:t>
            </a:r>
            <a:r>
              <a:rPr lang="el-GR" sz="1100" dirty="0" smtClean="0"/>
              <a:t> </a:t>
            </a:r>
            <a:r>
              <a:rPr lang="el-GR" sz="1100" dirty="0" smtClean="0">
                <a:hlinkClick r:id="rId184"/>
              </a:rPr>
              <a:t>καὶ</a:t>
            </a:r>
            <a:r>
              <a:rPr lang="el-GR" sz="1100" dirty="0" smtClean="0"/>
              <a:t> </a:t>
            </a:r>
            <a:r>
              <a:rPr lang="el-GR" sz="1100" dirty="0" smtClean="0">
                <a:hlinkClick r:id="rId109"/>
              </a:rPr>
              <a:t>αὐτὴν</a:t>
            </a:r>
            <a:r>
              <a:rPr lang="el-GR" sz="1100" dirty="0" smtClean="0"/>
              <a:t> </a:t>
            </a:r>
            <a:r>
              <a:rPr lang="el-GR" sz="1100" dirty="0" smtClean="0">
                <a:hlinkClick r:id="rId185"/>
              </a:rPr>
              <a:t>νομοφύλακα</a:t>
            </a:r>
            <a:r>
              <a:rPr lang="el-GR" sz="1100" dirty="0" smtClean="0"/>
              <a:t> </a:t>
            </a:r>
            <a:r>
              <a:rPr lang="el-GR" sz="1100" dirty="0" smtClean="0">
                <a:hlinkClick r:id="rId186"/>
              </a:rPr>
              <a:t>τῶν</a:t>
            </a:r>
            <a:r>
              <a:rPr lang="el-GR" sz="1100" dirty="0" smtClean="0"/>
              <a:t> </a:t>
            </a:r>
            <a:r>
              <a:rPr lang="el-GR" sz="1100" dirty="0" smtClean="0">
                <a:hlinkClick r:id="rId187"/>
              </a:rPr>
              <a:t>ἐν</a:t>
            </a:r>
            <a:r>
              <a:rPr lang="el-GR" sz="1100" dirty="0" smtClean="0"/>
              <a:t> </a:t>
            </a:r>
            <a:r>
              <a:rPr lang="el-GR" sz="1100" dirty="0" smtClean="0">
                <a:hlinkClick r:id="rId188"/>
              </a:rPr>
              <a:t>τῇ</a:t>
            </a:r>
            <a:r>
              <a:rPr lang="el-GR" sz="1100" dirty="0" smtClean="0"/>
              <a:t> </a:t>
            </a:r>
            <a:r>
              <a:rPr lang="el-GR" sz="1100" dirty="0" smtClean="0">
                <a:hlinkClick r:id="rId189"/>
              </a:rPr>
              <a:t>οἰκίᾳ</a:t>
            </a:r>
            <a:r>
              <a:rPr lang="el-GR" sz="1100" dirty="0" smtClean="0"/>
              <a:t> </a:t>
            </a:r>
            <a:r>
              <a:rPr lang="el-GR" sz="1100" dirty="0" smtClean="0">
                <a:hlinkClick r:id="rId190"/>
              </a:rPr>
              <a:t>εἶναι</a:t>
            </a:r>
            <a:r>
              <a:rPr lang="el-GR" sz="1100" dirty="0" smtClean="0"/>
              <a:t>, </a:t>
            </a:r>
            <a:r>
              <a:rPr lang="el-GR" sz="1100" dirty="0" smtClean="0">
                <a:hlinkClick r:id="rId191"/>
              </a:rPr>
              <a:t>καὶ</a:t>
            </a:r>
            <a:r>
              <a:rPr lang="el-GR" sz="1100" dirty="0" smtClean="0"/>
              <a:t> </a:t>
            </a:r>
            <a:r>
              <a:rPr lang="el-GR" sz="1100" dirty="0" smtClean="0">
                <a:hlinkClick r:id="rId192"/>
              </a:rPr>
              <a:t>ἐξετάζειν</a:t>
            </a:r>
            <a:r>
              <a:rPr lang="el-GR" sz="1100" dirty="0" smtClean="0"/>
              <a:t> </a:t>
            </a:r>
            <a:r>
              <a:rPr lang="el-GR" sz="1100" dirty="0" smtClean="0">
                <a:hlinkClick r:id="rId193"/>
              </a:rPr>
              <a:t>δέ</a:t>
            </a:r>
            <a:r>
              <a:rPr lang="el-GR" sz="1100" dirty="0" smtClean="0"/>
              <a:t>, </a:t>
            </a:r>
            <a:r>
              <a:rPr lang="el-GR" sz="1100" dirty="0" smtClean="0">
                <a:hlinkClick r:id="rId194"/>
              </a:rPr>
              <a:t>ὅταν</a:t>
            </a:r>
            <a:r>
              <a:rPr lang="el-GR" sz="1100" dirty="0" smtClean="0"/>
              <a:t> </a:t>
            </a:r>
            <a:r>
              <a:rPr lang="el-GR" sz="1100" dirty="0" smtClean="0">
                <a:hlinkClick r:id="rId195"/>
              </a:rPr>
              <a:t>δόξῃ</a:t>
            </a:r>
            <a:r>
              <a:rPr lang="el-GR" sz="1100" dirty="0" smtClean="0"/>
              <a:t> </a:t>
            </a:r>
            <a:r>
              <a:rPr lang="el-GR" sz="1100" dirty="0" smtClean="0">
                <a:hlinkClick r:id="rId196"/>
              </a:rPr>
              <a:t>αὐτῇ</a:t>
            </a:r>
            <a:r>
              <a:rPr lang="el-GR" sz="1100" dirty="0" smtClean="0"/>
              <a:t>, </a:t>
            </a:r>
            <a:r>
              <a:rPr lang="el-GR" sz="1100" dirty="0" smtClean="0">
                <a:hlinkClick r:id="rId197"/>
              </a:rPr>
              <a:t>τὰ</a:t>
            </a:r>
            <a:r>
              <a:rPr lang="el-GR" sz="1100" dirty="0" smtClean="0"/>
              <a:t> </a:t>
            </a:r>
            <a:r>
              <a:rPr lang="el-GR" sz="1100" dirty="0" smtClean="0">
                <a:hlinkClick r:id="rId198"/>
              </a:rPr>
              <a:t>σκεύη</a:t>
            </a:r>
            <a:r>
              <a:rPr lang="el-GR" sz="1100" dirty="0" smtClean="0"/>
              <a:t>, </a:t>
            </a:r>
            <a:r>
              <a:rPr lang="el-GR" sz="1100" dirty="0" smtClean="0">
                <a:hlinkClick r:id="rId199"/>
              </a:rPr>
              <a:t>ὥσπερ</a:t>
            </a:r>
            <a:r>
              <a:rPr lang="el-GR" sz="1100" dirty="0" smtClean="0"/>
              <a:t> </a:t>
            </a:r>
            <a:r>
              <a:rPr lang="el-GR" sz="1100" dirty="0" smtClean="0">
                <a:hlinkClick r:id="rId200"/>
              </a:rPr>
              <a:t>ὁ</a:t>
            </a:r>
            <a:r>
              <a:rPr lang="el-GR" sz="1100" dirty="0" smtClean="0"/>
              <a:t> </a:t>
            </a:r>
            <a:r>
              <a:rPr lang="el-GR" sz="1100" dirty="0" smtClean="0">
                <a:hlinkClick r:id="rId201"/>
              </a:rPr>
              <a:t>φρούραρχος</a:t>
            </a:r>
            <a:r>
              <a:rPr lang="el-GR" sz="1100" dirty="0" smtClean="0"/>
              <a:t> </a:t>
            </a:r>
            <a:r>
              <a:rPr lang="el-GR" sz="1100" dirty="0" smtClean="0">
                <a:hlinkClick r:id="rId202"/>
              </a:rPr>
              <a:t>τὰς</a:t>
            </a:r>
            <a:r>
              <a:rPr lang="el-GR" sz="1100" dirty="0" smtClean="0"/>
              <a:t> </a:t>
            </a:r>
            <a:r>
              <a:rPr lang="el-GR" sz="1100" dirty="0" smtClean="0">
                <a:hlinkClick r:id="rId203"/>
              </a:rPr>
              <a:t>φυλακὰς</a:t>
            </a:r>
            <a:r>
              <a:rPr lang="el-GR" sz="1100" dirty="0" smtClean="0"/>
              <a:t> </a:t>
            </a:r>
            <a:r>
              <a:rPr lang="el-GR" sz="1100" dirty="0" smtClean="0">
                <a:hlinkClick r:id="rId204"/>
              </a:rPr>
              <a:t>ἐξετάζει</a:t>
            </a:r>
            <a:r>
              <a:rPr lang="el-GR" sz="1100" dirty="0" smtClean="0"/>
              <a:t>, </a:t>
            </a:r>
            <a:r>
              <a:rPr lang="el-GR" sz="1100" dirty="0" smtClean="0">
                <a:hlinkClick r:id="rId205"/>
              </a:rPr>
              <a:t>καὶ</a:t>
            </a:r>
            <a:r>
              <a:rPr lang="el-GR" sz="1100" dirty="0" smtClean="0"/>
              <a:t> </a:t>
            </a:r>
            <a:r>
              <a:rPr lang="el-GR" sz="1100" dirty="0" smtClean="0">
                <a:hlinkClick r:id="rId206"/>
              </a:rPr>
              <a:t>δοκιμάζειν</a:t>
            </a:r>
            <a:r>
              <a:rPr lang="el-GR" sz="1100" dirty="0" smtClean="0"/>
              <a:t> </a:t>
            </a:r>
            <a:r>
              <a:rPr lang="el-GR" sz="1100" dirty="0" smtClean="0">
                <a:hlinkClick r:id="rId207"/>
              </a:rPr>
              <a:t>εἰ</a:t>
            </a:r>
            <a:r>
              <a:rPr lang="el-GR" sz="1100" dirty="0" smtClean="0"/>
              <a:t> </a:t>
            </a:r>
            <a:r>
              <a:rPr lang="el-GR" sz="1100" dirty="0" smtClean="0">
                <a:hlinkClick r:id="rId208"/>
              </a:rPr>
              <a:t>καλῶς</a:t>
            </a:r>
            <a:r>
              <a:rPr lang="el-GR" sz="1100" dirty="0" smtClean="0"/>
              <a:t> </a:t>
            </a:r>
            <a:r>
              <a:rPr lang="el-GR" sz="1100" dirty="0" smtClean="0">
                <a:hlinkClick r:id="rId209"/>
              </a:rPr>
              <a:t>ἕκαστον</a:t>
            </a:r>
            <a:r>
              <a:rPr lang="el-GR" sz="1100" dirty="0" smtClean="0"/>
              <a:t> </a:t>
            </a:r>
            <a:r>
              <a:rPr lang="el-GR" sz="1100" dirty="0" smtClean="0">
                <a:hlinkClick r:id="rId210"/>
              </a:rPr>
              <a:t>ἔχει</a:t>
            </a:r>
            <a:r>
              <a:rPr lang="el-GR" sz="1100" dirty="0" smtClean="0"/>
              <a:t>, </a:t>
            </a:r>
            <a:r>
              <a:rPr lang="el-GR" sz="1100" dirty="0" smtClean="0">
                <a:hlinkClick r:id="rId211"/>
              </a:rPr>
              <a:t>ὥσπερ</a:t>
            </a:r>
            <a:r>
              <a:rPr lang="el-GR" sz="1100" dirty="0" smtClean="0"/>
              <a:t> </a:t>
            </a:r>
            <a:r>
              <a:rPr lang="el-GR" sz="1100" dirty="0" smtClean="0">
                <a:hlinkClick r:id="rId212"/>
              </a:rPr>
              <a:t>ἡ</a:t>
            </a:r>
            <a:r>
              <a:rPr lang="el-GR" sz="1100" dirty="0" smtClean="0"/>
              <a:t> </a:t>
            </a:r>
            <a:r>
              <a:rPr lang="el-GR" sz="1100" dirty="0" smtClean="0">
                <a:hlinkClick r:id="rId213"/>
              </a:rPr>
              <a:t>βουλὴ</a:t>
            </a:r>
            <a:r>
              <a:rPr lang="el-GR" sz="1100" dirty="0" smtClean="0"/>
              <a:t> </a:t>
            </a:r>
            <a:r>
              <a:rPr lang="el-GR" sz="1100" dirty="0" smtClean="0">
                <a:hlinkClick r:id="rId214"/>
              </a:rPr>
              <a:t>ἵππους</a:t>
            </a:r>
            <a:r>
              <a:rPr lang="el-GR" sz="1100" dirty="0" smtClean="0"/>
              <a:t> </a:t>
            </a:r>
            <a:r>
              <a:rPr lang="el-GR" sz="1100" dirty="0" smtClean="0">
                <a:hlinkClick r:id="rId215"/>
              </a:rPr>
              <a:t>καὶ</a:t>
            </a:r>
            <a:r>
              <a:rPr lang="el-GR" sz="1100" dirty="0" smtClean="0"/>
              <a:t> </a:t>
            </a:r>
            <a:r>
              <a:rPr lang="el-GR" sz="1100" dirty="0" smtClean="0">
                <a:hlinkClick r:id="rId216"/>
              </a:rPr>
              <a:t>ἱππέας</a:t>
            </a:r>
            <a:r>
              <a:rPr lang="el-GR" sz="1100" dirty="0" smtClean="0"/>
              <a:t> </a:t>
            </a:r>
            <a:r>
              <a:rPr lang="el-GR" sz="1100" dirty="0" smtClean="0">
                <a:hlinkClick r:id="rId217"/>
              </a:rPr>
              <a:t>δοκιμάζει</a:t>
            </a:r>
            <a:r>
              <a:rPr lang="el-GR" sz="1100" dirty="0" smtClean="0"/>
              <a:t>, </a:t>
            </a:r>
            <a:r>
              <a:rPr lang="el-GR" sz="1100" dirty="0" smtClean="0">
                <a:hlinkClick r:id="rId218"/>
              </a:rPr>
              <a:t>καὶ</a:t>
            </a:r>
            <a:r>
              <a:rPr lang="el-GR" sz="1100" dirty="0" smtClean="0"/>
              <a:t> </a:t>
            </a:r>
            <a:r>
              <a:rPr lang="el-GR" sz="1100" dirty="0" smtClean="0">
                <a:hlinkClick r:id="rId219"/>
              </a:rPr>
              <a:t>ἐπαινεῖν</a:t>
            </a:r>
            <a:r>
              <a:rPr lang="el-GR" sz="1100" dirty="0" smtClean="0"/>
              <a:t> </a:t>
            </a:r>
            <a:r>
              <a:rPr lang="el-GR" sz="1100" dirty="0" smtClean="0">
                <a:hlinkClick r:id="rId220"/>
              </a:rPr>
              <a:t>δὲ</a:t>
            </a:r>
            <a:r>
              <a:rPr lang="el-GR" sz="1100" dirty="0" smtClean="0"/>
              <a:t> </a:t>
            </a:r>
            <a:r>
              <a:rPr lang="el-GR" sz="1100" dirty="0" smtClean="0">
                <a:hlinkClick r:id="rId221"/>
              </a:rPr>
              <a:t>καὶ</a:t>
            </a:r>
            <a:r>
              <a:rPr lang="el-GR" sz="1100" dirty="0" smtClean="0"/>
              <a:t> </a:t>
            </a:r>
            <a:r>
              <a:rPr lang="el-GR" sz="1100" dirty="0" smtClean="0">
                <a:hlinkClick r:id="rId222"/>
              </a:rPr>
              <a:t>τιμᾶν</a:t>
            </a:r>
            <a:r>
              <a:rPr lang="el-GR" sz="1100" dirty="0" smtClean="0"/>
              <a:t> </a:t>
            </a:r>
            <a:r>
              <a:rPr lang="el-GR" sz="1100" dirty="0" smtClean="0">
                <a:hlinkClick r:id="rId223"/>
              </a:rPr>
              <a:t>ὥσπερ</a:t>
            </a:r>
            <a:r>
              <a:rPr lang="el-GR" sz="1100" dirty="0" smtClean="0"/>
              <a:t> </a:t>
            </a:r>
            <a:r>
              <a:rPr lang="el-GR" sz="1100" dirty="0" smtClean="0">
                <a:hlinkClick r:id="rId224"/>
              </a:rPr>
              <a:t>βασίλισσαν</a:t>
            </a:r>
            <a:r>
              <a:rPr lang="el-GR" sz="1100" dirty="0" smtClean="0"/>
              <a:t> </a:t>
            </a:r>
            <a:r>
              <a:rPr lang="el-GR" sz="1100" dirty="0" smtClean="0">
                <a:hlinkClick r:id="rId225"/>
              </a:rPr>
              <a:t>τὸν</a:t>
            </a:r>
            <a:r>
              <a:rPr lang="el-GR" sz="1100" dirty="0" smtClean="0"/>
              <a:t> </a:t>
            </a:r>
            <a:r>
              <a:rPr lang="el-GR" sz="1100" dirty="0" smtClean="0">
                <a:hlinkClick r:id="rId226"/>
              </a:rPr>
              <a:t>ἄξιον</a:t>
            </a:r>
            <a:r>
              <a:rPr lang="el-GR" sz="1100" dirty="0" smtClean="0"/>
              <a:t> </a:t>
            </a:r>
            <a:r>
              <a:rPr lang="el-GR" sz="1100" dirty="0" smtClean="0">
                <a:hlinkClick r:id="rId227"/>
              </a:rPr>
              <a:t>ἀπὸ</a:t>
            </a:r>
            <a:r>
              <a:rPr lang="el-GR" sz="1100" dirty="0" smtClean="0"/>
              <a:t> </a:t>
            </a:r>
            <a:r>
              <a:rPr lang="el-GR" sz="1100" dirty="0" smtClean="0">
                <a:hlinkClick r:id="rId228"/>
              </a:rPr>
              <a:t>τῆς</a:t>
            </a:r>
            <a:r>
              <a:rPr lang="el-GR" sz="1100" dirty="0" smtClean="0"/>
              <a:t> </a:t>
            </a:r>
            <a:r>
              <a:rPr lang="el-GR" sz="1100" dirty="0" smtClean="0">
                <a:hlinkClick r:id="rId229"/>
              </a:rPr>
              <a:t>παρούσας</a:t>
            </a:r>
            <a:r>
              <a:rPr lang="el-GR" sz="1100" dirty="0" smtClean="0"/>
              <a:t> </a:t>
            </a:r>
            <a:r>
              <a:rPr lang="el-GR" sz="1100" dirty="0" smtClean="0">
                <a:hlinkClick r:id="rId230"/>
              </a:rPr>
              <a:t>δυνάμεως</a:t>
            </a:r>
            <a:r>
              <a:rPr lang="el-GR" sz="1100" dirty="0" smtClean="0"/>
              <a:t>, </a:t>
            </a:r>
            <a:r>
              <a:rPr lang="el-GR" sz="1100" dirty="0" smtClean="0">
                <a:hlinkClick r:id="rId231"/>
              </a:rPr>
              <a:t>καὶ</a:t>
            </a:r>
            <a:r>
              <a:rPr lang="el-GR" sz="1100" dirty="0" smtClean="0"/>
              <a:t> </a:t>
            </a:r>
            <a:r>
              <a:rPr lang="el-GR" sz="1100" dirty="0" smtClean="0">
                <a:hlinkClick r:id="rId232"/>
              </a:rPr>
              <a:t>λοιδορεῖν</a:t>
            </a:r>
            <a:r>
              <a:rPr lang="el-GR" sz="1100" dirty="0" smtClean="0"/>
              <a:t> </a:t>
            </a:r>
            <a:r>
              <a:rPr lang="el-GR" sz="1100" dirty="0" smtClean="0">
                <a:hlinkClick r:id="rId233"/>
              </a:rPr>
              <a:t>καὶ</a:t>
            </a:r>
            <a:r>
              <a:rPr lang="el-GR" sz="1100" dirty="0" smtClean="0"/>
              <a:t> </a:t>
            </a:r>
            <a:r>
              <a:rPr lang="el-GR" sz="1100" dirty="0" smtClean="0">
                <a:hlinkClick r:id="rId234"/>
              </a:rPr>
              <a:t>κολάζειν</a:t>
            </a:r>
            <a:r>
              <a:rPr lang="el-GR" sz="1100" dirty="0" smtClean="0"/>
              <a:t> </a:t>
            </a:r>
            <a:r>
              <a:rPr lang="el-GR" sz="1100" dirty="0" smtClean="0">
                <a:hlinkClick r:id="rId235"/>
              </a:rPr>
              <a:t>τὸν</a:t>
            </a:r>
            <a:r>
              <a:rPr lang="el-GR" sz="1100" dirty="0" smtClean="0"/>
              <a:t> </a:t>
            </a:r>
            <a:r>
              <a:rPr lang="el-GR" sz="1100" dirty="0" smtClean="0">
                <a:hlinkClick r:id="rId236"/>
              </a:rPr>
              <a:t>τούτων</a:t>
            </a:r>
            <a:r>
              <a:rPr lang="el-GR" sz="1100" dirty="0" smtClean="0"/>
              <a:t> </a:t>
            </a:r>
            <a:r>
              <a:rPr lang="el-GR" sz="1100" dirty="0" smtClean="0">
                <a:hlinkClick r:id="rId237"/>
              </a:rPr>
              <a:t>δεόμενον</a:t>
            </a:r>
            <a:r>
              <a:rPr lang="el-GR" sz="1100" dirty="0" smtClean="0"/>
              <a:t>. </a:t>
            </a:r>
            <a:r>
              <a:rPr lang="el-GR" sz="1100" dirty="0" smtClean="0">
                <a:hlinkClick r:id="rId2"/>
              </a:rPr>
              <a:t>[</a:t>
            </a:r>
            <a:r>
              <a:rPr lang="el-GR" sz="1100" dirty="0" smtClean="0"/>
              <a:t>16</a:t>
            </a:r>
            <a:r>
              <a:rPr lang="el-GR" sz="1100" dirty="0" smtClean="0">
                <a:hlinkClick r:id="rId3"/>
              </a:rPr>
              <a:t>]</a:t>
            </a:r>
            <a:r>
              <a:rPr lang="el-GR" sz="1100" dirty="0" smtClean="0"/>
              <a:t> </a:t>
            </a:r>
            <a:r>
              <a:rPr lang="el-GR" sz="1100" dirty="0" smtClean="0">
                <a:hlinkClick r:id="rId238"/>
              </a:rPr>
              <a:t>πρὸς</a:t>
            </a:r>
            <a:r>
              <a:rPr lang="el-GR" sz="1100" dirty="0" smtClean="0"/>
              <a:t> </a:t>
            </a:r>
            <a:r>
              <a:rPr lang="el-GR" sz="1100" dirty="0" smtClean="0">
                <a:hlinkClick r:id="rId239"/>
              </a:rPr>
              <a:t>δὲ</a:t>
            </a:r>
            <a:r>
              <a:rPr lang="el-GR" sz="1100" dirty="0" smtClean="0"/>
              <a:t> </a:t>
            </a:r>
            <a:r>
              <a:rPr lang="el-GR" sz="1100" dirty="0" smtClean="0">
                <a:hlinkClick r:id="rId118"/>
              </a:rPr>
              <a:t>τούτοις</a:t>
            </a:r>
            <a:r>
              <a:rPr lang="el-GR" sz="1100" dirty="0" smtClean="0"/>
              <a:t> </a:t>
            </a:r>
            <a:r>
              <a:rPr lang="el-GR" sz="1100" dirty="0" smtClean="0">
                <a:hlinkClick r:id="rId240"/>
              </a:rPr>
              <a:t>ἐδίδασκον</a:t>
            </a:r>
            <a:r>
              <a:rPr lang="el-GR" sz="1100" dirty="0" smtClean="0"/>
              <a:t> </a:t>
            </a:r>
            <a:r>
              <a:rPr lang="el-GR" sz="1100" dirty="0" smtClean="0">
                <a:hlinkClick r:id="rId241"/>
              </a:rPr>
              <a:t>αὐτήν</a:t>
            </a:r>
            <a:r>
              <a:rPr lang="el-GR" sz="1100" dirty="0" smtClean="0"/>
              <a:t>, </a:t>
            </a:r>
            <a:r>
              <a:rPr lang="el-GR" sz="1100" dirty="0" smtClean="0">
                <a:hlinkClick r:id="rId242"/>
              </a:rPr>
              <a:t>ἔφη</a:t>
            </a:r>
            <a:r>
              <a:rPr lang="el-GR" sz="1100" dirty="0" smtClean="0"/>
              <a:t>, </a:t>
            </a:r>
            <a:r>
              <a:rPr lang="el-GR" sz="1100" dirty="0" smtClean="0">
                <a:hlinkClick r:id="rId243"/>
              </a:rPr>
              <a:t>ὡς</a:t>
            </a:r>
            <a:r>
              <a:rPr lang="el-GR" sz="1100" dirty="0" smtClean="0"/>
              <a:t> </a:t>
            </a:r>
            <a:r>
              <a:rPr lang="el-GR" sz="1100" dirty="0" smtClean="0">
                <a:hlinkClick r:id="rId244"/>
              </a:rPr>
              <a:t>οὐκ</a:t>
            </a:r>
            <a:r>
              <a:rPr lang="el-GR" sz="1100" dirty="0" smtClean="0"/>
              <a:t> </a:t>
            </a:r>
            <a:r>
              <a:rPr lang="el-GR" sz="1100" dirty="0" smtClean="0">
                <a:hlinkClick r:id="rId245"/>
              </a:rPr>
              <a:t>ἂν</a:t>
            </a:r>
            <a:r>
              <a:rPr lang="el-GR" sz="1100" dirty="0" smtClean="0"/>
              <a:t> </a:t>
            </a:r>
            <a:r>
              <a:rPr lang="el-GR" sz="1100" dirty="0" smtClean="0">
                <a:hlinkClick r:id="rId246"/>
              </a:rPr>
              <a:t>ἄχθοιτο</a:t>
            </a:r>
            <a:r>
              <a:rPr lang="el-GR" sz="1100" dirty="0" smtClean="0"/>
              <a:t> </a:t>
            </a:r>
            <a:r>
              <a:rPr lang="el-GR" sz="1100" dirty="0" smtClean="0">
                <a:hlinkClick r:id="rId247"/>
              </a:rPr>
              <a:t>δικαίως</a:t>
            </a:r>
            <a:r>
              <a:rPr lang="el-GR" sz="1100" dirty="0" smtClean="0"/>
              <a:t>, </a:t>
            </a:r>
            <a:r>
              <a:rPr lang="el-GR" sz="1100" dirty="0" smtClean="0">
                <a:hlinkClick r:id="rId248"/>
              </a:rPr>
              <a:t>εἰ</a:t>
            </a:r>
            <a:r>
              <a:rPr lang="el-GR" sz="1100" dirty="0" smtClean="0"/>
              <a:t> </a:t>
            </a:r>
            <a:r>
              <a:rPr lang="el-GR" sz="1100" dirty="0" smtClean="0">
                <a:hlinkClick r:id="rId249"/>
              </a:rPr>
              <a:t>πλείω</a:t>
            </a:r>
            <a:r>
              <a:rPr lang="el-GR" sz="1100" dirty="0" smtClean="0"/>
              <a:t> </a:t>
            </a:r>
            <a:r>
              <a:rPr lang="el-GR" sz="1100" dirty="0" smtClean="0">
                <a:hlinkClick r:id="rId250"/>
              </a:rPr>
              <a:t>αὐτῇ</a:t>
            </a:r>
            <a:r>
              <a:rPr lang="el-GR" sz="1100" dirty="0" smtClean="0"/>
              <a:t> </a:t>
            </a:r>
            <a:r>
              <a:rPr lang="el-GR" sz="1100" dirty="0" smtClean="0">
                <a:hlinkClick r:id="rId251"/>
              </a:rPr>
              <a:t>πράγματα</a:t>
            </a:r>
            <a:r>
              <a:rPr lang="el-GR" sz="1100" dirty="0" smtClean="0"/>
              <a:t> </a:t>
            </a:r>
            <a:r>
              <a:rPr lang="el-GR" sz="1100" dirty="0" smtClean="0">
                <a:hlinkClick r:id="rId252"/>
              </a:rPr>
              <a:t>προστάττω</a:t>
            </a:r>
            <a:r>
              <a:rPr lang="el-GR" sz="1100" dirty="0" smtClean="0"/>
              <a:t> </a:t>
            </a:r>
            <a:r>
              <a:rPr lang="el-GR" sz="1100" dirty="0" smtClean="0">
                <a:hlinkClick r:id="rId253"/>
              </a:rPr>
              <a:t>ἢ</a:t>
            </a:r>
            <a:r>
              <a:rPr lang="el-GR" sz="1100" dirty="0" smtClean="0"/>
              <a:t> </a:t>
            </a:r>
            <a:r>
              <a:rPr lang="el-GR" sz="1100" dirty="0" smtClean="0">
                <a:hlinkClick r:id="rId254"/>
              </a:rPr>
              <a:t>τοῖς</a:t>
            </a:r>
            <a:r>
              <a:rPr lang="el-GR" sz="1100" dirty="0" smtClean="0"/>
              <a:t> </a:t>
            </a:r>
            <a:r>
              <a:rPr lang="el-GR" sz="1100" dirty="0" smtClean="0">
                <a:hlinkClick r:id="rId255"/>
              </a:rPr>
              <a:t>οἰκέταις</a:t>
            </a:r>
            <a:r>
              <a:rPr lang="el-GR" sz="1100" dirty="0" smtClean="0"/>
              <a:t> </a:t>
            </a:r>
            <a:r>
              <a:rPr lang="el-GR" sz="1100" dirty="0" smtClean="0">
                <a:hlinkClick r:id="rId256"/>
              </a:rPr>
              <a:t>περὶ</a:t>
            </a:r>
            <a:r>
              <a:rPr lang="el-GR" sz="1100" dirty="0" smtClean="0"/>
              <a:t> </a:t>
            </a:r>
            <a:r>
              <a:rPr lang="el-GR" sz="1100" dirty="0" smtClean="0">
                <a:hlinkClick r:id="rId257"/>
              </a:rPr>
              <a:t>τὰ</a:t>
            </a:r>
            <a:r>
              <a:rPr lang="el-GR" sz="1100" dirty="0" smtClean="0"/>
              <a:t> </a:t>
            </a:r>
            <a:r>
              <a:rPr lang="el-GR" sz="1100" dirty="0" smtClean="0">
                <a:hlinkClick r:id="rId258"/>
              </a:rPr>
              <a:t>κτήματα</a:t>
            </a:r>
            <a:r>
              <a:rPr lang="el-GR" sz="1100" dirty="0" smtClean="0"/>
              <a:t>, </a:t>
            </a:r>
            <a:r>
              <a:rPr lang="el-GR" sz="1100" dirty="0" smtClean="0">
                <a:hlinkClick r:id="rId259"/>
              </a:rPr>
              <a:t>ἐπιδεικνύων</a:t>
            </a:r>
            <a:r>
              <a:rPr lang="el-GR" sz="1100" dirty="0" smtClean="0"/>
              <a:t> </a:t>
            </a:r>
            <a:r>
              <a:rPr lang="el-GR" sz="1100" dirty="0" smtClean="0">
                <a:hlinkClick r:id="rId260"/>
              </a:rPr>
              <a:t>ὅτι</a:t>
            </a:r>
            <a:r>
              <a:rPr lang="el-GR" sz="1100" dirty="0" smtClean="0"/>
              <a:t> </a:t>
            </a:r>
            <a:r>
              <a:rPr lang="el-GR" sz="1100" dirty="0" smtClean="0">
                <a:hlinkClick r:id="rId261"/>
              </a:rPr>
              <a:t>τοῖς</a:t>
            </a:r>
            <a:r>
              <a:rPr lang="el-GR" sz="1100" dirty="0" smtClean="0"/>
              <a:t> </a:t>
            </a:r>
            <a:r>
              <a:rPr lang="el-GR" sz="1100" dirty="0" smtClean="0">
                <a:hlinkClick r:id="rId262"/>
              </a:rPr>
              <a:t>μὲν</a:t>
            </a:r>
            <a:r>
              <a:rPr lang="el-GR" sz="1100" dirty="0" smtClean="0"/>
              <a:t> </a:t>
            </a:r>
            <a:r>
              <a:rPr lang="el-GR" sz="1100" dirty="0" smtClean="0">
                <a:hlinkClick r:id="rId263"/>
              </a:rPr>
              <a:t>οἰκέταις</a:t>
            </a:r>
            <a:r>
              <a:rPr lang="el-GR" sz="1100" dirty="0" smtClean="0"/>
              <a:t> </a:t>
            </a:r>
            <a:r>
              <a:rPr lang="el-GR" sz="1100" dirty="0" smtClean="0">
                <a:hlinkClick r:id="rId264"/>
              </a:rPr>
              <a:t>μέτεστι</a:t>
            </a:r>
            <a:r>
              <a:rPr lang="el-GR" sz="1100" dirty="0" smtClean="0"/>
              <a:t> </a:t>
            </a:r>
            <a:r>
              <a:rPr lang="el-GR" sz="1100" dirty="0" smtClean="0">
                <a:hlinkClick r:id="rId265"/>
              </a:rPr>
              <a:t>τῶν</a:t>
            </a:r>
            <a:r>
              <a:rPr lang="el-GR" sz="1100" dirty="0" smtClean="0"/>
              <a:t> </a:t>
            </a:r>
            <a:r>
              <a:rPr lang="el-GR" sz="1100" dirty="0" smtClean="0">
                <a:hlinkClick r:id="rId266"/>
              </a:rPr>
              <a:t>δεσποσύνων</a:t>
            </a:r>
            <a:r>
              <a:rPr lang="el-GR" sz="1100" dirty="0" smtClean="0"/>
              <a:t> </a:t>
            </a:r>
            <a:r>
              <a:rPr lang="el-GR" sz="1100" dirty="0" smtClean="0">
                <a:hlinkClick r:id="rId267"/>
              </a:rPr>
              <a:t>χρημάτων</a:t>
            </a:r>
            <a:r>
              <a:rPr lang="el-GR" sz="1100" dirty="0" smtClean="0"/>
              <a:t> </a:t>
            </a:r>
            <a:r>
              <a:rPr lang="el-GR" sz="1100" dirty="0" smtClean="0">
                <a:hlinkClick r:id="rId268"/>
              </a:rPr>
              <a:t>τοσοῦτον</a:t>
            </a:r>
            <a:r>
              <a:rPr lang="el-GR" sz="1100" dirty="0" smtClean="0"/>
              <a:t> </a:t>
            </a:r>
            <a:r>
              <a:rPr lang="el-GR" sz="1100" dirty="0" smtClean="0">
                <a:hlinkClick r:id="rId269"/>
              </a:rPr>
              <a:t>ὅσον</a:t>
            </a:r>
            <a:r>
              <a:rPr lang="el-GR" sz="1100" dirty="0" smtClean="0"/>
              <a:t> </a:t>
            </a:r>
            <a:r>
              <a:rPr lang="el-GR" sz="1100" dirty="0" smtClean="0">
                <a:hlinkClick r:id="rId270"/>
              </a:rPr>
              <a:t>φέρειν</a:t>
            </a:r>
            <a:r>
              <a:rPr lang="el-GR" sz="1100" dirty="0" smtClean="0"/>
              <a:t> </a:t>
            </a:r>
            <a:r>
              <a:rPr lang="el-GR" sz="1100" dirty="0" smtClean="0">
                <a:hlinkClick r:id="rId271"/>
              </a:rPr>
              <a:t>ἢ</a:t>
            </a:r>
            <a:r>
              <a:rPr lang="el-GR" sz="1100" dirty="0" smtClean="0"/>
              <a:t> </a:t>
            </a:r>
            <a:r>
              <a:rPr lang="el-GR" sz="1100" dirty="0" smtClean="0">
                <a:hlinkClick r:id="rId272"/>
              </a:rPr>
              <a:t>θεραπεύειν</a:t>
            </a:r>
            <a:r>
              <a:rPr lang="el-GR" sz="1100" dirty="0" smtClean="0"/>
              <a:t> </a:t>
            </a:r>
            <a:r>
              <a:rPr lang="el-GR" sz="1100" dirty="0" smtClean="0">
                <a:hlinkClick r:id="rId273"/>
              </a:rPr>
              <a:t>ἢ</a:t>
            </a:r>
            <a:r>
              <a:rPr lang="el-GR" sz="1100" dirty="0" smtClean="0"/>
              <a:t> </a:t>
            </a:r>
            <a:r>
              <a:rPr lang="el-GR" sz="1100" dirty="0" smtClean="0">
                <a:hlinkClick r:id="rId274"/>
              </a:rPr>
              <a:t>φυλάττειν</a:t>
            </a:r>
            <a:r>
              <a:rPr lang="el-GR" sz="1100" dirty="0" smtClean="0"/>
              <a:t>, </a:t>
            </a:r>
            <a:r>
              <a:rPr lang="el-GR" sz="1100" dirty="0" smtClean="0">
                <a:hlinkClick r:id="rId275"/>
              </a:rPr>
              <a:t>χρῆσθαι</a:t>
            </a:r>
            <a:r>
              <a:rPr lang="el-GR" sz="1100" dirty="0" smtClean="0"/>
              <a:t> </a:t>
            </a:r>
            <a:r>
              <a:rPr lang="el-GR" sz="1100" dirty="0" smtClean="0">
                <a:hlinkClick r:id="rId276"/>
              </a:rPr>
              <a:t>δὲ</a:t>
            </a:r>
            <a:r>
              <a:rPr lang="el-GR" sz="1100" dirty="0" smtClean="0"/>
              <a:t> </a:t>
            </a:r>
            <a:r>
              <a:rPr lang="el-GR" sz="1100" dirty="0" smtClean="0">
                <a:hlinkClick r:id="rId277"/>
              </a:rPr>
              <a:t>οὐδενὶ</a:t>
            </a:r>
            <a:r>
              <a:rPr lang="el-GR" sz="1100" dirty="0" smtClean="0"/>
              <a:t> </a:t>
            </a:r>
            <a:r>
              <a:rPr lang="el-GR" sz="1100" dirty="0" smtClean="0">
                <a:hlinkClick r:id="rId278"/>
              </a:rPr>
              <a:t>αὐτῶν</a:t>
            </a:r>
            <a:r>
              <a:rPr lang="el-GR" sz="1100" dirty="0" smtClean="0"/>
              <a:t> </a:t>
            </a:r>
            <a:r>
              <a:rPr lang="el-GR" sz="1100" dirty="0" smtClean="0">
                <a:hlinkClick r:id="rId279"/>
              </a:rPr>
              <a:t>ἔξεστιν</a:t>
            </a:r>
            <a:r>
              <a:rPr lang="el-GR" sz="1100" dirty="0" smtClean="0"/>
              <a:t>, </a:t>
            </a:r>
            <a:r>
              <a:rPr lang="el-GR" sz="1100" dirty="0" smtClean="0">
                <a:hlinkClick r:id="rId280"/>
              </a:rPr>
              <a:t>ὅτῳ</a:t>
            </a:r>
            <a:r>
              <a:rPr lang="el-GR" sz="1100" dirty="0" smtClean="0"/>
              <a:t> </a:t>
            </a:r>
            <a:r>
              <a:rPr lang="el-GR" sz="1100" dirty="0" smtClean="0">
                <a:hlinkClick r:id="rId281"/>
              </a:rPr>
              <a:t>ἂν</a:t>
            </a:r>
            <a:r>
              <a:rPr lang="el-GR" sz="1100" dirty="0" smtClean="0"/>
              <a:t> </a:t>
            </a:r>
            <a:r>
              <a:rPr lang="el-GR" sz="1100" dirty="0" smtClean="0">
                <a:hlinkClick r:id="rId282"/>
              </a:rPr>
              <a:t>μὴ</a:t>
            </a:r>
            <a:r>
              <a:rPr lang="el-GR" sz="1100" dirty="0" smtClean="0"/>
              <a:t> </a:t>
            </a:r>
            <a:r>
              <a:rPr lang="el-GR" sz="1100" dirty="0" smtClean="0">
                <a:hlinkClick r:id="rId283"/>
              </a:rPr>
              <a:t>δῷ</a:t>
            </a:r>
            <a:r>
              <a:rPr lang="el-GR" sz="1100" dirty="0" smtClean="0"/>
              <a:t> </a:t>
            </a:r>
            <a:r>
              <a:rPr lang="el-GR" sz="1100" dirty="0" smtClean="0">
                <a:hlinkClick r:id="rId284"/>
              </a:rPr>
              <a:t>ὁ</a:t>
            </a:r>
            <a:r>
              <a:rPr lang="el-GR" sz="1100" dirty="0" smtClean="0"/>
              <a:t> </a:t>
            </a:r>
            <a:r>
              <a:rPr lang="el-GR" sz="1100" dirty="0" smtClean="0">
                <a:hlinkClick r:id="rId285"/>
              </a:rPr>
              <a:t>κύριος</a:t>
            </a:r>
            <a:r>
              <a:rPr lang="el-GR" sz="1100" dirty="0" smtClean="0"/>
              <a:t>: </a:t>
            </a:r>
            <a:r>
              <a:rPr lang="el-GR" sz="1100" dirty="0" smtClean="0">
                <a:hlinkClick r:id="rId286"/>
              </a:rPr>
              <a:t>δεσπότου</a:t>
            </a:r>
            <a:r>
              <a:rPr lang="el-GR" sz="1100" dirty="0" smtClean="0"/>
              <a:t> </a:t>
            </a:r>
            <a:r>
              <a:rPr lang="el-GR" sz="1100" dirty="0" smtClean="0">
                <a:hlinkClick r:id="rId287"/>
              </a:rPr>
              <a:t>δὲ</a:t>
            </a:r>
            <a:r>
              <a:rPr lang="el-GR" sz="1100" dirty="0" smtClean="0"/>
              <a:t> </a:t>
            </a:r>
            <a:r>
              <a:rPr lang="el-GR" sz="1100" dirty="0" smtClean="0">
                <a:hlinkClick r:id="rId288"/>
              </a:rPr>
              <a:t>ἅπαντά</a:t>
            </a:r>
            <a:r>
              <a:rPr lang="el-GR" sz="1100" dirty="0" smtClean="0"/>
              <a:t> </a:t>
            </a:r>
            <a:r>
              <a:rPr lang="el-GR" sz="1100" dirty="0" smtClean="0">
                <a:hlinkClick r:id="rId289"/>
              </a:rPr>
              <a:t>ἐστιν</a:t>
            </a:r>
            <a:r>
              <a:rPr lang="el-GR" sz="1100" dirty="0" smtClean="0"/>
              <a:t> †</a:t>
            </a:r>
            <a:r>
              <a:rPr lang="el-GR" sz="1100" dirty="0" smtClean="0">
                <a:hlinkClick r:id="rId290"/>
              </a:rPr>
              <a:t>ᾧ</a:t>
            </a:r>
            <a:r>
              <a:rPr lang="el-GR" sz="1100" dirty="0" smtClean="0"/>
              <a:t> </a:t>
            </a:r>
            <a:r>
              <a:rPr lang="el-GR" sz="1100" dirty="0" smtClean="0">
                <a:hlinkClick r:id="rId291"/>
              </a:rPr>
              <a:t>ἂν</a:t>
            </a:r>
            <a:r>
              <a:rPr lang="el-GR" sz="1100" dirty="0" smtClean="0"/>
              <a:t> </a:t>
            </a:r>
            <a:r>
              <a:rPr lang="el-GR" sz="1100" dirty="0" smtClean="0">
                <a:hlinkClick r:id="rId292"/>
              </a:rPr>
              <a:t>βούληται</a:t>
            </a:r>
            <a:r>
              <a:rPr lang="el-GR" sz="1100" dirty="0" smtClean="0"/>
              <a:t> </a:t>
            </a:r>
            <a:r>
              <a:rPr lang="el-GR" sz="1100" dirty="0" smtClean="0">
                <a:hlinkClick r:id="rId293"/>
              </a:rPr>
              <a:t>ἕκαστα</a:t>
            </a:r>
            <a:r>
              <a:rPr lang="el-GR" sz="1100" dirty="0" smtClean="0"/>
              <a:t>† </a:t>
            </a:r>
            <a:r>
              <a:rPr lang="el-GR" sz="1100" dirty="0" smtClean="0">
                <a:hlinkClick r:id="rId294"/>
              </a:rPr>
              <a:t>χρῆσθαι</a:t>
            </a:r>
            <a:r>
              <a:rPr lang="el-GR" sz="1100" dirty="0" smtClean="0"/>
              <a:t>.</a:t>
            </a:r>
            <a:endParaRPr lang="en-US" sz="1100" dirty="0" smtClean="0"/>
          </a:p>
          <a:p>
            <a:endParaRPr lang="en-US" sz="1000" dirty="0" smtClean="0"/>
          </a:p>
          <a:p>
            <a:r>
              <a:rPr lang="el-GR" sz="1300" b="1" dirty="0" smtClean="0"/>
              <a:t>Λυσίας Ι, 9-11 (</a:t>
            </a:r>
            <a:r>
              <a:rPr lang="el-GR" sz="1300" b="1" i="1" dirty="0" smtClean="0"/>
              <a:t>Υπέρ του Ερατοσθένους φόνου απολογία</a:t>
            </a:r>
            <a:r>
              <a:rPr lang="el-GR" sz="1300" b="1" dirty="0" smtClean="0"/>
              <a:t>)</a:t>
            </a:r>
            <a:endParaRPr lang="en-US" sz="1300" dirty="0" smtClean="0"/>
          </a:p>
          <a:p>
            <a:r>
              <a:rPr lang="en-US" sz="1100" dirty="0" smtClean="0"/>
              <a:t> [9] </a:t>
            </a:r>
            <a:r>
              <a:rPr lang="el-GR" sz="1100" dirty="0" smtClean="0">
                <a:hlinkClick r:id="rId295"/>
              </a:rPr>
              <a:t>πρῶτον</a:t>
            </a:r>
            <a:r>
              <a:rPr lang="el-GR" sz="1100" dirty="0" smtClean="0"/>
              <a:t> </a:t>
            </a:r>
            <a:r>
              <a:rPr lang="el-GR" sz="1100" dirty="0" smtClean="0">
                <a:hlinkClick r:id="rId296"/>
              </a:rPr>
              <a:t>μὲν</a:t>
            </a:r>
            <a:r>
              <a:rPr lang="el-GR" sz="1100" dirty="0" smtClean="0"/>
              <a:t> </a:t>
            </a:r>
            <a:r>
              <a:rPr lang="el-GR" sz="1100" dirty="0" smtClean="0">
                <a:hlinkClick r:id="rId297"/>
              </a:rPr>
              <a:t>οὖν</a:t>
            </a:r>
            <a:r>
              <a:rPr lang="en-US" sz="1100" dirty="0" smtClean="0"/>
              <a:t>, </a:t>
            </a:r>
            <a:r>
              <a:rPr lang="el-GR" sz="1100" dirty="0" smtClean="0">
                <a:hlinkClick r:id="rId298"/>
              </a:rPr>
              <a:t>ὦ</a:t>
            </a:r>
            <a:r>
              <a:rPr lang="el-GR" sz="1100" dirty="0" smtClean="0"/>
              <a:t> </a:t>
            </a:r>
            <a:r>
              <a:rPr lang="el-GR" sz="1100" dirty="0" smtClean="0">
                <a:hlinkClick r:id="rId299"/>
              </a:rPr>
              <a:t>ἄνδρες</a:t>
            </a:r>
            <a:r>
              <a:rPr lang="en-US" sz="1100" dirty="0" smtClean="0"/>
              <a:t>,</a:t>
            </a:r>
            <a:r>
              <a:rPr lang="el-GR" sz="1100" dirty="0" smtClean="0"/>
              <a:t>（</a:t>
            </a:r>
            <a:r>
              <a:rPr lang="el-GR" sz="1100" dirty="0" smtClean="0">
                <a:hlinkClick r:id="rId300"/>
              </a:rPr>
              <a:t>δεῖ</a:t>
            </a:r>
            <a:r>
              <a:rPr lang="el-GR" sz="1100" dirty="0" smtClean="0"/>
              <a:t> </a:t>
            </a:r>
            <a:r>
              <a:rPr lang="el-GR" sz="1100" dirty="0" smtClean="0">
                <a:hlinkClick r:id="rId301"/>
              </a:rPr>
              <a:t>γὰρ</a:t>
            </a:r>
            <a:r>
              <a:rPr lang="el-GR" sz="1100" dirty="0" smtClean="0"/>
              <a:t> </a:t>
            </a:r>
            <a:r>
              <a:rPr lang="el-GR" sz="1100" dirty="0" smtClean="0">
                <a:hlinkClick r:id="rId302"/>
              </a:rPr>
              <a:t>καὶ</a:t>
            </a:r>
            <a:r>
              <a:rPr lang="el-GR" sz="1100" dirty="0" smtClean="0"/>
              <a:t> </a:t>
            </a:r>
            <a:r>
              <a:rPr lang="el-GR" sz="1100" dirty="0" smtClean="0">
                <a:hlinkClick r:id="rId303"/>
              </a:rPr>
              <a:t>ταῦθ᾽</a:t>
            </a:r>
            <a:r>
              <a:rPr lang="el-GR" sz="1100" dirty="0" smtClean="0"/>
              <a:t> </a:t>
            </a:r>
            <a:r>
              <a:rPr lang="el-GR" sz="1100" dirty="0" smtClean="0">
                <a:hlinkClick r:id="rId304"/>
              </a:rPr>
              <a:t>ὑμῖν</a:t>
            </a:r>
            <a:r>
              <a:rPr lang="el-GR" sz="1100" dirty="0" smtClean="0"/>
              <a:t> </a:t>
            </a:r>
            <a:r>
              <a:rPr lang="el-GR" sz="1100" dirty="0" smtClean="0">
                <a:hlinkClick r:id="rId305"/>
              </a:rPr>
              <a:t>διηγήσασθαι</a:t>
            </a:r>
            <a:r>
              <a:rPr lang="el-GR" sz="1100" dirty="0" smtClean="0"/>
              <a:t>） </a:t>
            </a:r>
            <a:r>
              <a:rPr lang="el-GR" sz="1100" dirty="0" smtClean="0">
                <a:hlinkClick r:id="rId306"/>
              </a:rPr>
              <a:t>οἰκίδιον</a:t>
            </a:r>
            <a:r>
              <a:rPr lang="el-GR" sz="1100" dirty="0" smtClean="0"/>
              <a:t> </a:t>
            </a:r>
            <a:r>
              <a:rPr lang="el-GR" sz="1100" dirty="0" smtClean="0">
                <a:hlinkClick r:id="rId307"/>
              </a:rPr>
              <a:t>ἔστι</a:t>
            </a:r>
            <a:r>
              <a:rPr lang="el-GR" sz="1100" dirty="0" smtClean="0"/>
              <a:t> </a:t>
            </a:r>
            <a:r>
              <a:rPr lang="el-GR" sz="1100" dirty="0" smtClean="0">
                <a:hlinkClick r:id="rId308"/>
              </a:rPr>
              <a:t>μοι</a:t>
            </a:r>
            <a:r>
              <a:rPr lang="el-GR" sz="1100" dirty="0" smtClean="0"/>
              <a:t> </a:t>
            </a:r>
            <a:r>
              <a:rPr lang="el-GR" sz="1100" dirty="0" smtClean="0">
                <a:hlinkClick r:id="rId309"/>
              </a:rPr>
              <a:t>διπλοῦν</a:t>
            </a:r>
            <a:r>
              <a:rPr lang="en-US" sz="1100" dirty="0" smtClean="0"/>
              <a:t>, </a:t>
            </a:r>
            <a:r>
              <a:rPr lang="el-GR" sz="1100" dirty="0" smtClean="0">
                <a:hlinkClick r:id="rId310"/>
              </a:rPr>
              <a:t>ἴσα</a:t>
            </a:r>
            <a:r>
              <a:rPr lang="el-GR" sz="1100" dirty="0" smtClean="0"/>
              <a:t> </a:t>
            </a:r>
            <a:r>
              <a:rPr lang="el-GR" sz="1100" dirty="0" smtClean="0">
                <a:hlinkClick r:id="rId311"/>
              </a:rPr>
              <a:t>ἔχον</a:t>
            </a:r>
            <a:r>
              <a:rPr lang="el-GR" sz="1100" dirty="0" smtClean="0"/>
              <a:t> </a:t>
            </a:r>
            <a:r>
              <a:rPr lang="el-GR" sz="1100" dirty="0" smtClean="0">
                <a:hlinkClick r:id="rId312"/>
              </a:rPr>
              <a:t>τὰ</a:t>
            </a:r>
            <a:r>
              <a:rPr lang="el-GR" sz="1100" dirty="0" smtClean="0"/>
              <a:t> </a:t>
            </a:r>
            <a:r>
              <a:rPr lang="el-GR" sz="1100" dirty="0" smtClean="0">
                <a:hlinkClick r:id="rId313"/>
              </a:rPr>
              <a:t>ἄνω</a:t>
            </a:r>
            <a:r>
              <a:rPr lang="el-GR" sz="1100" dirty="0" smtClean="0"/>
              <a:t> </a:t>
            </a:r>
            <a:r>
              <a:rPr lang="el-GR" sz="1100" dirty="0" smtClean="0">
                <a:hlinkClick r:id="rId314"/>
              </a:rPr>
              <a:t>τοῖς</a:t>
            </a:r>
            <a:r>
              <a:rPr lang="el-GR" sz="1100" dirty="0" smtClean="0"/>
              <a:t> </a:t>
            </a:r>
            <a:r>
              <a:rPr lang="el-GR" sz="1100" dirty="0" smtClean="0">
                <a:hlinkClick r:id="rId315"/>
              </a:rPr>
              <a:t>κάτω</a:t>
            </a:r>
            <a:r>
              <a:rPr lang="el-GR" sz="1100" dirty="0" smtClean="0"/>
              <a:t> </a:t>
            </a:r>
            <a:r>
              <a:rPr lang="el-GR" sz="1100" dirty="0" smtClean="0">
                <a:hlinkClick r:id="rId316"/>
              </a:rPr>
              <a:t>κατὰ</a:t>
            </a:r>
            <a:r>
              <a:rPr lang="el-GR" sz="1100" dirty="0" smtClean="0"/>
              <a:t> </a:t>
            </a:r>
            <a:r>
              <a:rPr lang="el-GR" sz="1100" dirty="0" smtClean="0">
                <a:hlinkClick r:id="rId317"/>
              </a:rPr>
              <a:t>τὴν</a:t>
            </a:r>
            <a:r>
              <a:rPr lang="el-GR" sz="1100" dirty="0" smtClean="0"/>
              <a:t> </a:t>
            </a:r>
            <a:r>
              <a:rPr lang="el-GR" sz="1100" dirty="0" smtClean="0">
                <a:hlinkClick r:id="rId318"/>
              </a:rPr>
              <a:t>γυναικωνῖτιν</a:t>
            </a:r>
            <a:r>
              <a:rPr lang="el-GR" sz="1100" dirty="0" smtClean="0"/>
              <a:t> </a:t>
            </a:r>
            <a:r>
              <a:rPr lang="el-GR" sz="1100" dirty="0" smtClean="0">
                <a:hlinkClick r:id="rId319"/>
              </a:rPr>
              <a:t>καὶ</a:t>
            </a:r>
            <a:r>
              <a:rPr lang="el-GR" sz="1100" dirty="0" smtClean="0"/>
              <a:t> </a:t>
            </a:r>
            <a:r>
              <a:rPr lang="el-GR" sz="1100" dirty="0" smtClean="0">
                <a:hlinkClick r:id="rId320"/>
              </a:rPr>
              <a:t>κατὰ</a:t>
            </a:r>
            <a:r>
              <a:rPr lang="el-GR" sz="1100" dirty="0" smtClean="0"/>
              <a:t> </a:t>
            </a:r>
            <a:r>
              <a:rPr lang="el-GR" sz="1100" dirty="0" smtClean="0">
                <a:hlinkClick r:id="rId321"/>
              </a:rPr>
              <a:t>τὴν</a:t>
            </a:r>
            <a:r>
              <a:rPr lang="el-GR" sz="1100" dirty="0" smtClean="0"/>
              <a:t> </a:t>
            </a:r>
            <a:r>
              <a:rPr lang="el-GR" sz="1100" dirty="0" smtClean="0">
                <a:hlinkClick r:id="rId322"/>
              </a:rPr>
              <a:t>ἀνδρωνῖτιν</a:t>
            </a:r>
            <a:r>
              <a:rPr lang="en-US" sz="1100" dirty="0" smtClean="0"/>
              <a:t>. </a:t>
            </a:r>
            <a:r>
              <a:rPr lang="el-GR" sz="1100" dirty="0" smtClean="0">
                <a:hlinkClick r:id="rId323"/>
              </a:rPr>
              <a:t>ἐπειδὴ</a:t>
            </a:r>
            <a:r>
              <a:rPr lang="el-GR" sz="1100" dirty="0" smtClean="0"/>
              <a:t> </a:t>
            </a:r>
            <a:r>
              <a:rPr lang="el-GR" sz="1100" dirty="0" smtClean="0">
                <a:hlinkClick r:id="rId324"/>
              </a:rPr>
              <a:t>δὲ</a:t>
            </a:r>
            <a:r>
              <a:rPr lang="el-GR" sz="1100" dirty="0" smtClean="0"/>
              <a:t> </a:t>
            </a:r>
            <a:r>
              <a:rPr lang="el-GR" sz="1100" dirty="0" smtClean="0">
                <a:hlinkClick r:id="rId325"/>
              </a:rPr>
              <a:t>τὸ</a:t>
            </a:r>
            <a:r>
              <a:rPr lang="el-GR" sz="1100" dirty="0" smtClean="0"/>
              <a:t> </a:t>
            </a:r>
            <a:r>
              <a:rPr lang="el-GR" sz="1100" dirty="0" smtClean="0">
                <a:hlinkClick r:id="rId326"/>
              </a:rPr>
              <a:t>παιδίον</a:t>
            </a:r>
            <a:r>
              <a:rPr lang="el-GR" sz="1100" dirty="0" smtClean="0"/>
              <a:t> </a:t>
            </a:r>
            <a:r>
              <a:rPr lang="el-GR" sz="1100" dirty="0" smtClean="0">
                <a:hlinkClick r:id="rId327"/>
              </a:rPr>
              <a:t>ἐγένετο</a:t>
            </a:r>
            <a:r>
              <a:rPr lang="el-GR" sz="1100" dirty="0" smtClean="0"/>
              <a:t> </a:t>
            </a:r>
            <a:r>
              <a:rPr lang="el-GR" sz="1100" dirty="0" smtClean="0">
                <a:hlinkClick r:id="rId328"/>
              </a:rPr>
              <a:t>ἡμῖν</a:t>
            </a:r>
            <a:r>
              <a:rPr lang="el-GR" sz="1100" dirty="0" smtClean="0"/>
              <a:t>, </a:t>
            </a:r>
            <a:r>
              <a:rPr lang="el-GR" sz="1100" dirty="0" smtClean="0">
                <a:hlinkClick r:id="rId329"/>
              </a:rPr>
              <a:t>ἡ</a:t>
            </a:r>
            <a:r>
              <a:rPr lang="el-GR" sz="1100" dirty="0" smtClean="0"/>
              <a:t> </a:t>
            </a:r>
            <a:r>
              <a:rPr lang="el-GR" sz="1100" dirty="0" smtClean="0">
                <a:hlinkClick r:id="rId330"/>
              </a:rPr>
              <a:t>μήτηρ</a:t>
            </a:r>
            <a:r>
              <a:rPr lang="el-GR" sz="1100" dirty="0" smtClean="0"/>
              <a:t> </a:t>
            </a:r>
            <a:r>
              <a:rPr lang="el-GR" sz="1100" dirty="0" smtClean="0">
                <a:hlinkClick r:id="rId331"/>
              </a:rPr>
              <a:t>αὐτὸ</a:t>
            </a:r>
            <a:r>
              <a:rPr lang="el-GR" sz="1100" dirty="0" smtClean="0"/>
              <a:t> </a:t>
            </a:r>
            <a:r>
              <a:rPr lang="el-GR" sz="1100" dirty="0" smtClean="0">
                <a:hlinkClick r:id="rId332"/>
              </a:rPr>
              <a:t>ἐθήλαζεν</a:t>
            </a:r>
            <a:r>
              <a:rPr lang="el-GR" sz="1100" dirty="0" smtClean="0"/>
              <a:t>: </a:t>
            </a:r>
            <a:r>
              <a:rPr lang="el-GR" sz="1100" dirty="0" smtClean="0">
                <a:hlinkClick r:id="rId333"/>
              </a:rPr>
              <a:t>ἵνα</a:t>
            </a:r>
            <a:r>
              <a:rPr lang="el-GR" sz="1100" dirty="0" smtClean="0"/>
              <a:t> </a:t>
            </a:r>
            <a:r>
              <a:rPr lang="el-GR" sz="1100" dirty="0" smtClean="0">
                <a:hlinkClick r:id="rId334"/>
              </a:rPr>
              <a:t>δὲ</a:t>
            </a:r>
            <a:r>
              <a:rPr lang="el-GR" sz="1100" dirty="0" smtClean="0"/>
              <a:t> </a:t>
            </a:r>
            <a:r>
              <a:rPr lang="el-GR" sz="1100" dirty="0" smtClean="0">
                <a:hlinkClick r:id="rId335"/>
              </a:rPr>
              <a:t>μή</a:t>
            </a:r>
            <a:r>
              <a:rPr lang="el-GR" sz="1100" dirty="0" smtClean="0"/>
              <a:t>, </a:t>
            </a:r>
            <a:r>
              <a:rPr lang="el-GR" sz="1100" dirty="0" smtClean="0">
                <a:hlinkClick r:id="rId336"/>
              </a:rPr>
              <a:t>ὁπότε</a:t>
            </a:r>
            <a:r>
              <a:rPr lang="el-GR" sz="1100" dirty="0" smtClean="0"/>
              <a:t> </a:t>
            </a:r>
            <a:r>
              <a:rPr lang="el-GR" sz="1100" dirty="0" smtClean="0">
                <a:hlinkClick r:id="rId337"/>
              </a:rPr>
              <a:t>λοῦσθαι</a:t>
            </a:r>
            <a:r>
              <a:rPr lang="el-GR" sz="1100" dirty="0" smtClean="0"/>
              <a:t> </a:t>
            </a:r>
            <a:r>
              <a:rPr lang="el-GR" sz="1100" dirty="0" smtClean="0">
                <a:hlinkClick r:id="rId338"/>
              </a:rPr>
              <a:t>δέοι</a:t>
            </a:r>
            <a:r>
              <a:rPr lang="el-GR" sz="1100" dirty="0" smtClean="0"/>
              <a:t>, </a:t>
            </a:r>
            <a:r>
              <a:rPr lang="el-GR" sz="1100" dirty="0" smtClean="0">
                <a:hlinkClick r:id="rId339"/>
              </a:rPr>
              <a:t>κινδυνεύῃ</a:t>
            </a:r>
            <a:r>
              <a:rPr lang="el-GR" sz="1100" dirty="0" smtClean="0"/>
              <a:t> </a:t>
            </a:r>
            <a:r>
              <a:rPr lang="el-GR" sz="1100" dirty="0" smtClean="0">
                <a:hlinkClick r:id="rId340"/>
              </a:rPr>
              <a:t>κατὰ</a:t>
            </a:r>
            <a:r>
              <a:rPr lang="el-GR" sz="1100" dirty="0" smtClean="0"/>
              <a:t> </a:t>
            </a:r>
            <a:r>
              <a:rPr lang="el-GR" sz="1100" dirty="0" smtClean="0">
                <a:hlinkClick r:id="rId341"/>
              </a:rPr>
              <a:t>τῆς</a:t>
            </a:r>
            <a:r>
              <a:rPr lang="el-GR" sz="1100" dirty="0" smtClean="0"/>
              <a:t> </a:t>
            </a:r>
            <a:r>
              <a:rPr lang="el-GR" sz="1100" dirty="0" smtClean="0">
                <a:hlinkClick r:id="rId342"/>
              </a:rPr>
              <a:t>κλίμακος</a:t>
            </a:r>
            <a:r>
              <a:rPr lang="el-GR" sz="1100" dirty="0" smtClean="0"/>
              <a:t> </a:t>
            </a:r>
            <a:r>
              <a:rPr lang="el-GR" sz="1100" dirty="0" smtClean="0">
                <a:hlinkClick r:id="rId343"/>
              </a:rPr>
              <a:t>καταβαίνουσα</a:t>
            </a:r>
            <a:r>
              <a:rPr lang="el-GR" sz="1100" dirty="0" smtClean="0"/>
              <a:t>, </a:t>
            </a:r>
            <a:r>
              <a:rPr lang="el-GR" sz="1100" dirty="0" smtClean="0">
                <a:hlinkClick r:id="rId344"/>
              </a:rPr>
              <a:t>ἐγὼ</a:t>
            </a:r>
            <a:r>
              <a:rPr lang="el-GR" sz="1100" dirty="0" smtClean="0"/>
              <a:t> </a:t>
            </a:r>
            <a:r>
              <a:rPr lang="el-GR" sz="1100" dirty="0" smtClean="0">
                <a:hlinkClick r:id="rId345"/>
              </a:rPr>
              <a:t>μὲν</a:t>
            </a:r>
            <a:r>
              <a:rPr lang="el-GR" sz="1100" dirty="0" smtClean="0"/>
              <a:t> </a:t>
            </a:r>
            <a:r>
              <a:rPr lang="el-GR" sz="1100" dirty="0" smtClean="0">
                <a:hlinkClick r:id="rId346"/>
              </a:rPr>
              <a:t>ἄνω</a:t>
            </a:r>
            <a:r>
              <a:rPr lang="el-GR" sz="1100" dirty="0" smtClean="0"/>
              <a:t> </a:t>
            </a:r>
            <a:r>
              <a:rPr lang="el-GR" sz="1100" dirty="0" smtClean="0">
                <a:hlinkClick r:id="rId347"/>
              </a:rPr>
              <a:t>διῃτώμην</a:t>
            </a:r>
            <a:r>
              <a:rPr lang="el-GR" sz="1100" dirty="0" smtClean="0"/>
              <a:t>, </a:t>
            </a:r>
            <a:r>
              <a:rPr lang="el-GR" sz="1100" dirty="0" smtClean="0">
                <a:hlinkClick r:id="rId348"/>
              </a:rPr>
              <a:t>αἱ</a:t>
            </a:r>
            <a:r>
              <a:rPr lang="el-GR" sz="1100" dirty="0" smtClean="0"/>
              <a:t> </a:t>
            </a:r>
            <a:r>
              <a:rPr lang="el-GR" sz="1100" dirty="0" smtClean="0">
                <a:hlinkClick r:id="rId349"/>
              </a:rPr>
              <a:t>δὲ</a:t>
            </a:r>
            <a:r>
              <a:rPr lang="el-GR" sz="1100" dirty="0" smtClean="0"/>
              <a:t> </a:t>
            </a:r>
            <a:r>
              <a:rPr lang="el-GR" sz="1100" dirty="0" smtClean="0">
                <a:hlinkClick r:id="rId350"/>
              </a:rPr>
              <a:t>γυναῖκες</a:t>
            </a:r>
            <a:r>
              <a:rPr lang="el-GR" sz="1100" dirty="0" smtClean="0"/>
              <a:t> </a:t>
            </a:r>
            <a:r>
              <a:rPr lang="el-GR" sz="1100" dirty="0" smtClean="0">
                <a:hlinkClick r:id="rId351"/>
              </a:rPr>
              <a:t>κάτω</a:t>
            </a:r>
            <a:r>
              <a:rPr lang="el-GR" sz="1100" dirty="0" smtClean="0"/>
              <a:t>. </a:t>
            </a:r>
            <a:r>
              <a:rPr lang="el-GR" sz="1100" dirty="0" smtClean="0">
                <a:hlinkClick r:id="rId2"/>
              </a:rPr>
              <a:t>[</a:t>
            </a:r>
            <a:r>
              <a:rPr lang="el-GR" sz="1100" dirty="0" smtClean="0"/>
              <a:t>10</a:t>
            </a:r>
            <a:r>
              <a:rPr lang="el-GR" sz="1100" dirty="0" smtClean="0">
                <a:hlinkClick r:id="rId3"/>
              </a:rPr>
              <a:t>]</a:t>
            </a:r>
            <a:r>
              <a:rPr lang="el-GR" sz="1100" dirty="0" smtClean="0"/>
              <a:t> </a:t>
            </a:r>
            <a:r>
              <a:rPr lang="el-GR" sz="1100" dirty="0" smtClean="0">
                <a:hlinkClick r:id="rId89"/>
              </a:rPr>
              <a:t>καὶ</a:t>
            </a:r>
            <a:r>
              <a:rPr lang="el-GR" sz="1100" dirty="0" smtClean="0"/>
              <a:t> </a:t>
            </a:r>
            <a:r>
              <a:rPr lang="el-GR" sz="1100" dirty="0" smtClean="0">
                <a:hlinkClick r:id="rId352"/>
              </a:rPr>
              <a:t>οὕτως</a:t>
            </a:r>
            <a:r>
              <a:rPr lang="el-GR" sz="1100" dirty="0" smtClean="0"/>
              <a:t> </a:t>
            </a:r>
            <a:r>
              <a:rPr lang="el-GR" sz="1100" dirty="0" smtClean="0">
                <a:hlinkClick r:id="rId353"/>
              </a:rPr>
              <a:t>ἤδη</a:t>
            </a:r>
            <a:r>
              <a:rPr lang="el-GR" sz="1100" dirty="0" smtClean="0"/>
              <a:t> </a:t>
            </a:r>
            <a:r>
              <a:rPr lang="el-GR" sz="1100" dirty="0" smtClean="0">
                <a:hlinkClick r:id="rId354"/>
              </a:rPr>
              <a:t>συνειθισμένον</a:t>
            </a:r>
            <a:r>
              <a:rPr lang="el-GR" sz="1100" dirty="0" smtClean="0"/>
              <a:t> </a:t>
            </a:r>
            <a:r>
              <a:rPr lang="el-GR" sz="1100" dirty="0" smtClean="0">
                <a:hlinkClick r:id="rId355"/>
              </a:rPr>
              <a:t>ἦν</a:t>
            </a:r>
            <a:r>
              <a:rPr lang="el-GR" sz="1100" dirty="0" smtClean="0"/>
              <a:t>, </a:t>
            </a:r>
            <a:r>
              <a:rPr lang="el-GR" sz="1100" dirty="0" smtClean="0">
                <a:hlinkClick r:id="rId356"/>
              </a:rPr>
              <a:t>ὥστε</a:t>
            </a:r>
            <a:r>
              <a:rPr lang="el-GR" sz="1100" dirty="0" smtClean="0"/>
              <a:t> </a:t>
            </a:r>
            <a:r>
              <a:rPr lang="el-GR" sz="1100" dirty="0" smtClean="0">
                <a:hlinkClick r:id="rId357"/>
              </a:rPr>
              <a:t>πολλάκις</a:t>
            </a:r>
            <a:r>
              <a:rPr lang="el-GR" sz="1100" dirty="0" smtClean="0"/>
              <a:t> </a:t>
            </a:r>
            <a:r>
              <a:rPr lang="el-GR" sz="1100" dirty="0" smtClean="0">
                <a:hlinkClick r:id="rId358"/>
              </a:rPr>
              <a:t>ἡ</a:t>
            </a:r>
            <a:r>
              <a:rPr lang="el-GR" sz="1100" dirty="0" smtClean="0"/>
              <a:t> </a:t>
            </a:r>
            <a:r>
              <a:rPr lang="el-GR" sz="1100" dirty="0" smtClean="0">
                <a:hlinkClick r:id="rId359"/>
              </a:rPr>
              <a:t>γυνὴ</a:t>
            </a:r>
            <a:r>
              <a:rPr lang="el-GR" sz="1100" dirty="0" smtClean="0"/>
              <a:t> </a:t>
            </a:r>
            <a:r>
              <a:rPr lang="el-GR" sz="1100" dirty="0" smtClean="0">
                <a:hlinkClick r:id="rId360"/>
              </a:rPr>
              <a:t>ἀπῄει</a:t>
            </a:r>
            <a:r>
              <a:rPr lang="el-GR" sz="1100" dirty="0" smtClean="0"/>
              <a:t> </a:t>
            </a:r>
            <a:r>
              <a:rPr lang="el-GR" sz="1100" dirty="0" smtClean="0">
                <a:hlinkClick r:id="rId361"/>
              </a:rPr>
              <a:t>κάτω</a:t>
            </a:r>
            <a:r>
              <a:rPr lang="el-GR" sz="1100" dirty="0" smtClean="0"/>
              <a:t> </a:t>
            </a:r>
            <a:r>
              <a:rPr lang="el-GR" sz="1100" dirty="0" smtClean="0">
                <a:hlinkClick r:id="rId362"/>
              </a:rPr>
              <a:t>καθευδήσουσα</a:t>
            </a:r>
            <a:r>
              <a:rPr lang="el-GR" sz="1100" dirty="0" smtClean="0"/>
              <a:t> </a:t>
            </a:r>
            <a:r>
              <a:rPr lang="el-GR" sz="1100" dirty="0" smtClean="0">
                <a:hlinkClick r:id="rId363"/>
              </a:rPr>
              <a:t>ὡς</a:t>
            </a:r>
            <a:r>
              <a:rPr lang="el-GR" sz="1100" dirty="0" smtClean="0"/>
              <a:t> </a:t>
            </a:r>
            <a:r>
              <a:rPr lang="el-GR" sz="1100" dirty="0" smtClean="0">
                <a:hlinkClick r:id="rId364"/>
              </a:rPr>
              <a:t>τὸ</a:t>
            </a:r>
            <a:r>
              <a:rPr lang="el-GR" sz="1100" dirty="0" smtClean="0"/>
              <a:t> </a:t>
            </a:r>
            <a:r>
              <a:rPr lang="el-GR" sz="1100" dirty="0" smtClean="0">
                <a:hlinkClick r:id="rId326"/>
              </a:rPr>
              <a:t>παιδίον</a:t>
            </a:r>
            <a:r>
              <a:rPr lang="el-GR" sz="1100" dirty="0" smtClean="0"/>
              <a:t>, </a:t>
            </a:r>
            <a:r>
              <a:rPr lang="el-GR" sz="1100" dirty="0" smtClean="0">
                <a:hlinkClick r:id="rId365"/>
              </a:rPr>
              <a:t>ἵνα</a:t>
            </a:r>
            <a:r>
              <a:rPr lang="el-GR" sz="1100" dirty="0" smtClean="0"/>
              <a:t> </a:t>
            </a:r>
            <a:r>
              <a:rPr lang="el-GR" sz="1100" dirty="0" smtClean="0">
                <a:hlinkClick r:id="rId366"/>
              </a:rPr>
              <a:t>τὸν</a:t>
            </a:r>
            <a:r>
              <a:rPr lang="el-GR" sz="1100" dirty="0" smtClean="0"/>
              <a:t> </a:t>
            </a:r>
            <a:r>
              <a:rPr lang="el-GR" sz="1100" dirty="0" smtClean="0">
                <a:hlinkClick r:id="rId367"/>
              </a:rPr>
              <a:t>τιτθὸν</a:t>
            </a:r>
            <a:r>
              <a:rPr lang="el-GR" sz="1100" dirty="0" smtClean="0"/>
              <a:t> </a:t>
            </a:r>
            <a:r>
              <a:rPr lang="el-GR" sz="1100" dirty="0" smtClean="0">
                <a:hlinkClick r:id="rId368"/>
              </a:rPr>
              <a:t>αὐτῷ</a:t>
            </a:r>
            <a:r>
              <a:rPr lang="el-GR" sz="1100" dirty="0" smtClean="0"/>
              <a:t> </a:t>
            </a:r>
            <a:r>
              <a:rPr lang="el-GR" sz="1100" dirty="0" smtClean="0">
                <a:hlinkClick r:id="rId369"/>
              </a:rPr>
              <a:t>διδῷ</a:t>
            </a:r>
            <a:r>
              <a:rPr lang="el-GR" sz="1100" dirty="0" smtClean="0"/>
              <a:t> </a:t>
            </a:r>
            <a:r>
              <a:rPr lang="el-GR" sz="1100" dirty="0" smtClean="0">
                <a:hlinkClick r:id="rId370"/>
              </a:rPr>
              <a:t>καὶ</a:t>
            </a:r>
            <a:r>
              <a:rPr lang="el-GR" sz="1100" dirty="0" smtClean="0"/>
              <a:t> </a:t>
            </a:r>
            <a:r>
              <a:rPr lang="el-GR" sz="1100" dirty="0" smtClean="0">
                <a:hlinkClick r:id="rId371"/>
              </a:rPr>
              <a:t>μὴ</a:t>
            </a:r>
            <a:r>
              <a:rPr lang="el-GR" sz="1100" dirty="0" smtClean="0"/>
              <a:t> </a:t>
            </a:r>
            <a:r>
              <a:rPr lang="el-GR" sz="1100" dirty="0" smtClean="0">
                <a:hlinkClick r:id="rId372"/>
              </a:rPr>
              <a:t>βοᾷ</a:t>
            </a:r>
            <a:r>
              <a:rPr lang="el-GR" sz="1100" dirty="0" smtClean="0"/>
              <a:t>. </a:t>
            </a:r>
            <a:r>
              <a:rPr lang="el-GR" sz="1100" dirty="0" smtClean="0">
                <a:hlinkClick r:id="rId373"/>
              </a:rPr>
              <a:t>καὶ</a:t>
            </a:r>
            <a:r>
              <a:rPr lang="el-GR" sz="1100" dirty="0" smtClean="0"/>
              <a:t> </a:t>
            </a:r>
            <a:r>
              <a:rPr lang="el-GR" sz="1100" dirty="0" smtClean="0">
                <a:hlinkClick r:id="rId374"/>
              </a:rPr>
              <a:t>ταῦτα</a:t>
            </a:r>
            <a:r>
              <a:rPr lang="el-GR" sz="1100" dirty="0" smtClean="0"/>
              <a:t> </a:t>
            </a:r>
            <a:r>
              <a:rPr lang="el-GR" sz="1100" dirty="0" smtClean="0">
                <a:hlinkClick r:id="rId375"/>
              </a:rPr>
              <a:t>πολὺν</a:t>
            </a:r>
            <a:r>
              <a:rPr lang="el-GR" sz="1100" dirty="0" smtClean="0"/>
              <a:t> </a:t>
            </a:r>
            <a:r>
              <a:rPr lang="el-GR" sz="1100" dirty="0" smtClean="0">
                <a:hlinkClick r:id="rId376"/>
              </a:rPr>
              <a:t>χρόνον</a:t>
            </a:r>
            <a:r>
              <a:rPr lang="el-GR" sz="1100" dirty="0" smtClean="0"/>
              <a:t> </a:t>
            </a:r>
            <a:r>
              <a:rPr lang="el-GR" sz="1100" dirty="0" smtClean="0">
                <a:hlinkClick r:id="rId377"/>
              </a:rPr>
              <a:t>οὕτως</a:t>
            </a:r>
            <a:r>
              <a:rPr lang="el-GR" sz="1100" dirty="0" smtClean="0"/>
              <a:t> </a:t>
            </a:r>
            <a:r>
              <a:rPr lang="el-GR" sz="1100" dirty="0" smtClean="0">
                <a:hlinkClick r:id="rId378"/>
              </a:rPr>
              <a:t>ἐγίγνετο</a:t>
            </a:r>
            <a:r>
              <a:rPr lang="el-GR" sz="1100" dirty="0" smtClean="0"/>
              <a:t>, </a:t>
            </a:r>
            <a:r>
              <a:rPr lang="el-GR" sz="1100" dirty="0" smtClean="0">
                <a:hlinkClick r:id="rId379"/>
              </a:rPr>
              <a:t>καὶ</a:t>
            </a:r>
            <a:r>
              <a:rPr lang="el-GR" sz="1100" dirty="0" smtClean="0"/>
              <a:t> </a:t>
            </a:r>
            <a:r>
              <a:rPr lang="el-GR" sz="1100" dirty="0" smtClean="0">
                <a:hlinkClick r:id="rId380"/>
              </a:rPr>
              <a:t>ἐγὼ</a:t>
            </a:r>
            <a:r>
              <a:rPr lang="el-GR" sz="1100" dirty="0" smtClean="0"/>
              <a:t> </a:t>
            </a:r>
            <a:r>
              <a:rPr lang="el-GR" sz="1100" dirty="0" smtClean="0">
                <a:hlinkClick r:id="rId381"/>
              </a:rPr>
              <a:t>οὐδέποτε</a:t>
            </a:r>
            <a:r>
              <a:rPr lang="el-GR" sz="1100" dirty="0" smtClean="0"/>
              <a:t> </a:t>
            </a:r>
            <a:r>
              <a:rPr lang="el-GR" sz="1100" dirty="0" smtClean="0">
                <a:hlinkClick r:id="rId382"/>
              </a:rPr>
              <a:t>ὑπώπτευσα</a:t>
            </a:r>
            <a:r>
              <a:rPr lang="el-GR" sz="1100" dirty="0" smtClean="0"/>
              <a:t>, </a:t>
            </a:r>
            <a:r>
              <a:rPr lang="el-GR" sz="1100" dirty="0" smtClean="0">
                <a:hlinkClick r:id="rId383"/>
              </a:rPr>
              <a:t>ἀλλ᾽</a:t>
            </a:r>
            <a:r>
              <a:rPr lang="el-GR" sz="1100" dirty="0" smtClean="0"/>
              <a:t> </a:t>
            </a:r>
            <a:r>
              <a:rPr lang="el-GR" sz="1100" dirty="0" smtClean="0">
                <a:hlinkClick r:id="rId384"/>
              </a:rPr>
              <a:t>οὕτως</a:t>
            </a:r>
            <a:r>
              <a:rPr lang="el-GR" sz="1100" dirty="0" smtClean="0"/>
              <a:t> </a:t>
            </a:r>
            <a:r>
              <a:rPr lang="el-GR" sz="1100" dirty="0" smtClean="0">
                <a:hlinkClick r:id="rId385"/>
              </a:rPr>
              <a:t>ἠλιθίως</a:t>
            </a:r>
            <a:r>
              <a:rPr lang="el-GR" sz="1100" dirty="0" smtClean="0"/>
              <a:t> </a:t>
            </a:r>
            <a:r>
              <a:rPr lang="el-GR" sz="1100" dirty="0" smtClean="0">
                <a:hlinkClick r:id="rId386"/>
              </a:rPr>
              <a:t>διεκείμην</a:t>
            </a:r>
            <a:r>
              <a:rPr lang="el-GR" sz="1100" dirty="0" smtClean="0"/>
              <a:t>, </a:t>
            </a:r>
            <a:r>
              <a:rPr lang="el-GR" sz="1100" dirty="0" smtClean="0">
                <a:hlinkClick r:id="rId387"/>
              </a:rPr>
              <a:t>ὥστε</a:t>
            </a:r>
            <a:r>
              <a:rPr lang="el-GR" sz="1100" dirty="0" smtClean="0"/>
              <a:t> </a:t>
            </a:r>
            <a:r>
              <a:rPr lang="el-GR" sz="1100" dirty="0" smtClean="0">
                <a:hlinkClick r:id="rId388"/>
              </a:rPr>
              <a:t>ᾤμην</a:t>
            </a:r>
            <a:r>
              <a:rPr lang="el-GR" sz="1100" dirty="0" smtClean="0"/>
              <a:t> </a:t>
            </a:r>
            <a:r>
              <a:rPr lang="el-GR" sz="1100" dirty="0" smtClean="0">
                <a:hlinkClick r:id="rId389"/>
              </a:rPr>
              <a:t>τὴν</a:t>
            </a:r>
            <a:r>
              <a:rPr lang="el-GR" sz="1100" dirty="0" smtClean="0"/>
              <a:t> </a:t>
            </a:r>
            <a:r>
              <a:rPr lang="el-GR" sz="1100" dirty="0" smtClean="0">
                <a:hlinkClick r:id="rId390"/>
              </a:rPr>
              <a:t>ἐμαυτοῦ</a:t>
            </a:r>
            <a:r>
              <a:rPr lang="el-GR" sz="1100" dirty="0" smtClean="0"/>
              <a:t> </a:t>
            </a:r>
            <a:r>
              <a:rPr lang="el-GR" sz="1100" dirty="0" smtClean="0">
                <a:hlinkClick r:id="rId391"/>
              </a:rPr>
              <a:t>γυναῖκα</a:t>
            </a:r>
            <a:r>
              <a:rPr lang="el-GR" sz="1100" dirty="0" smtClean="0"/>
              <a:t> </a:t>
            </a:r>
            <a:r>
              <a:rPr lang="el-GR" sz="1100" dirty="0" smtClean="0">
                <a:hlinkClick r:id="rId392"/>
              </a:rPr>
              <a:t>πασῶν</a:t>
            </a:r>
            <a:r>
              <a:rPr lang="el-GR" sz="1100" dirty="0" smtClean="0"/>
              <a:t> </a:t>
            </a:r>
            <a:r>
              <a:rPr lang="el-GR" sz="1100" dirty="0" smtClean="0">
                <a:hlinkClick r:id="rId393"/>
              </a:rPr>
              <a:t>σωφρονεστάτην</a:t>
            </a:r>
            <a:r>
              <a:rPr lang="el-GR" sz="1100" dirty="0" smtClean="0"/>
              <a:t> </a:t>
            </a:r>
            <a:r>
              <a:rPr lang="el-GR" sz="1100" dirty="0" smtClean="0">
                <a:hlinkClick r:id="rId394"/>
              </a:rPr>
              <a:t>εἶναι</a:t>
            </a:r>
            <a:r>
              <a:rPr lang="el-GR" sz="1100" dirty="0" smtClean="0"/>
              <a:t> </a:t>
            </a:r>
            <a:r>
              <a:rPr lang="el-GR" sz="1100" dirty="0" smtClean="0">
                <a:hlinkClick r:id="rId395"/>
              </a:rPr>
              <a:t>τῶν</a:t>
            </a:r>
            <a:r>
              <a:rPr lang="el-GR" sz="1100" dirty="0" smtClean="0"/>
              <a:t> </a:t>
            </a:r>
            <a:r>
              <a:rPr lang="el-GR" sz="1100" dirty="0" smtClean="0">
                <a:hlinkClick r:id="rId187"/>
              </a:rPr>
              <a:t>ἐν</a:t>
            </a:r>
            <a:r>
              <a:rPr lang="el-GR" sz="1100" dirty="0" smtClean="0"/>
              <a:t> </a:t>
            </a:r>
            <a:r>
              <a:rPr lang="el-GR" sz="1100" dirty="0" smtClean="0">
                <a:hlinkClick r:id="rId188"/>
              </a:rPr>
              <a:t>τῇ</a:t>
            </a:r>
            <a:r>
              <a:rPr lang="el-GR" sz="1100" dirty="0" smtClean="0"/>
              <a:t> </a:t>
            </a:r>
            <a:r>
              <a:rPr lang="el-GR" sz="1100" dirty="0" smtClean="0">
                <a:hlinkClick r:id="rId396"/>
              </a:rPr>
              <a:t>πόλει</a:t>
            </a:r>
            <a:r>
              <a:rPr lang="el-GR" sz="1100" dirty="0" smtClean="0"/>
              <a:t>. </a:t>
            </a:r>
            <a:r>
              <a:rPr lang="el-GR" sz="1100" dirty="0" smtClean="0">
                <a:hlinkClick r:id="rId2"/>
              </a:rPr>
              <a:t>[</a:t>
            </a:r>
            <a:r>
              <a:rPr lang="el-GR" sz="1100" dirty="0" smtClean="0"/>
              <a:t>11</a:t>
            </a:r>
            <a:r>
              <a:rPr lang="el-GR" sz="1100" dirty="0" smtClean="0">
                <a:hlinkClick r:id="rId3"/>
              </a:rPr>
              <a:t>]</a:t>
            </a:r>
            <a:r>
              <a:rPr lang="el-GR" sz="1100" dirty="0" smtClean="0"/>
              <a:t> </a:t>
            </a:r>
            <a:r>
              <a:rPr lang="el-GR" sz="1100" dirty="0" smtClean="0">
                <a:hlinkClick r:id="rId397"/>
              </a:rPr>
              <a:t>προϊόντος</a:t>
            </a:r>
            <a:r>
              <a:rPr lang="el-GR" sz="1100" dirty="0" smtClean="0"/>
              <a:t> </a:t>
            </a:r>
            <a:r>
              <a:rPr lang="el-GR" sz="1100" dirty="0" smtClean="0">
                <a:hlinkClick r:id="rId398"/>
              </a:rPr>
              <a:t>δὲ</a:t>
            </a:r>
            <a:r>
              <a:rPr lang="el-GR" sz="1100" dirty="0" smtClean="0"/>
              <a:t> </a:t>
            </a:r>
            <a:r>
              <a:rPr lang="el-GR" sz="1100" dirty="0" smtClean="0">
                <a:hlinkClick r:id="rId399"/>
              </a:rPr>
              <a:t>τοῦ</a:t>
            </a:r>
            <a:r>
              <a:rPr lang="el-GR" sz="1100" dirty="0" smtClean="0"/>
              <a:t> </a:t>
            </a:r>
            <a:r>
              <a:rPr lang="el-GR" sz="1100" dirty="0" smtClean="0">
                <a:hlinkClick r:id="rId400"/>
              </a:rPr>
              <a:t>χρόνου</a:t>
            </a:r>
            <a:r>
              <a:rPr lang="el-GR" sz="1100" dirty="0" smtClean="0"/>
              <a:t>, </a:t>
            </a:r>
            <a:r>
              <a:rPr lang="el-GR" sz="1100" dirty="0" smtClean="0">
                <a:hlinkClick r:id="rId401"/>
              </a:rPr>
              <a:t>ὦ</a:t>
            </a:r>
            <a:r>
              <a:rPr lang="el-GR" sz="1100" dirty="0" smtClean="0"/>
              <a:t> </a:t>
            </a:r>
            <a:r>
              <a:rPr lang="el-GR" sz="1100" dirty="0" smtClean="0">
                <a:hlinkClick r:id="rId299"/>
              </a:rPr>
              <a:t>ἄνδρες</a:t>
            </a:r>
            <a:r>
              <a:rPr lang="el-GR" sz="1100" dirty="0" smtClean="0"/>
              <a:t>, </a:t>
            </a:r>
            <a:r>
              <a:rPr lang="el-GR" sz="1100" dirty="0" smtClean="0">
                <a:hlinkClick r:id="rId402"/>
              </a:rPr>
              <a:t>ἧκον</a:t>
            </a:r>
            <a:r>
              <a:rPr lang="el-GR" sz="1100" dirty="0" smtClean="0"/>
              <a:t> </a:t>
            </a:r>
            <a:r>
              <a:rPr lang="el-GR" sz="1100" dirty="0" smtClean="0">
                <a:hlinkClick r:id="rId403"/>
              </a:rPr>
              <a:t>μὲν</a:t>
            </a:r>
            <a:r>
              <a:rPr lang="el-GR" sz="1100" dirty="0" smtClean="0"/>
              <a:t> </a:t>
            </a:r>
            <a:r>
              <a:rPr lang="el-GR" sz="1100" dirty="0" smtClean="0">
                <a:hlinkClick r:id="rId404"/>
              </a:rPr>
              <a:t>ἀπροσδοκήτως</a:t>
            </a:r>
            <a:r>
              <a:rPr lang="el-GR" sz="1100" dirty="0" smtClean="0"/>
              <a:t> </a:t>
            </a:r>
            <a:r>
              <a:rPr lang="el-GR" sz="1100" dirty="0" smtClean="0">
                <a:hlinkClick r:id="rId405"/>
              </a:rPr>
              <a:t>ἐξ</a:t>
            </a:r>
            <a:r>
              <a:rPr lang="el-GR" sz="1100" dirty="0" smtClean="0"/>
              <a:t> </a:t>
            </a:r>
            <a:r>
              <a:rPr lang="el-GR" sz="1100" dirty="0" smtClean="0">
                <a:hlinkClick r:id="rId406"/>
              </a:rPr>
              <a:t>ἀγροῦ</a:t>
            </a:r>
            <a:r>
              <a:rPr lang="el-GR" sz="1100" dirty="0" smtClean="0"/>
              <a:t>, </a:t>
            </a:r>
            <a:r>
              <a:rPr lang="el-GR" sz="1100" dirty="0" smtClean="0">
                <a:hlinkClick r:id="rId407"/>
              </a:rPr>
              <a:t>μετὰ</a:t>
            </a:r>
            <a:r>
              <a:rPr lang="el-GR" sz="1100" dirty="0" smtClean="0"/>
              <a:t> </a:t>
            </a:r>
            <a:r>
              <a:rPr lang="el-GR" sz="1100" dirty="0" smtClean="0">
                <a:hlinkClick r:id="rId408"/>
              </a:rPr>
              <a:t>δὲ</a:t>
            </a:r>
            <a:r>
              <a:rPr lang="el-GR" sz="1100" dirty="0" smtClean="0"/>
              <a:t> </a:t>
            </a:r>
            <a:r>
              <a:rPr lang="el-GR" sz="1100" dirty="0" smtClean="0">
                <a:hlinkClick r:id="rId325"/>
              </a:rPr>
              <a:t>τὸ</a:t>
            </a:r>
            <a:r>
              <a:rPr lang="el-GR" sz="1100" dirty="0" smtClean="0"/>
              <a:t> </a:t>
            </a:r>
            <a:r>
              <a:rPr lang="el-GR" sz="1100" dirty="0" smtClean="0">
                <a:hlinkClick r:id="rId409"/>
              </a:rPr>
              <a:t>δεῖπνον</a:t>
            </a:r>
            <a:r>
              <a:rPr lang="el-GR" sz="1100" dirty="0" smtClean="0"/>
              <a:t> </a:t>
            </a:r>
            <a:r>
              <a:rPr lang="el-GR" sz="1100" dirty="0" smtClean="0">
                <a:hlinkClick r:id="rId410"/>
              </a:rPr>
              <a:t>τὸ</a:t>
            </a:r>
            <a:r>
              <a:rPr lang="el-GR" sz="1100" dirty="0" smtClean="0"/>
              <a:t> </a:t>
            </a:r>
            <a:r>
              <a:rPr lang="el-GR" sz="1100" dirty="0" smtClean="0">
                <a:hlinkClick r:id="rId326"/>
              </a:rPr>
              <a:t>παιδίον</a:t>
            </a:r>
            <a:r>
              <a:rPr lang="el-GR" sz="1100" dirty="0" smtClean="0"/>
              <a:t> </a:t>
            </a:r>
            <a:r>
              <a:rPr lang="el-GR" sz="1100" dirty="0" smtClean="0">
                <a:hlinkClick r:id="rId411"/>
              </a:rPr>
              <a:t>ἐβόα</a:t>
            </a:r>
            <a:r>
              <a:rPr lang="el-GR" sz="1100" dirty="0" smtClean="0"/>
              <a:t> </a:t>
            </a:r>
            <a:r>
              <a:rPr lang="el-GR" sz="1100" dirty="0" smtClean="0">
                <a:hlinkClick r:id="rId412"/>
              </a:rPr>
              <a:t>καὶ</a:t>
            </a:r>
            <a:r>
              <a:rPr lang="el-GR" sz="1100" dirty="0" smtClean="0"/>
              <a:t> </a:t>
            </a:r>
            <a:r>
              <a:rPr lang="el-GR" sz="1100" dirty="0" smtClean="0">
                <a:hlinkClick r:id="rId413"/>
              </a:rPr>
              <a:t>ἐδυσκόλαινεν</a:t>
            </a:r>
            <a:r>
              <a:rPr lang="el-GR" sz="1100" dirty="0" smtClean="0"/>
              <a:t> </a:t>
            </a:r>
            <a:r>
              <a:rPr lang="el-GR" sz="1100" dirty="0" smtClean="0">
                <a:hlinkClick r:id="rId414"/>
              </a:rPr>
              <a:t>ὑπὸ</a:t>
            </a:r>
            <a:r>
              <a:rPr lang="el-GR" sz="1100" dirty="0" smtClean="0"/>
              <a:t> </a:t>
            </a:r>
            <a:r>
              <a:rPr lang="el-GR" sz="1100" dirty="0" smtClean="0">
                <a:hlinkClick r:id="rId415"/>
              </a:rPr>
              <a:t>τῆς</a:t>
            </a:r>
            <a:r>
              <a:rPr lang="el-GR" sz="1100" dirty="0" smtClean="0"/>
              <a:t> </a:t>
            </a:r>
            <a:r>
              <a:rPr lang="el-GR" sz="1100" dirty="0" smtClean="0">
                <a:hlinkClick r:id="rId416"/>
              </a:rPr>
              <a:t>θεραπαίνης</a:t>
            </a:r>
            <a:r>
              <a:rPr lang="el-GR" sz="1100" dirty="0" smtClean="0"/>
              <a:t> </a:t>
            </a:r>
            <a:r>
              <a:rPr lang="el-GR" sz="1100" dirty="0" smtClean="0">
                <a:hlinkClick r:id="rId417"/>
              </a:rPr>
              <a:t>ἐπίτηδες</a:t>
            </a:r>
            <a:r>
              <a:rPr lang="el-GR" sz="1100" dirty="0" smtClean="0"/>
              <a:t> </a:t>
            </a:r>
            <a:r>
              <a:rPr lang="el-GR" sz="1100" dirty="0" smtClean="0">
                <a:hlinkClick r:id="rId418"/>
              </a:rPr>
              <a:t>λυπούμενον</a:t>
            </a:r>
            <a:r>
              <a:rPr lang="el-GR" sz="1100" dirty="0" smtClean="0"/>
              <a:t>, </a:t>
            </a:r>
            <a:r>
              <a:rPr lang="el-GR" sz="1100" dirty="0" smtClean="0">
                <a:hlinkClick r:id="rId419"/>
              </a:rPr>
              <a:t>ἵνα</a:t>
            </a:r>
            <a:r>
              <a:rPr lang="el-GR" sz="1100" dirty="0" smtClean="0"/>
              <a:t> </a:t>
            </a:r>
            <a:r>
              <a:rPr lang="el-GR" sz="1100" dirty="0" smtClean="0">
                <a:hlinkClick r:id="rId420"/>
              </a:rPr>
              <a:t>ταῦτα</a:t>
            </a:r>
            <a:r>
              <a:rPr lang="el-GR" sz="1100" dirty="0" smtClean="0"/>
              <a:t> </a:t>
            </a:r>
            <a:r>
              <a:rPr lang="el-GR" sz="1100" dirty="0" smtClean="0">
                <a:hlinkClick r:id="rId421"/>
              </a:rPr>
              <a:t>ποιῇ</a:t>
            </a:r>
            <a:r>
              <a:rPr lang="el-GR" sz="1100" dirty="0" smtClean="0"/>
              <a:t>: </a:t>
            </a:r>
            <a:r>
              <a:rPr lang="el-GR" sz="1100" dirty="0" smtClean="0">
                <a:hlinkClick r:id="rId422"/>
              </a:rPr>
              <a:t>ὁ</a:t>
            </a:r>
            <a:r>
              <a:rPr lang="el-GR" sz="1100" dirty="0" smtClean="0"/>
              <a:t> </a:t>
            </a:r>
            <a:r>
              <a:rPr lang="el-GR" sz="1100" dirty="0" smtClean="0">
                <a:hlinkClick r:id="rId423"/>
              </a:rPr>
              <a:t>γὰρ</a:t>
            </a:r>
            <a:r>
              <a:rPr lang="el-GR" sz="1100" dirty="0" smtClean="0"/>
              <a:t> </a:t>
            </a:r>
            <a:r>
              <a:rPr lang="el-GR" sz="1100" dirty="0" smtClean="0">
                <a:hlinkClick r:id="rId424"/>
              </a:rPr>
              <a:t>ἄνθρωπος</a:t>
            </a:r>
            <a:r>
              <a:rPr lang="el-GR" sz="1100" dirty="0" smtClean="0"/>
              <a:t> </a:t>
            </a:r>
            <a:r>
              <a:rPr lang="el-GR" sz="1100" dirty="0" smtClean="0">
                <a:hlinkClick r:id="rId425"/>
              </a:rPr>
              <a:t>ἔνδον</a:t>
            </a:r>
            <a:r>
              <a:rPr lang="el-GR" sz="1100" dirty="0" smtClean="0"/>
              <a:t> </a:t>
            </a:r>
            <a:r>
              <a:rPr lang="el-GR" sz="1100" dirty="0" smtClean="0">
                <a:hlinkClick r:id="rId426"/>
              </a:rPr>
              <a:t>ἦν</a:t>
            </a:r>
            <a:endParaRPr lang="en-US" sz="1100" dirty="0" smtClean="0"/>
          </a:p>
          <a:p>
            <a:endParaRPr lang="en-US" sz="1000" dirty="0"/>
          </a:p>
        </p:txBody>
      </p:sp>
      <p:sp>
        <p:nvSpPr>
          <p:cNvPr id="6" name="Content Placeholder 5"/>
          <p:cNvSpPr>
            <a:spLocks noGrp="1"/>
          </p:cNvSpPr>
          <p:nvPr>
            <p:ph sz="quarter" idx="4"/>
          </p:nvPr>
        </p:nvSpPr>
        <p:spPr>
          <a:xfrm>
            <a:off x="4572000" y="0"/>
            <a:ext cx="4270375" cy="6629400"/>
          </a:xfrm>
        </p:spPr>
        <p:txBody>
          <a:bodyPr>
            <a:normAutofit/>
          </a:bodyPr>
          <a:lstStyle/>
          <a:p>
            <a:r>
              <a:rPr lang="en-US" sz="1000" dirty="0" smtClean="0"/>
              <a:t>“‘In appointing the housekeeper, we chose the woman whom on consideration we judged to be the most temperate in eating and wine drinking and sleeping</a:t>
            </a:r>
            <a:r>
              <a:rPr lang="en-US" sz="1000" u="sng" baseline="30000" dirty="0" smtClean="0">
                <a:hlinkClick r:id="rId427"/>
              </a:rPr>
              <a:t>1</a:t>
            </a:r>
            <a:r>
              <a:rPr lang="en-US" sz="1000" dirty="0" smtClean="0"/>
              <a:t> and the most modest with men, the one, too, who seemed to have the best memory, to be most careful not to offend us by neglecting her duties, and to think most how she could earn some reward by obliging us. [12] We also taught her to be loyal to us by making her a partner in all our joys and calling on her to share our troubles. Moreover, we trained her to be eager for the improvement of our estate, by making her familiar with it and by allowing her to share in our success. [13] And further, we put justice into her, by giving more </a:t>
            </a:r>
            <a:r>
              <a:rPr lang="en-US" sz="1000" dirty="0" err="1" smtClean="0"/>
              <a:t>honour</a:t>
            </a:r>
            <a:r>
              <a:rPr lang="en-US" sz="1000" dirty="0" smtClean="0"/>
              <a:t> to the just than to the unjust, and by showing her that the just live in greater wealth and freedom than the unjust; and we placed her in that position of superiority. [14] “‘When all this was done, Socrates, I told my wife that all these measures were futile, unless she saw to it herself that our arrangement was strictly adhered to in every detail. I explained that in well-ordered cities the citizens are not satisfied with passing good laws; they go further, and choose guardians of the laws, who act as overseers, commending the law-abiding and punishing law-breakers. [15] So I charged my wife to consider herself guardian of the laws to our household. And just as the commander of a garrison inspects his guards, so must she inspect the chattels whenever she thought it well to do so; as the Council </a:t>
            </a:r>
            <a:r>
              <a:rPr lang="en-US" sz="1000" dirty="0" err="1" smtClean="0"/>
              <a:t>scrutinises</a:t>
            </a:r>
            <a:r>
              <a:rPr lang="en-US" sz="1000" dirty="0" smtClean="0"/>
              <a:t> the cavalry and the horses, so she was to make sure that everything was in good condition: like a queen, she must reward the worthy with praise and </a:t>
            </a:r>
            <a:r>
              <a:rPr lang="en-US" sz="1000" dirty="0" err="1" smtClean="0"/>
              <a:t>honour</a:t>
            </a:r>
            <a:r>
              <a:rPr lang="en-US" sz="1000" dirty="0" smtClean="0"/>
              <a:t>, so far as in her lay, and not spare rebuke and punishment when they were called for. [16] “‘Moreover, I taught her that she should not be vexed that I assigned heavier duties to her than to the servants in respect of our possessions. Servants, I pointed out, carry, tend and guard their master's property, and only in this sense have a share in it; they have no right to use anything except by the owner's leave; but everything belongs to the master, to use it as he will.</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04800"/>
            <a:ext cx="8001000" cy="4401205"/>
          </a:xfrm>
          <a:prstGeom prst="rect">
            <a:avLst/>
          </a:prstGeom>
          <a:noFill/>
        </p:spPr>
        <p:txBody>
          <a:bodyPr wrap="square" rtlCol="0">
            <a:spAutoFit/>
          </a:bodyPr>
          <a:lstStyle/>
          <a:p>
            <a:r>
              <a:rPr lang="el-GR" sz="1600" b="1" dirty="0" smtClean="0"/>
              <a:t>Αριστοφάνη, </a:t>
            </a:r>
            <a:r>
              <a:rPr lang="el-GR" sz="1600" b="1" i="1" dirty="0" smtClean="0"/>
              <a:t>Σφήκες</a:t>
            </a:r>
          </a:p>
          <a:p>
            <a:endParaRPr lang="el-GR" sz="1400" b="1" i="1" dirty="0"/>
          </a:p>
          <a:p>
            <a:r>
              <a:rPr lang="el-GR" sz="1400" u="sng" dirty="0" err="1" smtClean="0"/>
              <a:t>στ</a:t>
            </a:r>
            <a:r>
              <a:rPr lang="el-GR" sz="1400" u="sng" dirty="0" smtClean="0"/>
              <a:t>. 126-1</a:t>
            </a:r>
            <a:r>
              <a:rPr lang="en-US" sz="1400" u="sng" dirty="0" smtClean="0"/>
              <a:t>31</a:t>
            </a:r>
            <a:r>
              <a:rPr lang="en-US" sz="1400" i="1" dirty="0" smtClean="0"/>
              <a:t>: </a:t>
            </a:r>
            <a:r>
              <a:rPr lang="el-GR" sz="1400" dirty="0"/>
              <a:t>ὁ δ᾽ </a:t>
            </a:r>
            <a:r>
              <a:rPr lang="el-GR" sz="1400" dirty="0" err="1"/>
              <a:t>ἐξεδίδρασκε</a:t>
            </a:r>
            <a:r>
              <a:rPr lang="el-GR" sz="1400" dirty="0"/>
              <a:t> διά τε </a:t>
            </a:r>
            <a:r>
              <a:rPr lang="el-GR" sz="1400" dirty="0" err="1"/>
              <a:t>τῶν</a:t>
            </a:r>
            <a:r>
              <a:rPr lang="el-GR" sz="1400" dirty="0"/>
              <a:t> </a:t>
            </a:r>
            <a:r>
              <a:rPr lang="el-GR" sz="1400" dirty="0" err="1" smtClean="0"/>
              <a:t>ὑδρορροῶν</a:t>
            </a:r>
            <a:r>
              <a:rPr lang="en-US" sz="1400" dirty="0" smtClean="0"/>
              <a:t> </a:t>
            </a:r>
            <a:r>
              <a:rPr lang="el-GR" sz="1400" dirty="0" err="1" smtClean="0"/>
              <a:t>καὶ</a:t>
            </a:r>
            <a:r>
              <a:rPr lang="el-GR" sz="1400" dirty="0" smtClean="0"/>
              <a:t> </a:t>
            </a:r>
            <a:r>
              <a:rPr lang="el-GR" sz="1400" dirty="0" err="1"/>
              <a:t>τῶν</a:t>
            </a:r>
            <a:r>
              <a:rPr lang="el-GR" sz="1400" dirty="0"/>
              <a:t> </a:t>
            </a:r>
            <a:r>
              <a:rPr lang="el-GR" sz="1400" dirty="0" err="1"/>
              <a:t>ὀπῶν</a:t>
            </a:r>
            <a:r>
              <a:rPr lang="el-GR" sz="1400" dirty="0"/>
              <a:t>: </a:t>
            </a:r>
            <a:r>
              <a:rPr lang="el-GR" sz="1400" dirty="0" err="1"/>
              <a:t>ἡμεῖς</a:t>
            </a:r>
            <a:r>
              <a:rPr lang="el-GR" sz="1400" dirty="0"/>
              <a:t> δ᾽ </a:t>
            </a:r>
            <a:r>
              <a:rPr lang="el-GR" sz="1400" dirty="0" err="1"/>
              <a:t>ὅσ</a:t>
            </a:r>
            <a:r>
              <a:rPr lang="el-GR" sz="1400" dirty="0"/>
              <a:t>᾽ </a:t>
            </a:r>
            <a:r>
              <a:rPr lang="el-GR" sz="1400" dirty="0" err="1"/>
              <a:t>ἦν</a:t>
            </a:r>
            <a:r>
              <a:rPr lang="el-GR" sz="1400" dirty="0"/>
              <a:t> </a:t>
            </a:r>
            <a:r>
              <a:rPr lang="el-GR" sz="1400" dirty="0" err="1" smtClean="0"/>
              <a:t>τετρημένα</a:t>
            </a:r>
            <a:r>
              <a:rPr lang="en-US" sz="1400" dirty="0" smtClean="0"/>
              <a:t> </a:t>
            </a:r>
            <a:r>
              <a:rPr lang="el-GR" sz="1400" dirty="0" err="1" smtClean="0"/>
              <a:t>ἐνεβύσαμεν</a:t>
            </a:r>
            <a:r>
              <a:rPr lang="el-GR" sz="1400" dirty="0" smtClean="0"/>
              <a:t> </a:t>
            </a:r>
            <a:r>
              <a:rPr lang="el-GR" sz="1400" dirty="0" err="1"/>
              <a:t>ῥακίοισι</a:t>
            </a:r>
            <a:r>
              <a:rPr lang="el-GR" sz="1400" dirty="0"/>
              <a:t> </a:t>
            </a:r>
            <a:r>
              <a:rPr lang="el-GR" sz="1400" dirty="0" err="1" smtClean="0"/>
              <a:t>κἀπακτώσαμεν</a:t>
            </a:r>
            <a:r>
              <a:rPr lang="el-GR" sz="1400" dirty="0" smtClean="0"/>
              <a:t>,</a:t>
            </a:r>
            <a:r>
              <a:rPr lang="en-US" sz="1400" dirty="0" smtClean="0"/>
              <a:t> </a:t>
            </a:r>
            <a:r>
              <a:rPr lang="el-GR" sz="1400" dirty="0" smtClean="0"/>
              <a:t>ὁ </a:t>
            </a:r>
            <a:r>
              <a:rPr lang="el-GR" sz="1400" dirty="0"/>
              <a:t>δ᾽ </a:t>
            </a:r>
            <a:r>
              <a:rPr lang="el-GR" sz="1400" dirty="0" err="1"/>
              <a:t>ὡσπερεὶ</a:t>
            </a:r>
            <a:r>
              <a:rPr lang="el-GR" sz="1400" dirty="0"/>
              <a:t> </a:t>
            </a:r>
            <a:r>
              <a:rPr lang="el-GR" sz="1400" dirty="0" err="1"/>
              <a:t>κολοιὸς</a:t>
            </a:r>
            <a:r>
              <a:rPr lang="el-GR" sz="1400" dirty="0"/>
              <a:t> </a:t>
            </a:r>
            <a:r>
              <a:rPr lang="el-GR" sz="1400" dirty="0" err="1" smtClean="0"/>
              <a:t>αὑτῷ</a:t>
            </a:r>
            <a:r>
              <a:rPr lang="en-US" sz="1400" dirty="0" smtClean="0"/>
              <a:t> </a:t>
            </a:r>
            <a:r>
              <a:rPr lang="el-GR" sz="1400" dirty="0" err="1" smtClean="0"/>
              <a:t>παττάλους</a:t>
            </a:r>
            <a:r>
              <a:rPr lang="en-US" sz="1400" dirty="0" smtClean="0"/>
              <a:t> </a:t>
            </a:r>
            <a:r>
              <a:rPr lang="el-GR" sz="1400" dirty="0" err="1" smtClean="0"/>
              <a:t>ἐνέκρουεν</a:t>
            </a:r>
            <a:r>
              <a:rPr lang="el-GR" sz="1400" dirty="0" smtClean="0"/>
              <a:t> </a:t>
            </a:r>
            <a:r>
              <a:rPr lang="el-GR" sz="1400" dirty="0" err="1"/>
              <a:t>ἐς</a:t>
            </a:r>
            <a:r>
              <a:rPr lang="el-GR" sz="1400" dirty="0"/>
              <a:t> </a:t>
            </a:r>
            <a:r>
              <a:rPr lang="el-GR" sz="1400" dirty="0" err="1"/>
              <a:t>τὸν</a:t>
            </a:r>
            <a:r>
              <a:rPr lang="el-GR" sz="1400" dirty="0"/>
              <a:t> </a:t>
            </a:r>
            <a:r>
              <a:rPr lang="el-GR" sz="1400" dirty="0" err="1"/>
              <a:t>τοῖχον</a:t>
            </a:r>
            <a:r>
              <a:rPr lang="el-GR" sz="1400" dirty="0"/>
              <a:t>, </a:t>
            </a:r>
            <a:r>
              <a:rPr lang="el-GR" sz="1400" dirty="0" err="1"/>
              <a:t>εἶτ</a:t>
            </a:r>
            <a:r>
              <a:rPr lang="el-GR" sz="1400" dirty="0"/>
              <a:t>᾽ </a:t>
            </a:r>
            <a:r>
              <a:rPr lang="el-GR" sz="1400" dirty="0" err="1" smtClean="0"/>
              <a:t>ἐξήλλετο</a:t>
            </a:r>
            <a:r>
              <a:rPr lang="el-GR" sz="1400" dirty="0" smtClean="0"/>
              <a:t>.</a:t>
            </a:r>
            <a:r>
              <a:rPr lang="en-US" sz="1400" dirty="0" smtClean="0"/>
              <a:t> </a:t>
            </a:r>
            <a:r>
              <a:rPr lang="el-GR" sz="1400" dirty="0" err="1" smtClean="0"/>
              <a:t>ἡμεῖς</a:t>
            </a:r>
            <a:r>
              <a:rPr lang="el-GR" sz="1400" dirty="0" smtClean="0"/>
              <a:t> </a:t>
            </a:r>
            <a:r>
              <a:rPr lang="el-GR" sz="1400" dirty="0" err="1"/>
              <a:t>δὲ</a:t>
            </a:r>
            <a:r>
              <a:rPr lang="el-GR" sz="1400" dirty="0"/>
              <a:t> </a:t>
            </a:r>
            <a:r>
              <a:rPr lang="el-GR" sz="1400" dirty="0" err="1"/>
              <a:t>τὴν</a:t>
            </a:r>
            <a:r>
              <a:rPr lang="el-GR" sz="1400" dirty="0"/>
              <a:t> </a:t>
            </a:r>
            <a:r>
              <a:rPr lang="el-GR" sz="1400" dirty="0" err="1"/>
              <a:t>αὐλὴν</a:t>
            </a:r>
            <a:r>
              <a:rPr lang="el-GR" sz="1400" dirty="0"/>
              <a:t> </a:t>
            </a:r>
            <a:r>
              <a:rPr lang="el-GR" sz="1400" dirty="0" err="1"/>
              <a:t>ἅπασαν</a:t>
            </a:r>
            <a:r>
              <a:rPr lang="el-GR" sz="1400" dirty="0"/>
              <a:t> </a:t>
            </a:r>
            <a:r>
              <a:rPr lang="el-GR" sz="1400" dirty="0" err="1" smtClean="0"/>
              <a:t>δικτύοις</a:t>
            </a:r>
            <a:r>
              <a:rPr lang="en-US" sz="1400" dirty="0" smtClean="0"/>
              <a:t> </a:t>
            </a:r>
            <a:r>
              <a:rPr lang="el-GR" sz="1400" dirty="0" err="1" smtClean="0"/>
              <a:t>καταπετάσαντες</a:t>
            </a:r>
            <a:r>
              <a:rPr lang="el-GR" sz="1400" dirty="0" smtClean="0"/>
              <a:t> </a:t>
            </a:r>
            <a:r>
              <a:rPr lang="el-GR" sz="1400" dirty="0" err="1"/>
              <a:t>ἐν</a:t>
            </a:r>
            <a:r>
              <a:rPr lang="el-GR" sz="1400" dirty="0"/>
              <a:t> </a:t>
            </a:r>
            <a:r>
              <a:rPr lang="el-GR" sz="1400" dirty="0" err="1"/>
              <a:t>κύκλῳ</a:t>
            </a:r>
            <a:r>
              <a:rPr lang="el-GR" sz="1400" dirty="0"/>
              <a:t> </a:t>
            </a:r>
            <a:r>
              <a:rPr lang="el-GR" sz="1400" dirty="0" err="1"/>
              <a:t>φυλάττομεν</a:t>
            </a:r>
            <a:r>
              <a:rPr lang="el-GR" sz="1400" dirty="0"/>
              <a:t>. </a:t>
            </a:r>
            <a:r>
              <a:rPr lang="en-US" sz="1400" dirty="0" smtClean="0"/>
              <a:t> </a:t>
            </a:r>
          </a:p>
          <a:p>
            <a:endParaRPr lang="en-US" sz="1400" i="1" dirty="0"/>
          </a:p>
          <a:p>
            <a:r>
              <a:rPr lang="el-GR" sz="1400" u="sng" dirty="0" err="1" smtClean="0"/>
              <a:t>στ</a:t>
            </a:r>
            <a:r>
              <a:rPr lang="el-GR" sz="1400" u="sng" dirty="0" smtClean="0"/>
              <a:t>. 139-141</a:t>
            </a:r>
            <a:r>
              <a:rPr lang="en-US" sz="1400" i="1" dirty="0" smtClean="0"/>
              <a:t>: </a:t>
            </a:r>
            <a:r>
              <a:rPr lang="el-GR" sz="1400" dirty="0"/>
              <a:t>ὁ </a:t>
            </a:r>
            <a:r>
              <a:rPr lang="el-GR" sz="1400" dirty="0" err="1"/>
              <a:t>γὰρ</a:t>
            </a:r>
            <a:r>
              <a:rPr lang="el-GR" sz="1400" dirty="0"/>
              <a:t> </a:t>
            </a:r>
            <a:r>
              <a:rPr lang="el-GR" sz="1400" dirty="0" err="1"/>
              <a:t>πατὴρ</a:t>
            </a:r>
            <a:r>
              <a:rPr lang="el-GR" sz="1400" dirty="0"/>
              <a:t> </a:t>
            </a:r>
            <a:r>
              <a:rPr lang="el-GR" sz="1400" dirty="0" err="1"/>
              <a:t>ἐς</a:t>
            </a:r>
            <a:r>
              <a:rPr lang="el-GR" sz="1400" dirty="0"/>
              <a:t> </a:t>
            </a:r>
            <a:r>
              <a:rPr lang="el-GR" sz="1400" dirty="0" err="1"/>
              <a:t>τὸν</a:t>
            </a:r>
            <a:r>
              <a:rPr lang="el-GR" sz="1400" dirty="0"/>
              <a:t> </a:t>
            </a:r>
            <a:r>
              <a:rPr lang="el-GR" sz="1400" dirty="0" err="1"/>
              <a:t>ἰπνὸν</a:t>
            </a:r>
            <a:r>
              <a:rPr lang="el-GR" sz="1400" dirty="0"/>
              <a:t> </a:t>
            </a:r>
            <a:r>
              <a:rPr lang="el-GR" sz="1400" dirty="0" err="1" smtClean="0"/>
              <a:t>εἰσελήλυθε</a:t>
            </a:r>
            <a:r>
              <a:rPr lang="en-US" sz="1400" dirty="0" smtClean="0"/>
              <a:t> </a:t>
            </a:r>
            <a:r>
              <a:rPr lang="el-GR" sz="1400" dirty="0" err="1" smtClean="0"/>
              <a:t>καὶ</a:t>
            </a:r>
            <a:r>
              <a:rPr lang="el-GR" sz="1400" dirty="0" smtClean="0"/>
              <a:t> </a:t>
            </a:r>
            <a:r>
              <a:rPr lang="el-GR" sz="1400" dirty="0" err="1"/>
              <a:t>μυσπολεῖ</a:t>
            </a:r>
            <a:r>
              <a:rPr lang="el-GR" sz="1400" dirty="0"/>
              <a:t> τι </a:t>
            </a:r>
            <a:r>
              <a:rPr lang="el-GR" sz="1400" dirty="0" err="1"/>
              <a:t>καταδεδυκώς</a:t>
            </a:r>
            <a:r>
              <a:rPr lang="el-GR" sz="1400" dirty="0"/>
              <a:t>. </a:t>
            </a:r>
            <a:r>
              <a:rPr lang="el-GR" sz="1400" dirty="0" err="1"/>
              <a:t>ἀλλ</a:t>
            </a:r>
            <a:r>
              <a:rPr lang="el-GR" sz="1400" dirty="0"/>
              <a:t>᾽ </a:t>
            </a:r>
            <a:r>
              <a:rPr lang="el-GR" sz="1400" dirty="0" err="1"/>
              <a:t>ἄθρει</a:t>
            </a:r>
            <a:endParaRPr lang="el-GR" sz="1400" dirty="0"/>
          </a:p>
          <a:p>
            <a:r>
              <a:rPr lang="el-GR" sz="1400" dirty="0" err="1"/>
              <a:t>κατὰ</a:t>
            </a:r>
            <a:r>
              <a:rPr lang="el-GR" sz="1400" dirty="0"/>
              <a:t> </a:t>
            </a:r>
            <a:r>
              <a:rPr lang="el-GR" sz="1400" dirty="0" err="1"/>
              <a:t>τῆς</a:t>
            </a:r>
            <a:r>
              <a:rPr lang="el-GR" sz="1400" dirty="0"/>
              <a:t> πυέλου </a:t>
            </a:r>
            <a:r>
              <a:rPr lang="el-GR" sz="1400" dirty="0" err="1"/>
              <a:t>τὸ</a:t>
            </a:r>
            <a:r>
              <a:rPr lang="el-GR" sz="1400" dirty="0"/>
              <a:t> </a:t>
            </a:r>
            <a:r>
              <a:rPr lang="el-GR" sz="1400" dirty="0" err="1"/>
              <a:t>τρῆμ</a:t>
            </a:r>
            <a:r>
              <a:rPr lang="el-GR" sz="1400" dirty="0"/>
              <a:t>᾽ </a:t>
            </a:r>
            <a:r>
              <a:rPr lang="el-GR" sz="1400" dirty="0" err="1"/>
              <a:t>ὅπως</a:t>
            </a:r>
            <a:r>
              <a:rPr lang="el-GR" sz="1400" dirty="0"/>
              <a:t> </a:t>
            </a:r>
            <a:r>
              <a:rPr lang="el-GR" sz="1400" dirty="0" err="1"/>
              <a:t>μὴ</a:t>
            </a:r>
            <a:r>
              <a:rPr lang="el-GR" sz="1400" dirty="0"/>
              <a:t> </a:t>
            </a:r>
            <a:r>
              <a:rPr lang="el-GR" sz="1400" dirty="0" smtClean="0"/>
              <a:t>'</a:t>
            </a:r>
            <a:r>
              <a:rPr lang="el-GR" sz="1400" dirty="0" err="1" smtClean="0"/>
              <a:t>κδύσεται</a:t>
            </a:r>
            <a:r>
              <a:rPr lang="el-GR" sz="1400" dirty="0" smtClean="0"/>
              <a:t>:</a:t>
            </a:r>
            <a:r>
              <a:rPr lang="en-US" sz="1400" dirty="0" smtClean="0"/>
              <a:t> </a:t>
            </a:r>
            <a:r>
              <a:rPr lang="el-GR" sz="1400" dirty="0" err="1" smtClean="0"/>
              <a:t>σὺ</a:t>
            </a:r>
            <a:r>
              <a:rPr lang="el-GR" sz="1400" dirty="0" smtClean="0"/>
              <a:t> </a:t>
            </a:r>
            <a:r>
              <a:rPr lang="el-GR" sz="1400" dirty="0" err="1"/>
              <a:t>δὲ</a:t>
            </a:r>
            <a:r>
              <a:rPr lang="el-GR" sz="1400" dirty="0"/>
              <a:t> </a:t>
            </a:r>
            <a:r>
              <a:rPr lang="el-GR" sz="1400" dirty="0" err="1"/>
              <a:t>τῇ</a:t>
            </a:r>
            <a:r>
              <a:rPr lang="el-GR" sz="1400" dirty="0"/>
              <a:t> </a:t>
            </a:r>
            <a:r>
              <a:rPr lang="el-GR" sz="1400" dirty="0" err="1"/>
              <a:t>θύρᾳ</a:t>
            </a:r>
            <a:r>
              <a:rPr lang="el-GR" sz="1400" dirty="0"/>
              <a:t> </a:t>
            </a:r>
            <a:r>
              <a:rPr lang="el-GR" sz="1400" dirty="0" err="1"/>
              <a:t>πρόσκεισο</a:t>
            </a:r>
            <a:r>
              <a:rPr lang="el-GR" sz="1400" dirty="0" smtClean="0"/>
              <a:t>.</a:t>
            </a:r>
            <a:endParaRPr lang="en-US" sz="1400" dirty="0" smtClean="0"/>
          </a:p>
          <a:p>
            <a:endParaRPr lang="en-US" sz="1400" i="1" dirty="0" smtClean="0"/>
          </a:p>
          <a:p>
            <a:r>
              <a:rPr lang="el-GR" sz="1400" u="sng" dirty="0" err="1"/>
              <a:t>σ</a:t>
            </a:r>
            <a:r>
              <a:rPr lang="el-GR" sz="1400" u="sng" dirty="0" err="1" smtClean="0"/>
              <a:t>τ</a:t>
            </a:r>
            <a:r>
              <a:rPr lang="el-GR" sz="1400" u="sng" dirty="0" smtClean="0"/>
              <a:t>. 143</a:t>
            </a:r>
            <a:r>
              <a:rPr lang="en-US" sz="1400" i="1" dirty="0" smtClean="0"/>
              <a:t>: </a:t>
            </a:r>
            <a:r>
              <a:rPr lang="el-GR" sz="1400" i="1" dirty="0" err="1" smtClean="0"/>
              <a:t>Βδελυκλέων</a:t>
            </a:r>
            <a:r>
              <a:rPr lang="en-US" sz="1400" i="1" dirty="0" smtClean="0"/>
              <a:t>:  </a:t>
            </a:r>
            <a:r>
              <a:rPr lang="el-GR" sz="1400" dirty="0" err="1" smtClean="0"/>
              <a:t>ἄναξ</a:t>
            </a:r>
            <a:r>
              <a:rPr lang="el-GR" sz="1400" dirty="0" smtClean="0"/>
              <a:t> </a:t>
            </a:r>
            <a:r>
              <a:rPr lang="el-GR" sz="1400" dirty="0" err="1"/>
              <a:t>Πόσειδον</a:t>
            </a:r>
            <a:r>
              <a:rPr lang="el-GR" sz="1400" dirty="0"/>
              <a:t> τί </a:t>
            </a:r>
            <a:r>
              <a:rPr lang="el-GR" sz="1400" dirty="0" err="1"/>
              <a:t>ποτ</a:t>
            </a:r>
            <a:r>
              <a:rPr lang="el-GR" sz="1400" dirty="0"/>
              <a:t>᾽ </a:t>
            </a:r>
            <a:r>
              <a:rPr lang="el-GR" sz="1400" dirty="0" err="1"/>
              <a:t>ἄρ</a:t>
            </a:r>
            <a:r>
              <a:rPr lang="el-GR" sz="1400" dirty="0"/>
              <a:t>᾽ ἡ </a:t>
            </a:r>
            <a:r>
              <a:rPr lang="el-GR" sz="1400" dirty="0" err="1"/>
              <a:t>κάπνη</a:t>
            </a:r>
            <a:r>
              <a:rPr lang="el-GR" sz="1400" dirty="0"/>
              <a:t> </a:t>
            </a:r>
            <a:r>
              <a:rPr lang="el-GR" sz="1400" dirty="0" err="1" smtClean="0"/>
              <a:t>ψοφεῖ</a:t>
            </a:r>
            <a:r>
              <a:rPr lang="el-GR" sz="1400" dirty="0" smtClean="0"/>
              <a:t>;</a:t>
            </a:r>
            <a:r>
              <a:rPr lang="en-US" sz="1400" dirty="0" smtClean="0"/>
              <a:t> </a:t>
            </a:r>
            <a:r>
              <a:rPr lang="el-GR" sz="1400" dirty="0" err="1" smtClean="0"/>
              <a:t>οὗτος</a:t>
            </a:r>
            <a:r>
              <a:rPr lang="el-GR" sz="1400" dirty="0" smtClean="0"/>
              <a:t> </a:t>
            </a:r>
            <a:r>
              <a:rPr lang="el-GR" sz="1400" dirty="0"/>
              <a:t>τίς </a:t>
            </a:r>
            <a:r>
              <a:rPr lang="el-GR" sz="1400" dirty="0" err="1"/>
              <a:t>εἶ</a:t>
            </a:r>
            <a:r>
              <a:rPr lang="el-GR" sz="1400" dirty="0"/>
              <a:t> σύ;</a:t>
            </a:r>
          </a:p>
          <a:p>
            <a:r>
              <a:rPr lang="el-GR" sz="1400" i="1" dirty="0" err="1" smtClean="0"/>
              <a:t>Φιλοκλέων</a:t>
            </a:r>
            <a:r>
              <a:rPr lang="en-US" sz="1400" i="1" dirty="0" smtClean="0"/>
              <a:t>: </a:t>
            </a:r>
            <a:r>
              <a:rPr lang="el-GR" sz="1400" dirty="0" err="1" smtClean="0"/>
              <a:t>καπνὸς</a:t>
            </a:r>
            <a:r>
              <a:rPr lang="el-GR" sz="1400" dirty="0" smtClean="0"/>
              <a:t> </a:t>
            </a:r>
            <a:r>
              <a:rPr lang="el-GR" sz="1400" dirty="0" err="1"/>
              <a:t>ἔγωγ</a:t>
            </a:r>
            <a:r>
              <a:rPr lang="el-GR" sz="1400" dirty="0"/>
              <a:t>᾽ </a:t>
            </a:r>
            <a:r>
              <a:rPr lang="el-GR" sz="1400" dirty="0" err="1"/>
              <a:t>ἐξέρχομαι</a:t>
            </a:r>
            <a:r>
              <a:rPr lang="el-GR" sz="1400" dirty="0" smtClean="0"/>
              <a:t>.</a:t>
            </a:r>
            <a:endParaRPr lang="en-US" sz="1400" dirty="0" smtClean="0"/>
          </a:p>
          <a:p>
            <a:endParaRPr lang="en-US" sz="1400" dirty="0"/>
          </a:p>
          <a:p>
            <a:r>
              <a:rPr lang="el-GR" sz="1400" u="sng" dirty="0" err="1"/>
              <a:t>σ</a:t>
            </a:r>
            <a:r>
              <a:rPr lang="el-GR" sz="1400" u="sng" dirty="0" err="1" smtClean="0"/>
              <a:t>τ</a:t>
            </a:r>
            <a:r>
              <a:rPr lang="el-GR" sz="1400" u="sng" dirty="0" smtClean="0"/>
              <a:t>. 152-15</a:t>
            </a:r>
            <a:r>
              <a:rPr lang="en-US" sz="1400" u="sng" dirty="0" smtClean="0"/>
              <a:t>5</a:t>
            </a:r>
            <a:r>
              <a:rPr lang="en-US" sz="1400" dirty="0" smtClean="0"/>
              <a:t>: </a:t>
            </a:r>
            <a:r>
              <a:rPr lang="el-GR" sz="1400" i="1" dirty="0" smtClean="0"/>
              <a:t>Σωσίας</a:t>
            </a:r>
            <a:r>
              <a:rPr lang="en-US" sz="1400" dirty="0" smtClean="0"/>
              <a:t>:</a:t>
            </a:r>
            <a:r>
              <a:rPr lang="el-GR" sz="1400" dirty="0" smtClean="0"/>
              <a:t> </a:t>
            </a:r>
            <a:r>
              <a:rPr lang="el-GR" sz="1400" dirty="0" err="1" smtClean="0"/>
              <a:t>ὅδε</a:t>
            </a:r>
            <a:r>
              <a:rPr lang="el-GR" sz="1400" dirty="0" smtClean="0"/>
              <a:t> </a:t>
            </a:r>
            <a:r>
              <a:rPr lang="el-GR" sz="1400" dirty="0" err="1"/>
              <a:t>τὴν</a:t>
            </a:r>
            <a:r>
              <a:rPr lang="el-GR" sz="1400" dirty="0"/>
              <a:t> </a:t>
            </a:r>
            <a:r>
              <a:rPr lang="el-GR" sz="1400" dirty="0" err="1"/>
              <a:t>θύραν</a:t>
            </a:r>
            <a:r>
              <a:rPr lang="el-GR" sz="1400" dirty="0"/>
              <a:t> </a:t>
            </a:r>
            <a:r>
              <a:rPr lang="el-GR" sz="1400" dirty="0" err="1" smtClean="0"/>
              <a:t>ὠθεῖ</a:t>
            </a:r>
            <a:r>
              <a:rPr lang="el-GR" sz="1400" dirty="0" smtClean="0"/>
              <a:t>. </a:t>
            </a:r>
          </a:p>
          <a:p>
            <a:r>
              <a:rPr lang="el-GR" sz="1400" i="1" dirty="0" err="1" smtClean="0"/>
              <a:t>Βδελυκλέων</a:t>
            </a:r>
            <a:r>
              <a:rPr lang="en-US" sz="1400" dirty="0" smtClean="0"/>
              <a:t>:  </a:t>
            </a:r>
            <a:r>
              <a:rPr lang="el-GR" sz="1400" dirty="0" err="1" smtClean="0"/>
              <a:t>πιέζέ</a:t>
            </a:r>
            <a:r>
              <a:rPr lang="el-GR" sz="1400" dirty="0" smtClean="0"/>
              <a:t> </a:t>
            </a:r>
            <a:r>
              <a:rPr lang="el-GR" sz="1400" dirty="0"/>
              <a:t>νυν </a:t>
            </a:r>
            <a:r>
              <a:rPr lang="el-GR" sz="1400" dirty="0" smtClean="0"/>
              <a:t>σφόδρα,</a:t>
            </a:r>
            <a:r>
              <a:rPr lang="en-US" sz="1400" dirty="0" smtClean="0"/>
              <a:t> </a:t>
            </a:r>
            <a:r>
              <a:rPr lang="el-GR" sz="1400" dirty="0" err="1" smtClean="0"/>
              <a:t>εὖ</a:t>
            </a:r>
            <a:r>
              <a:rPr lang="el-GR" sz="1400" dirty="0" smtClean="0"/>
              <a:t> </a:t>
            </a:r>
            <a:r>
              <a:rPr lang="el-GR" sz="1400" dirty="0" err="1"/>
              <a:t>κἀνδρικῶς</a:t>
            </a:r>
            <a:r>
              <a:rPr lang="el-GR" sz="1400" dirty="0"/>
              <a:t>: </a:t>
            </a:r>
            <a:r>
              <a:rPr lang="el-GR" sz="1400" dirty="0" err="1"/>
              <a:t>κἀγὼ</a:t>
            </a:r>
            <a:r>
              <a:rPr lang="el-GR" sz="1400" dirty="0"/>
              <a:t> </a:t>
            </a:r>
            <a:r>
              <a:rPr lang="el-GR" sz="1400" dirty="0" err="1"/>
              <a:t>γὰρ</a:t>
            </a:r>
            <a:r>
              <a:rPr lang="el-GR" sz="1400" dirty="0"/>
              <a:t> </a:t>
            </a:r>
            <a:r>
              <a:rPr lang="el-GR" sz="1400" dirty="0" err="1"/>
              <a:t>ἐνταῦθ</a:t>
            </a:r>
            <a:r>
              <a:rPr lang="el-GR" sz="1400" dirty="0"/>
              <a:t>᾽ </a:t>
            </a:r>
            <a:r>
              <a:rPr lang="el-GR" sz="1400" dirty="0" err="1" smtClean="0"/>
              <a:t>ἔρχομαι</a:t>
            </a:r>
            <a:r>
              <a:rPr lang="en-US" sz="1400" dirty="0" smtClean="0"/>
              <a:t> </a:t>
            </a:r>
            <a:r>
              <a:rPr lang="el-GR" sz="1400" dirty="0" err="1" smtClean="0"/>
              <a:t>καὶ</a:t>
            </a:r>
            <a:r>
              <a:rPr lang="el-GR" sz="1400" dirty="0" smtClean="0"/>
              <a:t> </a:t>
            </a:r>
            <a:r>
              <a:rPr lang="el-GR" sz="1400" dirty="0" err="1"/>
              <a:t>τῆς</a:t>
            </a:r>
            <a:r>
              <a:rPr lang="el-GR" sz="1400" dirty="0"/>
              <a:t> </a:t>
            </a:r>
            <a:r>
              <a:rPr lang="el-GR" sz="1400" dirty="0" err="1"/>
              <a:t>κατακλῇδος</a:t>
            </a:r>
            <a:r>
              <a:rPr lang="el-GR" sz="1400" dirty="0"/>
              <a:t> </a:t>
            </a:r>
            <a:r>
              <a:rPr lang="el-GR" sz="1400" dirty="0" err="1"/>
              <a:t>ἐπιμελοῦ</a:t>
            </a:r>
            <a:r>
              <a:rPr lang="el-GR" sz="1400" dirty="0"/>
              <a:t>, </a:t>
            </a:r>
            <a:r>
              <a:rPr lang="el-GR" sz="1400" dirty="0" err="1"/>
              <a:t>καὶ</a:t>
            </a:r>
            <a:r>
              <a:rPr lang="el-GR" sz="1400" dirty="0"/>
              <a:t> </a:t>
            </a:r>
            <a:r>
              <a:rPr lang="el-GR" sz="1400" dirty="0" err="1"/>
              <a:t>τοῦ</a:t>
            </a:r>
            <a:r>
              <a:rPr lang="el-GR" sz="1400" dirty="0"/>
              <a:t> </a:t>
            </a:r>
            <a:r>
              <a:rPr lang="el-GR" sz="1400" dirty="0" err="1" smtClean="0"/>
              <a:t>μοχλοῦ</a:t>
            </a:r>
            <a:r>
              <a:rPr lang="en-US" sz="1400" dirty="0" smtClean="0"/>
              <a:t> </a:t>
            </a:r>
            <a:r>
              <a:rPr lang="el-GR" sz="1400" dirty="0" err="1" smtClean="0"/>
              <a:t>φύλατθ</a:t>
            </a:r>
            <a:r>
              <a:rPr lang="el-GR" sz="1400" dirty="0"/>
              <a:t>᾽ </a:t>
            </a:r>
            <a:r>
              <a:rPr lang="el-GR" sz="1400" dirty="0" err="1"/>
              <a:t>ὅπως</a:t>
            </a:r>
            <a:r>
              <a:rPr lang="el-GR" sz="1400" dirty="0"/>
              <a:t> </a:t>
            </a:r>
            <a:r>
              <a:rPr lang="el-GR" sz="1400" dirty="0" err="1"/>
              <a:t>μὴ</a:t>
            </a:r>
            <a:r>
              <a:rPr lang="el-GR" sz="1400" dirty="0"/>
              <a:t> </a:t>
            </a:r>
            <a:r>
              <a:rPr lang="el-GR" sz="1400" dirty="0" err="1"/>
              <a:t>τὴν</a:t>
            </a:r>
            <a:r>
              <a:rPr lang="el-GR" sz="1400" dirty="0"/>
              <a:t> </a:t>
            </a:r>
            <a:r>
              <a:rPr lang="el-GR" sz="1400" dirty="0" err="1"/>
              <a:t>βάλανον</a:t>
            </a:r>
            <a:r>
              <a:rPr lang="el-GR" sz="1400" dirty="0"/>
              <a:t> </a:t>
            </a:r>
            <a:r>
              <a:rPr lang="el-GR" sz="1400" dirty="0" err="1"/>
              <a:t>ἐκτρώξεται</a:t>
            </a:r>
            <a:r>
              <a:rPr lang="el-GR" sz="1400" dirty="0" smtClean="0"/>
              <a:t>.</a:t>
            </a:r>
            <a:endParaRPr lang="en-US" sz="1400" dirty="0" smtClean="0"/>
          </a:p>
          <a:p>
            <a:endParaRPr lang="en-US" sz="1400" dirty="0"/>
          </a:p>
          <a:p>
            <a:r>
              <a:rPr lang="el-GR" sz="1400" u="sng" dirty="0" err="1"/>
              <a:t>σ</a:t>
            </a:r>
            <a:r>
              <a:rPr lang="el-GR" sz="1400" u="sng" dirty="0" err="1" smtClean="0"/>
              <a:t>τ</a:t>
            </a:r>
            <a:r>
              <a:rPr lang="el-GR" sz="1400" u="sng" dirty="0" smtClean="0"/>
              <a:t>. 205</a:t>
            </a:r>
            <a:r>
              <a:rPr lang="en-US" sz="1400" dirty="0" smtClean="0"/>
              <a:t>: </a:t>
            </a:r>
            <a:r>
              <a:rPr lang="el-GR" sz="1400" dirty="0" err="1"/>
              <a:t>μῦς</a:t>
            </a:r>
            <a:r>
              <a:rPr lang="el-GR" sz="1400" dirty="0"/>
              <a:t>; </a:t>
            </a:r>
            <a:r>
              <a:rPr lang="el-GR" sz="1400" dirty="0" err="1"/>
              <a:t>οὐ</a:t>
            </a:r>
            <a:r>
              <a:rPr lang="el-GR" sz="1400" dirty="0"/>
              <a:t> </a:t>
            </a:r>
            <a:r>
              <a:rPr lang="el-GR" sz="1400" dirty="0" err="1"/>
              <a:t>μὰ</a:t>
            </a:r>
            <a:r>
              <a:rPr lang="el-GR" sz="1400" dirty="0"/>
              <a:t> </a:t>
            </a:r>
            <a:r>
              <a:rPr lang="el-GR" sz="1400" dirty="0" err="1"/>
              <a:t>Δί</a:t>
            </a:r>
            <a:r>
              <a:rPr lang="el-GR" sz="1400" dirty="0"/>
              <a:t>᾽ </a:t>
            </a:r>
            <a:r>
              <a:rPr lang="el-GR" sz="1400" dirty="0" err="1"/>
              <a:t>ἀλλ</a:t>
            </a:r>
            <a:r>
              <a:rPr lang="el-GR" sz="1400" dirty="0"/>
              <a:t>᾽ </a:t>
            </a:r>
            <a:r>
              <a:rPr lang="el-GR" sz="1400" dirty="0" err="1"/>
              <a:t>ὑποδυόμενός</a:t>
            </a:r>
            <a:r>
              <a:rPr lang="el-GR" sz="1400" dirty="0"/>
              <a:t> τις </a:t>
            </a:r>
            <a:r>
              <a:rPr lang="el-GR" sz="1400" dirty="0" err="1" smtClean="0"/>
              <a:t>οὑτοσὶ</a:t>
            </a:r>
            <a:r>
              <a:rPr lang="en-US" sz="1400" dirty="0" smtClean="0"/>
              <a:t> </a:t>
            </a:r>
            <a:r>
              <a:rPr lang="el-GR" sz="1400" dirty="0" err="1" smtClean="0"/>
              <a:t>ὑπὸ</a:t>
            </a:r>
            <a:r>
              <a:rPr lang="el-GR" sz="1400" dirty="0" smtClean="0"/>
              <a:t> </a:t>
            </a:r>
            <a:r>
              <a:rPr lang="el-GR" sz="1400" dirty="0" err="1"/>
              <a:t>τῶν</a:t>
            </a:r>
            <a:r>
              <a:rPr lang="el-GR" sz="1400" dirty="0"/>
              <a:t> κεραμίδων </a:t>
            </a:r>
            <a:r>
              <a:rPr lang="el-GR" sz="1400" dirty="0" err="1"/>
              <a:t>ἡλιαστὴς</a:t>
            </a:r>
            <a:r>
              <a:rPr lang="el-GR" sz="1400" dirty="0"/>
              <a:t> </a:t>
            </a:r>
            <a:r>
              <a:rPr lang="el-GR" sz="1400" dirty="0" err="1"/>
              <a:t>ὀροφίας</a:t>
            </a:r>
            <a:r>
              <a:rPr lang="el-GR" sz="1400" dirty="0" smtClean="0"/>
              <a:t>.</a:t>
            </a:r>
          </a:p>
          <a:p>
            <a:endParaRPr lang="el-GR" sz="1400" dirty="0"/>
          </a:p>
          <a:p>
            <a:r>
              <a:rPr lang="el-GR" sz="1400" u="sng" dirty="0" err="1"/>
              <a:t>σ</a:t>
            </a:r>
            <a:r>
              <a:rPr lang="el-GR" sz="1400" u="sng" dirty="0" err="1" smtClean="0"/>
              <a:t>τ</a:t>
            </a:r>
            <a:r>
              <a:rPr lang="el-GR" sz="1400" u="sng" dirty="0" smtClean="0"/>
              <a:t>. 379</a:t>
            </a:r>
            <a:r>
              <a:rPr lang="en-US" sz="1400" dirty="0" smtClean="0"/>
              <a:t>:  </a:t>
            </a:r>
            <a:r>
              <a:rPr lang="el-GR" sz="1400" dirty="0" err="1" smtClean="0"/>
              <a:t>ἀλλ</a:t>
            </a:r>
            <a:r>
              <a:rPr lang="el-GR" sz="1400" dirty="0"/>
              <a:t>᾽ </a:t>
            </a:r>
            <a:r>
              <a:rPr lang="el-GR" sz="1400" dirty="0" err="1"/>
              <a:t>ἐξάψας</a:t>
            </a:r>
            <a:r>
              <a:rPr lang="el-GR" sz="1400" dirty="0"/>
              <a:t> </a:t>
            </a:r>
            <a:r>
              <a:rPr lang="el-GR" sz="1400" dirty="0" err="1"/>
              <a:t>διὰ</a:t>
            </a:r>
            <a:r>
              <a:rPr lang="el-GR" sz="1400" dirty="0"/>
              <a:t> </a:t>
            </a:r>
            <a:r>
              <a:rPr lang="el-GR" sz="1400" dirty="0" err="1"/>
              <a:t>τῆς</a:t>
            </a:r>
            <a:r>
              <a:rPr lang="el-GR" sz="1400" dirty="0"/>
              <a:t> </a:t>
            </a:r>
            <a:r>
              <a:rPr lang="el-GR" sz="1400" dirty="0" err="1"/>
              <a:t>θυρίδος</a:t>
            </a:r>
            <a:r>
              <a:rPr lang="el-GR" sz="1400" dirty="0"/>
              <a:t> </a:t>
            </a:r>
            <a:r>
              <a:rPr lang="el-GR" sz="1400" dirty="0" err="1"/>
              <a:t>τὸ</a:t>
            </a:r>
            <a:r>
              <a:rPr lang="el-GR" sz="1400" dirty="0"/>
              <a:t> </a:t>
            </a:r>
            <a:r>
              <a:rPr lang="el-GR" sz="1400" dirty="0" err="1"/>
              <a:t>καλῴδιον</a:t>
            </a:r>
            <a:r>
              <a:rPr lang="el-GR" sz="1400" dirty="0"/>
              <a:t> </a:t>
            </a:r>
            <a:r>
              <a:rPr lang="el-GR" sz="1400" dirty="0" err="1"/>
              <a:t>εἶτα</a:t>
            </a:r>
            <a:r>
              <a:rPr lang="el-GR" sz="1400" dirty="0"/>
              <a:t> </a:t>
            </a:r>
            <a:r>
              <a:rPr lang="el-GR" sz="1400" dirty="0" err="1" smtClean="0"/>
              <a:t>καθίμα</a:t>
            </a:r>
            <a:r>
              <a:rPr lang="el-GR" sz="1400" dirty="0" smtClean="0"/>
              <a:t> </a:t>
            </a:r>
            <a:r>
              <a:rPr lang="el-GR" sz="1400" dirty="0" err="1" smtClean="0"/>
              <a:t>δήσας</a:t>
            </a:r>
            <a:r>
              <a:rPr lang="el-GR" sz="1400" dirty="0" smtClean="0"/>
              <a:t> </a:t>
            </a:r>
            <a:r>
              <a:rPr lang="el-GR" sz="1400" dirty="0" err="1"/>
              <a:t>σαυτὸν</a:t>
            </a:r>
            <a:r>
              <a:rPr lang="el-GR" sz="1400" dirty="0"/>
              <a:t> </a:t>
            </a:r>
            <a:r>
              <a:rPr lang="el-GR" sz="1400" dirty="0" err="1"/>
              <a:t>καὶ</a:t>
            </a:r>
            <a:r>
              <a:rPr lang="el-GR" sz="1400" dirty="0"/>
              <a:t> </a:t>
            </a:r>
            <a:r>
              <a:rPr lang="el-GR" sz="1400" dirty="0" err="1"/>
              <a:t>τὴν</a:t>
            </a:r>
            <a:r>
              <a:rPr lang="el-GR" sz="1400" dirty="0"/>
              <a:t> </a:t>
            </a:r>
            <a:r>
              <a:rPr lang="el-GR" sz="1400" dirty="0" err="1"/>
              <a:t>ψυχὴν</a:t>
            </a:r>
            <a:r>
              <a:rPr lang="el-GR" sz="1400" dirty="0"/>
              <a:t> </a:t>
            </a:r>
            <a:r>
              <a:rPr lang="el-GR" sz="1400" dirty="0" err="1"/>
              <a:t>ἐμπλησάμενος</a:t>
            </a:r>
            <a:r>
              <a:rPr lang="el-GR" sz="1400" dirty="0"/>
              <a:t> </a:t>
            </a:r>
            <a:r>
              <a:rPr lang="el-GR" sz="1400" dirty="0" err="1"/>
              <a:t>Διοπείθους</a:t>
            </a:r>
            <a:r>
              <a:rPr lang="el-GR" sz="1400" dirty="0"/>
              <a:t>.</a:t>
            </a:r>
          </a:p>
        </p:txBody>
      </p:sp>
    </p:spTree>
    <p:extLst>
      <p:ext uri="{BB962C8B-B14F-4D97-AF65-F5344CB8AC3E}">
        <p14:creationId xmlns:p14="http://schemas.microsoft.com/office/powerpoint/2010/main" val="328982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029" y="0"/>
            <a:ext cx="8991600" cy="6909584"/>
          </a:xfrm>
          <a:prstGeom prst="rect">
            <a:avLst/>
          </a:prstGeom>
          <a:noFill/>
        </p:spPr>
        <p:txBody>
          <a:bodyPr wrap="square" rtlCol="0">
            <a:spAutoFit/>
          </a:bodyPr>
          <a:lstStyle/>
          <a:p>
            <a:r>
              <a:rPr lang="en-US" b="1" dirty="0"/>
              <a:t>Vitruvius </a:t>
            </a:r>
            <a:r>
              <a:rPr lang="en-US" b="1" dirty="0" smtClean="0"/>
              <a:t>6.7</a:t>
            </a:r>
            <a:endParaRPr lang="en-US" sz="1000" b="1" dirty="0" smtClean="0"/>
          </a:p>
          <a:p>
            <a:endParaRPr lang="en-US" dirty="0"/>
          </a:p>
          <a:p>
            <a:r>
              <a:rPr lang="en-US" sz="1100" b="1" dirty="0">
                <a:solidFill>
                  <a:srgbClr val="002060"/>
                </a:solidFill>
              </a:rPr>
              <a:t>1. The Greeks, having no use for atriums, do not build them, but make passage-ways for people entering from the front door, not very wide, with stables on one side and doorkeepers' rooms on the other, and shut off by doors at the inner end. This place between the two doors is termed in Greek </a:t>
            </a:r>
            <a:r>
              <a:rPr lang="en-US" sz="1100" b="1" dirty="0" err="1">
                <a:solidFill>
                  <a:srgbClr val="002060"/>
                </a:solidFill>
              </a:rPr>
              <a:t>θυρωρεῖον</a:t>
            </a:r>
            <a:r>
              <a:rPr lang="en-US" sz="1100" b="1" dirty="0">
                <a:solidFill>
                  <a:srgbClr val="002060"/>
                </a:solidFill>
              </a:rPr>
              <a:t>. From it one enters the peristyle. This peristyle has colonnades on three sides, and on the side facing the south it has two antae, a considerable distance apart, carrying an architrave, with a recess for a distance one third less than the space between the antae. This space is called by some writers “</a:t>
            </a:r>
            <a:r>
              <a:rPr lang="en-US" sz="1100" b="1" dirty="0" err="1">
                <a:solidFill>
                  <a:srgbClr val="002060"/>
                </a:solidFill>
              </a:rPr>
              <a:t>prostas</a:t>
            </a:r>
            <a:r>
              <a:rPr lang="en-US" sz="1100" b="1" dirty="0">
                <a:solidFill>
                  <a:srgbClr val="002060"/>
                </a:solidFill>
              </a:rPr>
              <a:t>,” by others “pastas.” </a:t>
            </a:r>
          </a:p>
          <a:p>
            <a:r>
              <a:rPr lang="en-US" sz="1100" b="1" dirty="0">
                <a:solidFill>
                  <a:srgbClr val="002060"/>
                </a:solidFill>
              </a:rPr>
              <a:t>2. Hereabouts, towards the inner side, are the large rooms in which mistresses of houses sit with their wool spinners. To the right and left of the </a:t>
            </a:r>
            <a:r>
              <a:rPr lang="en-US" sz="1100" b="1" dirty="0" err="1">
                <a:solidFill>
                  <a:srgbClr val="002060"/>
                </a:solidFill>
              </a:rPr>
              <a:t>prostas</a:t>
            </a:r>
            <a:r>
              <a:rPr lang="en-US" sz="1100" b="1" dirty="0">
                <a:solidFill>
                  <a:srgbClr val="002060"/>
                </a:solidFill>
              </a:rPr>
              <a:t> there are chambers, one of which is called the “</a:t>
            </a:r>
            <a:r>
              <a:rPr lang="en-US" sz="1100" b="1" dirty="0" err="1">
                <a:solidFill>
                  <a:srgbClr val="002060"/>
                </a:solidFill>
              </a:rPr>
              <a:t>thalamos</a:t>
            </a:r>
            <a:r>
              <a:rPr lang="en-US" sz="1100" b="1" dirty="0">
                <a:solidFill>
                  <a:srgbClr val="002060"/>
                </a:solidFill>
              </a:rPr>
              <a:t>,” the other the “</a:t>
            </a:r>
            <a:r>
              <a:rPr lang="en-US" sz="1100" b="1" dirty="0" err="1">
                <a:solidFill>
                  <a:srgbClr val="002060"/>
                </a:solidFill>
              </a:rPr>
              <a:t>amphithalamos</a:t>
            </a:r>
            <a:r>
              <a:rPr lang="en-US" sz="1100" b="1" dirty="0">
                <a:solidFill>
                  <a:srgbClr val="002060"/>
                </a:solidFill>
              </a:rPr>
              <a:t>.” All round the colonnades are dining rooms for everyday use, chambers, and rooms for the slaves. This part of the house is termed “</a:t>
            </a:r>
            <a:r>
              <a:rPr lang="en-US" sz="1100" b="1" dirty="0" err="1">
                <a:solidFill>
                  <a:srgbClr val="002060"/>
                </a:solidFill>
              </a:rPr>
              <a:t>gynaeconitis</a:t>
            </a:r>
            <a:r>
              <a:rPr lang="en-US" sz="1100" b="1" dirty="0">
                <a:solidFill>
                  <a:srgbClr val="002060"/>
                </a:solidFill>
              </a:rPr>
              <a:t>.”</a:t>
            </a:r>
          </a:p>
          <a:p>
            <a:r>
              <a:rPr lang="en-US" sz="1100" b="1" dirty="0">
                <a:solidFill>
                  <a:srgbClr val="002060"/>
                </a:solidFill>
              </a:rPr>
              <a:t>3. In </a:t>
            </a:r>
            <a:r>
              <a:rPr lang="en-US" sz="1100" b="1" dirty="0" err="1">
                <a:solidFill>
                  <a:srgbClr val="002060"/>
                </a:solidFill>
              </a:rPr>
              <a:t>connexion</a:t>
            </a:r>
            <a:r>
              <a:rPr lang="en-US" sz="1100" b="1" dirty="0">
                <a:solidFill>
                  <a:srgbClr val="002060"/>
                </a:solidFill>
              </a:rPr>
              <a:t> with these there are ampler sets of apartments with more sumptuous peristyles, surrounded by four colonnades of equal height, or else the one which faces the south has higher columns than the others. A peristyle that has one such higher colonnade is called a </a:t>
            </a:r>
            <a:r>
              <a:rPr lang="en-US" sz="1100" b="1" dirty="0" err="1">
                <a:solidFill>
                  <a:srgbClr val="002060"/>
                </a:solidFill>
              </a:rPr>
              <a:t>Rhodian</a:t>
            </a:r>
            <a:r>
              <a:rPr lang="en-US" sz="1100" b="1" dirty="0">
                <a:solidFill>
                  <a:srgbClr val="002060"/>
                </a:solidFill>
              </a:rPr>
              <a:t> peristyle. Such apartments have fine entrance courts with imposing front doors of their own; the colonnades of the peristyles are decorated with polished stucco in relief and plain, and with coffered ceilings of woodwork; off the colonnades that face the north they have </a:t>
            </a:r>
            <a:r>
              <a:rPr lang="en-US" sz="1100" b="1" dirty="0" err="1">
                <a:solidFill>
                  <a:srgbClr val="002060"/>
                </a:solidFill>
              </a:rPr>
              <a:t>Cyzicene</a:t>
            </a:r>
            <a:r>
              <a:rPr lang="en-US" sz="1100" b="1" dirty="0">
                <a:solidFill>
                  <a:srgbClr val="002060"/>
                </a:solidFill>
              </a:rPr>
              <a:t> dining rooms and picture galleries; to the east, libraries; </a:t>
            </a:r>
            <a:r>
              <a:rPr lang="en-US" sz="1100" b="1" dirty="0" err="1">
                <a:solidFill>
                  <a:srgbClr val="002060"/>
                </a:solidFill>
              </a:rPr>
              <a:t>exedrae</a:t>
            </a:r>
            <a:r>
              <a:rPr lang="en-US" sz="1100" b="1" dirty="0">
                <a:solidFill>
                  <a:srgbClr val="002060"/>
                </a:solidFill>
              </a:rPr>
              <a:t> to the west; and to the south, large square rooms of such generous dimensions that four sets of dining couches can easily be arranged in them, with plenty of room for serving and for the amusements.</a:t>
            </a:r>
          </a:p>
          <a:p>
            <a:r>
              <a:rPr lang="en-US" sz="1100" b="1" dirty="0">
                <a:solidFill>
                  <a:srgbClr val="002060"/>
                </a:solidFill>
              </a:rPr>
              <a:t>4. Men's dinner parties are held in these large rooms; for it was not the practice, according to Greek custom, for the mistress of the house to be present. On the contrary, such peristyles are called the men's apartments, since in them the men can stay without interruption from the women. Furthermore, small sets of apartments are built to the right and left, with front doors of their own and suitable dining rooms and chambers, so that guests from abroad need not be shown into the peristyles, but rather into such guests' apartments. For when the Greeks became more luxurious, and their circumstances more </a:t>
            </a:r>
            <a:r>
              <a:rPr lang="en-US" sz="1100" b="1" dirty="0" smtClean="0">
                <a:solidFill>
                  <a:srgbClr val="002060"/>
                </a:solidFill>
              </a:rPr>
              <a:t>opulent, they </a:t>
            </a:r>
            <a:r>
              <a:rPr lang="en-US" sz="1100" b="1" dirty="0">
                <a:solidFill>
                  <a:srgbClr val="002060"/>
                </a:solidFill>
              </a:rPr>
              <a:t>began to provide dining rooms, chambers, and store-rooms of provisions for their guests from abroad, and on the first day they would invite them to dinner, sending them on the next chickens, eggs, vegetables, fruits, and other country produce. This is why artists called pictures representing the things which were sent to guests “xenia.” Thus, too, the heads of families, while being entertained abroad, had the feeling that they were not away from home, since they enjoyed privacy and freedom in such guests' apartments.</a:t>
            </a:r>
          </a:p>
          <a:p>
            <a:r>
              <a:rPr lang="en-US" sz="1100" b="1" dirty="0">
                <a:solidFill>
                  <a:srgbClr val="002060"/>
                </a:solidFill>
              </a:rPr>
              <a:t>5. Between the two peristyles and the guests' apartments are the passage-ways called “</a:t>
            </a:r>
            <a:r>
              <a:rPr lang="en-US" sz="1100" b="1" dirty="0" err="1">
                <a:solidFill>
                  <a:srgbClr val="002060"/>
                </a:solidFill>
              </a:rPr>
              <a:t>mesauloe</a:t>
            </a:r>
            <a:r>
              <a:rPr lang="en-US" sz="1100" b="1" dirty="0">
                <a:solidFill>
                  <a:srgbClr val="002060"/>
                </a:solidFill>
              </a:rPr>
              <a:t>,” because they are situated midway between two courts; but our people called them “</a:t>
            </a:r>
            <a:r>
              <a:rPr lang="en-US" sz="1100" b="1" dirty="0" err="1">
                <a:solidFill>
                  <a:srgbClr val="002060"/>
                </a:solidFill>
              </a:rPr>
              <a:t>andrones</a:t>
            </a:r>
            <a:r>
              <a:rPr lang="en-US" sz="1100" b="1" dirty="0">
                <a:solidFill>
                  <a:srgbClr val="002060"/>
                </a:solidFill>
              </a:rPr>
              <a:t>.” This, however, is a very strange fact, for the term does not fit either the Greek or the Latin use of it. The Greeks call the large rooms in which men's dinner parties are usually held </a:t>
            </a:r>
            <a:r>
              <a:rPr lang="en-US" sz="1100" b="1" dirty="0" err="1">
                <a:solidFill>
                  <a:srgbClr val="002060"/>
                </a:solidFill>
              </a:rPr>
              <a:t>ἀνδρῶνες</a:t>
            </a:r>
            <a:r>
              <a:rPr lang="en-US" sz="1100" b="1" dirty="0">
                <a:solidFill>
                  <a:srgbClr val="002060"/>
                </a:solidFill>
              </a:rPr>
              <a:t>, because women do not go there. There are other similar instances as in the case of “</a:t>
            </a:r>
            <a:r>
              <a:rPr lang="en-US" sz="1100" b="1" dirty="0" err="1">
                <a:solidFill>
                  <a:srgbClr val="002060"/>
                </a:solidFill>
              </a:rPr>
              <a:t>xystus</a:t>
            </a:r>
            <a:r>
              <a:rPr lang="en-US" sz="1100" b="1" dirty="0">
                <a:solidFill>
                  <a:srgbClr val="002060"/>
                </a:solidFill>
              </a:rPr>
              <a:t>,” “</a:t>
            </a:r>
            <a:r>
              <a:rPr lang="en-US" sz="1100" b="1" dirty="0" err="1">
                <a:solidFill>
                  <a:srgbClr val="002060"/>
                </a:solidFill>
              </a:rPr>
              <a:t>prothyrum</a:t>
            </a:r>
            <a:r>
              <a:rPr lang="en-US" sz="1100" b="1" dirty="0">
                <a:solidFill>
                  <a:srgbClr val="002060"/>
                </a:solidFill>
              </a:rPr>
              <a:t>,” “</a:t>
            </a:r>
            <a:r>
              <a:rPr lang="en-US" sz="1100" b="1" dirty="0" err="1">
                <a:solidFill>
                  <a:srgbClr val="002060"/>
                </a:solidFill>
              </a:rPr>
              <a:t>telamones</a:t>
            </a:r>
            <a:r>
              <a:rPr lang="en-US" sz="1100" b="1" dirty="0">
                <a:solidFill>
                  <a:srgbClr val="002060"/>
                </a:solidFill>
              </a:rPr>
              <a:t>,” and some others of the sort. As a Greek term, </a:t>
            </a:r>
            <a:r>
              <a:rPr lang="en-US" sz="1100" b="1" dirty="0" err="1">
                <a:solidFill>
                  <a:srgbClr val="002060"/>
                </a:solidFill>
              </a:rPr>
              <a:t>ξυστός</a:t>
            </a:r>
            <a:r>
              <a:rPr lang="en-US" sz="1100" b="1" dirty="0">
                <a:solidFill>
                  <a:srgbClr val="002060"/>
                </a:solidFill>
              </a:rPr>
              <a:t> means a colonnade of large dimensions in which athletes exercise in the winter time. But our people apply the term “</a:t>
            </a:r>
            <a:r>
              <a:rPr lang="en-US" sz="1100" b="1" dirty="0" err="1">
                <a:solidFill>
                  <a:srgbClr val="002060"/>
                </a:solidFill>
              </a:rPr>
              <a:t>xysta</a:t>
            </a:r>
            <a:r>
              <a:rPr lang="en-US" sz="1100" b="1" dirty="0">
                <a:solidFill>
                  <a:srgbClr val="002060"/>
                </a:solidFill>
              </a:rPr>
              <a:t>” to uncovered walks, which the Greeks call παρα</a:t>
            </a:r>
            <a:r>
              <a:rPr lang="en-US" sz="1100" b="1" dirty="0" err="1">
                <a:solidFill>
                  <a:srgbClr val="002060"/>
                </a:solidFill>
              </a:rPr>
              <a:t>δρομίδες</a:t>
            </a:r>
            <a:r>
              <a:rPr lang="en-US" sz="1100" b="1" dirty="0">
                <a:solidFill>
                  <a:srgbClr val="002060"/>
                </a:solidFill>
              </a:rPr>
              <a:t>. Again, π</a:t>
            </a:r>
            <a:r>
              <a:rPr lang="en-US" sz="1100" b="1" dirty="0" err="1">
                <a:solidFill>
                  <a:srgbClr val="002060"/>
                </a:solidFill>
              </a:rPr>
              <a:t>ρόθυρ</a:t>
            </a:r>
            <a:r>
              <a:rPr lang="en-US" sz="1100" b="1" dirty="0">
                <a:solidFill>
                  <a:srgbClr val="002060"/>
                </a:solidFill>
              </a:rPr>
              <a:t>α, means in Greek the entrance courts before the front doors; we, however, use the term “prothyra” in the sense of the Greek διάθυρα.</a:t>
            </a:r>
          </a:p>
          <a:p>
            <a:r>
              <a:rPr lang="en-US" sz="1100" b="1" dirty="0">
                <a:solidFill>
                  <a:srgbClr val="002060"/>
                </a:solidFill>
              </a:rPr>
              <a:t>6. Again, figures in the form of men supporting </a:t>
            </a:r>
            <a:r>
              <a:rPr lang="en-US" sz="1100" b="1" dirty="0" err="1">
                <a:solidFill>
                  <a:srgbClr val="002060"/>
                </a:solidFill>
              </a:rPr>
              <a:t>mutules</a:t>
            </a:r>
            <a:r>
              <a:rPr lang="en-US" sz="1100" b="1" dirty="0">
                <a:solidFill>
                  <a:srgbClr val="002060"/>
                </a:solidFill>
              </a:rPr>
              <a:t> or coronae, we term “</a:t>
            </a:r>
            <a:r>
              <a:rPr lang="en-US" sz="1100" b="1" dirty="0" err="1">
                <a:solidFill>
                  <a:srgbClr val="002060"/>
                </a:solidFill>
              </a:rPr>
              <a:t>telamones</a:t>
            </a:r>
            <a:r>
              <a:rPr lang="en-US" sz="1100" b="1" dirty="0">
                <a:solidFill>
                  <a:srgbClr val="002060"/>
                </a:solidFill>
              </a:rPr>
              <a:t>”—the reasons why or wherefore they are so called are not found in any story—but the Greeks name them </a:t>
            </a:r>
            <a:r>
              <a:rPr lang="en-US" sz="1100" b="1" dirty="0" err="1">
                <a:solidFill>
                  <a:srgbClr val="002060"/>
                </a:solidFill>
              </a:rPr>
              <a:t>ἄτλ</a:t>
            </a:r>
            <a:r>
              <a:rPr lang="en-US" sz="1100" b="1" dirty="0">
                <a:solidFill>
                  <a:srgbClr val="002060"/>
                </a:solidFill>
              </a:rPr>
              <a:t>αντες. For Atlas is described in story as holding up the firmament because, through his vigorous intelligence and ingenuity, he was the first to cause men to be taught about the courses of the sun and moon, and the laws governing the revolutions of all the constellations. Consequently, in recognition of this benefaction, painters and sculptors represent him as holding up the firmament, and the </a:t>
            </a:r>
            <a:r>
              <a:rPr lang="en-US" sz="1100" b="1" dirty="0" err="1">
                <a:solidFill>
                  <a:srgbClr val="002060"/>
                </a:solidFill>
              </a:rPr>
              <a:t>Atlantides</a:t>
            </a:r>
            <a:r>
              <a:rPr lang="en-US" sz="1100" b="1" dirty="0">
                <a:solidFill>
                  <a:srgbClr val="002060"/>
                </a:solidFill>
              </a:rPr>
              <a:t>, his daughters, whom we call “</a:t>
            </a:r>
            <a:r>
              <a:rPr lang="en-US" sz="1100" b="1" dirty="0" err="1">
                <a:solidFill>
                  <a:srgbClr val="002060"/>
                </a:solidFill>
              </a:rPr>
              <a:t>Vergiliae</a:t>
            </a:r>
            <a:r>
              <a:rPr lang="en-US" sz="1100" b="1" dirty="0">
                <a:solidFill>
                  <a:srgbClr val="002060"/>
                </a:solidFill>
              </a:rPr>
              <a:t>” and the Greeks </a:t>
            </a:r>
            <a:r>
              <a:rPr lang="en-US" sz="1100" b="1" dirty="0" err="1">
                <a:solidFill>
                  <a:srgbClr val="002060"/>
                </a:solidFill>
              </a:rPr>
              <a:t>Πλειάδες</a:t>
            </a:r>
            <a:r>
              <a:rPr lang="en-US" sz="1100" b="1" dirty="0">
                <a:solidFill>
                  <a:srgbClr val="002060"/>
                </a:solidFill>
              </a:rPr>
              <a:t>, are consecrated in the firmament among the constellations.</a:t>
            </a:r>
          </a:p>
          <a:p>
            <a:r>
              <a:rPr lang="en-US" sz="1100" b="1" dirty="0">
                <a:solidFill>
                  <a:srgbClr val="002060"/>
                </a:solidFill>
              </a:rPr>
              <a:t>7. All this, however, I have not set forth for the purpose of changing the usual terminology or language, but I have thought that it should be explained so that it may be known to scholars. I have now explained the usual ways of planning houses both in the Italian fashion and according to the practices of the Greeks, and have described, with regard to their symmetry, the proportions of the different classes. Having, therefore, already written of their beauty and propriety, I shall next explain, with reference to durability, how they may be built to last to a great age without defects.</a:t>
            </a:r>
          </a:p>
        </p:txBody>
      </p:sp>
    </p:spTree>
    <p:extLst>
      <p:ext uri="{BB962C8B-B14F-4D97-AF65-F5344CB8AC3E}">
        <p14:creationId xmlns:p14="http://schemas.microsoft.com/office/powerpoint/2010/main" val="186777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truvian house.jpg"/>
          <p:cNvPicPr>
            <a:picLocks noChangeAspect="1"/>
          </p:cNvPicPr>
          <p:nvPr/>
        </p:nvPicPr>
        <p:blipFill>
          <a:blip r:embed="rId2" cstate="print"/>
          <a:stretch>
            <a:fillRect/>
          </a:stretch>
        </p:blipFill>
        <p:spPr>
          <a:xfrm>
            <a:off x="1143000" y="32657"/>
            <a:ext cx="7162800" cy="682534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udoir_scene.jpg"/>
          <p:cNvPicPr>
            <a:picLocks noChangeAspect="1"/>
          </p:cNvPicPr>
          <p:nvPr/>
        </p:nvPicPr>
        <p:blipFill>
          <a:blip r:embed="rId2" cstate="print"/>
          <a:stretch>
            <a:fillRect/>
          </a:stretch>
        </p:blipFill>
        <p:spPr>
          <a:xfrm>
            <a:off x="381000" y="0"/>
            <a:ext cx="8382000" cy="68225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ation.jpg"/>
          <p:cNvPicPr>
            <a:picLocks noChangeAspect="1"/>
          </p:cNvPicPr>
          <p:nvPr/>
        </p:nvPicPr>
        <p:blipFill>
          <a:blip r:embed="rId2" cstate="print"/>
          <a:stretch>
            <a:fillRect/>
          </a:stretch>
        </p:blipFill>
        <p:spPr>
          <a:xfrm>
            <a:off x="2434019" y="0"/>
            <a:ext cx="4275961"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ylix_symposium scene.jpg"/>
          <p:cNvPicPr>
            <a:picLocks noChangeAspect="1"/>
          </p:cNvPicPr>
          <p:nvPr/>
        </p:nvPicPr>
        <p:blipFill>
          <a:blip r:embed="rId2" cstate="print"/>
          <a:stretch>
            <a:fillRect/>
          </a:stretch>
        </p:blipFill>
        <p:spPr>
          <a:xfrm>
            <a:off x="0" y="304800"/>
            <a:ext cx="9117649" cy="6324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3378</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Διαδικασίες σχηματισμού αρχαιολογικών συνόλων στα δάπεδα των οικιών (LaMotta &amp; Schiffer 1999)</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Yannis</dc:creator>
  <cp:lastModifiedBy>ylolos</cp:lastModifiedBy>
  <cp:revision>47</cp:revision>
  <dcterms:created xsi:type="dcterms:W3CDTF">2013-02-12T13:51:15Z</dcterms:created>
  <dcterms:modified xsi:type="dcterms:W3CDTF">2017-02-21T09:55:25Z</dcterms:modified>
</cp:coreProperties>
</file>