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8316C-ED49-436C-9A14-28A77111243F}" type="datetimeFigureOut">
              <a:rPr lang="el-GR" smtClean="0"/>
              <a:pPr/>
              <a:t>4/3/2013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0D71D-16D1-4BA4-98E5-38E4BFC8743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D71D-16D1-4BA4-98E5-38E4BFC87439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FF10-6D4F-4017-AF6C-74B2B9AABD51}" type="datetime1">
              <a:rPr lang="el-GR" smtClean="0"/>
              <a:pPr/>
              <a:t>4/3/2013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978-459F-4B3F-B4A7-0DF898593A8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27F-26CE-473A-8771-DD6736E3189A}" type="datetime1">
              <a:rPr lang="el-GR" smtClean="0"/>
              <a:pPr/>
              <a:t>4/3/2013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978-459F-4B3F-B4A7-0DF898593A8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D69E-A6A0-4863-9104-878A7E2C972F}" type="datetime1">
              <a:rPr lang="el-GR" smtClean="0"/>
              <a:pPr/>
              <a:t>4/3/2013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978-459F-4B3F-B4A7-0DF898593A8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0577-7302-4A9A-8C69-847202C801D0}" type="datetime1">
              <a:rPr lang="el-GR" smtClean="0"/>
              <a:pPr/>
              <a:t>4/3/2013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978-459F-4B3F-B4A7-0DF898593A8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A419-E0C8-4B7B-A202-1BB87BF37E38}" type="datetime1">
              <a:rPr lang="el-GR" smtClean="0"/>
              <a:pPr/>
              <a:t>4/3/2013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978-459F-4B3F-B4A7-0DF898593A8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085F-1A7C-43B1-9364-D28A7F6C853E}" type="datetime1">
              <a:rPr lang="el-GR" smtClean="0"/>
              <a:pPr/>
              <a:t>4/3/2013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978-459F-4B3F-B4A7-0DF898593A8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FD05-5818-4EC2-9C19-6D7750EC915C}" type="datetime1">
              <a:rPr lang="el-GR" smtClean="0"/>
              <a:pPr/>
              <a:t>4/3/2013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978-459F-4B3F-B4A7-0DF898593A8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276A-8DCF-4230-B084-28FDA5AF3B4A}" type="datetime1">
              <a:rPr lang="el-GR" smtClean="0"/>
              <a:pPr/>
              <a:t>4/3/2013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978-459F-4B3F-B4A7-0DF898593A8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2788-BD8B-4F14-8A68-A9F0ABEB62D5}" type="datetime1">
              <a:rPr lang="el-GR" smtClean="0"/>
              <a:pPr/>
              <a:t>4/3/2013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978-459F-4B3F-B4A7-0DF898593A8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ED28-EB83-4FD2-96BD-530DB2CF3270}" type="datetime1">
              <a:rPr lang="el-GR" smtClean="0"/>
              <a:pPr/>
              <a:t>4/3/2013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978-459F-4B3F-B4A7-0DF898593A8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3A4B-E45B-4628-BE4E-8D8A2AE650F7}" type="datetime1">
              <a:rPr lang="el-GR" smtClean="0"/>
              <a:pPr/>
              <a:t>4/3/2013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978-459F-4B3F-B4A7-0DF898593A8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105DB-D9BE-4803-9C00-2F4D1BDC415F}" type="datetime1">
              <a:rPr lang="el-GR" smtClean="0"/>
              <a:pPr/>
              <a:t>4/3/2013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C5978-459F-4B3F-B4A7-0DF898593A8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744661"/>
            <a:ext cx="7772400" cy="1470025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Κριτική παρουσίασης</a:t>
            </a:r>
            <a:br>
              <a:rPr lang="el-GR" sz="2800" b="1" dirty="0" smtClean="0"/>
            </a:br>
            <a:r>
              <a:rPr lang="el-GR" sz="2800" b="1" dirty="0" smtClean="0"/>
              <a:t>(Ομάδα Διοίκησης-ΓΠΣ)</a:t>
            </a:r>
            <a:endParaRPr lang="el-GR" sz="2800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500066"/>
          </a:xfrm>
        </p:spPr>
        <p:txBody>
          <a:bodyPr>
            <a:normAutofit/>
          </a:bodyPr>
          <a:lstStyle/>
          <a:p>
            <a:r>
              <a:rPr lang="el-GR" sz="2000" dirty="0" smtClean="0">
                <a:solidFill>
                  <a:schemeClr val="tx1"/>
                </a:solidFill>
              </a:rPr>
              <a:t>Μάθημα: </a:t>
            </a:r>
            <a:r>
              <a:rPr lang="en-US" sz="2000" dirty="0" smtClean="0">
                <a:solidFill>
                  <a:schemeClr val="tx1"/>
                </a:solidFill>
              </a:rPr>
              <a:t>STUDIO </a:t>
            </a:r>
            <a:r>
              <a:rPr lang="el-GR" sz="2000" dirty="0" smtClean="0">
                <a:solidFill>
                  <a:schemeClr val="tx1"/>
                </a:solidFill>
              </a:rPr>
              <a:t>ΠΟΛΕΟΔΟΜΙΑΣ-ΧΩΡΟΤΑΞΙΑΣ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14282" y="214290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ΠΑΝΕΠΙΣΤΗΜΙΟ </a:t>
            </a:r>
            <a:r>
              <a:rPr lang="el-GR" b="1" dirty="0" smtClean="0"/>
              <a:t>ΘΕΣΣΑΛΙΑΣ </a:t>
            </a:r>
          </a:p>
          <a:p>
            <a:r>
              <a:rPr lang="el-GR" b="1" dirty="0" smtClean="0"/>
              <a:t>ΠΟΛΥΤΕΧΝΙΚΗ </a:t>
            </a:r>
            <a:r>
              <a:rPr lang="el-GR" b="1" dirty="0"/>
              <a:t>ΣΧΟΛΗ</a:t>
            </a:r>
            <a:endParaRPr lang="el-GR" b="1" dirty="0" smtClean="0"/>
          </a:p>
          <a:p>
            <a:r>
              <a:rPr lang="el-GR" b="1" dirty="0" smtClean="0"/>
              <a:t>Τ.Μ.Χ.Π.Π.Α.</a:t>
            </a:r>
          </a:p>
          <a:p>
            <a:r>
              <a:rPr lang="el-GR" b="1" dirty="0" smtClean="0"/>
              <a:t>ΠΜΣ: </a:t>
            </a:r>
            <a:r>
              <a:rPr lang="en-US" b="1" dirty="0" smtClean="0"/>
              <a:t>“</a:t>
            </a:r>
            <a:r>
              <a:rPr lang="el-GR" b="1" dirty="0" smtClean="0"/>
              <a:t>ΠΟΛΕΟΔΟΜΙΑ – ΧΩΡΟΤΑΞΙΑ</a:t>
            </a:r>
            <a:r>
              <a:rPr lang="en-US" b="1" dirty="0" smtClean="0"/>
              <a:t>”</a:t>
            </a:r>
            <a:endParaRPr lang="el-GR" b="1" dirty="0" smtClean="0"/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42844" y="4214818"/>
            <a:ext cx="5214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Διδάσκοντες:       </a:t>
            </a:r>
            <a:r>
              <a:rPr lang="el-GR" dirty="0" smtClean="0"/>
              <a:t>Κ. ΛΑΛΕΝΗΣ</a:t>
            </a:r>
          </a:p>
          <a:p>
            <a:r>
              <a:rPr lang="el-GR" dirty="0" smtClean="0"/>
              <a:t>                               Α. ΣΑΠΟΥΝΑΚΗΣ</a:t>
            </a:r>
          </a:p>
          <a:p>
            <a:r>
              <a:rPr lang="el-GR" dirty="0" smtClean="0"/>
              <a:t>                               Χ. ΜΠΕΖΑΝΤΕ</a:t>
            </a:r>
          </a:p>
          <a:p>
            <a:r>
              <a:rPr lang="el-GR" b="1" dirty="0" smtClean="0"/>
              <a:t>Ομάδα μελέτης: </a:t>
            </a:r>
            <a:r>
              <a:rPr lang="el-GR" dirty="0" smtClean="0"/>
              <a:t>Σ. ΝΑΛΜΠΑΝΤΗΣ</a:t>
            </a:r>
          </a:p>
          <a:p>
            <a:r>
              <a:rPr lang="el-GR" dirty="0" smtClean="0"/>
              <a:t>                               Β. ΣΠΑΝΟΣ</a:t>
            </a:r>
          </a:p>
          <a:p>
            <a:r>
              <a:rPr lang="el-GR" dirty="0" smtClean="0"/>
              <a:t>                               Ε. ΧΑΒΑΛΕ</a:t>
            </a:r>
          </a:p>
          <a:p>
            <a:r>
              <a:rPr lang="el-GR" dirty="0" smtClean="0"/>
              <a:t>                               Σ. ΧΑΡΑΛΑΜΠΙΔΟΥ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3214678" y="6448032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Βόλος, 5/3/2013</a:t>
            </a:r>
            <a:endParaRPr lang="el-GR" sz="1600" dirty="0"/>
          </a:p>
        </p:txBody>
      </p:sp>
      <p:pic>
        <p:nvPicPr>
          <p:cNvPr id="9" name="8 - Εικόνα" descr="gp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600" b="1" dirty="0" smtClean="0"/>
              <a:t>Κριτική παρουσίασης της Ομάδας Διοίκησης (1/1)</a:t>
            </a:r>
            <a:endParaRPr lang="el-GR" sz="2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Περιεκτική, συνεκτική παρουσίαση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Λεπτομερής ανάλυση ΡΣ &amp; ΓΠΣ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Καλή οργάνωση παρουσίασης για τον </a:t>
            </a:r>
            <a:r>
              <a:rPr lang="el-GR" sz="2400" b="1" dirty="0" smtClean="0"/>
              <a:t>διαθέσιμο</a:t>
            </a:r>
            <a:r>
              <a:rPr lang="el-GR" sz="2400" dirty="0" smtClean="0"/>
              <a:t> χρόνο </a:t>
            </a:r>
            <a:r>
              <a:rPr lang="el-GR" sz="2000" dirty="0" smtClean="0"/>
              <a:t>(εύρεση &amp; οργάνωση στοιχείων εντός 1 εβδομάδας)</a:t>
            </a:r>
          </a:p>
          <a:p>
            <a:pPr>
              <a:lnSpc>
                <a:spcPct val="150000"/>
              </a:lnSpc>
            </a:pPr>
            <a:r>
              <a:rPr lang="el-GR" sz="2400" b="1" dirty="0" smtClean="0"/>
              <a:t>Έλλειψη παρουσίασης χαρτογραφικού υλικού 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Μη συσχέτιση – σύγκριση κατευθύνσεων ΡΣ &amp; ΓΠΣ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Παράλειψη αποστολής παρουσίασης ΓΠΣ στις υπόλοιπες ομάδες</a:t>
            </a:r>
          </a:p>
          <a:p>
            <a:pPr>
              <a:lnSpc>
                <a:spcPct val="150000"/>
              </a:lnSpc>
              <a:buNone/>
            </a:pPr>
            <a:endParaRPr lang="el-GR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978-459F-4B3F-B4A7-0DF898593A86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8" name="7 - Εικόνα" descr="gps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600" b="1" dirty="0" smtClean="0"/>
              <a:t>Κριτική παρουσίασης ΓΠΣ (1/4)</a:t>
            </a:r>
            <a:endParaRPr lang="el-GR" sz="2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643051"/>
            <a:ext cx="8229600" cy="1714512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Μη εναρμόνιση ΓΠΣ με ΡΣ </a:t>
            </a:r>
            <a:endParaRPr lang="el-GR" sz="2400" b="1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flipV="1">
            <a:off x="4214810" y="1571612"/>
            <a:ext cx="642942" cy="2857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>
            <a:off x="4214810" y="2000240"/>
            <a:ext cx="571504" cy="2857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4929190" y="1285860"/>
            <a:ext cx="4214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ΓΠΣ δεν υιοθετεί μείωση </a:t>
            </a:r>
            <a:r>
              <a:rPr lang="el-GR" sz="2000" dirty="0" err="1" smtClean="0"/>
              <a:t>σ.δ</a:t>
            </a:r>
            <a:r>
              <a:rPr lang="el-GR" sz="2000" dirty="0" smtClean="0"/>
              <a:t>. που προτείνει το ΡΣ</a:t>
            </a:r>
            <a:endParaRPr lang="el-GR" sz="2000" dirty="0"/>
          </a:p>
        </p:txBody>
      </p:sp>
      <p:sp>
        <p:nvSpPr>
          <p:cNvPr id="11" name="10 - TextBox"/>
          <p:cNvSpPr txBox="1"/>
          <p:nvPr/>
        </p:nvSpPr>
        <p:spPr>
          <a:xfrm>
            <a:off x="4857752" y="2143116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ΓΠΣ </a:t>
            </a:r>
            <a:r>
              <a:rPr lang="el-GR" sz="2000" dirty="0" err="1" smtClean="0"/>
              <a:t>χωροθετεί</a:t>
            </a:r>
            <a:r>
              <a:rPr lang="el-GR" sz="2000" dirty="0" smtClean="0"/>
              <a:t> μικρές παραγωγικές δραστηριότητες εντός περιοχής μελέτης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el-GR" sz="2000" dirty="0" smtClean="0"/>
              <a:t>ΡΣ εκτός </a:t>
            </a:r>
            <a:endParaRPr lang="el-GR" sz="2000" dirty="0"/>
          </a:p>
        </p:txBody>
      </p:sp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357158" y="3214686"/>
            <a:ext cx="8229600" cy="3500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Εναρμόνιση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ΓΠΣ με κατευθύνσεις ΠΠΧΣΑΑ &amp; ΕΠΧΣΑΑ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400" baseline="0" dirty="0" smtClean="0"/>
              <a:t>Δεν</a:t>
            </a:r>
            <a:r>
              <a:rPr lang="el-GR" sz="2400" dirty="0" smtClean="0"/>
              <a:t> έχει ληφθεί υπόψη η υφιστάμενη οικονομική κρίση </a:t>
            </a:r>
            <a:r>
              <a:rPr lang="el-GR" sz="2400" dirty="0" smtClean="0">
                <a:sym typeface="Wingdings" pitchFamily="2" charset="2"/>
              </a:rPr>
              <a:t> μη ρεαλιστική αύξηση προγραμματικού πληθυσμού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400" b="1" dirty="0" smtClean="0">
                <a:sym typeface="Wingdings" pitchFamily="2" charset="2"/>
              </a:rPr>
              <a:t>ΓΠΣ προβλέπει πληθυσμιακή αύξηση κατά 22.000  μέριμνα για </a:t>
            </a:r>
            <a:r>
              <a:rPr lang="el-GR" sz="2400" b="1" dirty="0" err="1" smtClean="0">
                <a:sym typeface="Wingdings" pitchFamily="2" charset="2"/>
              </a:rPr>
              <a:t>χωροθέτηση</a:t>
            </a:r>
            <a:r>
              <a:rPr lang="el-GR" sz="2400" b="1" dirty="0" smtClean="0">
                <a:sym typeface="Wingdings" pitchFamily="2" charset="2"/>
              </a:rPr>
              <a:t> επαγγελματικών δραστηριοτήτων πέραν της κατοικίας</a:t>
            </a:r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978-459F-4B3F-B4A7-0DF898593A86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12" name="11 - Εικόνα" descr="gp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600" b="1" dirty="0" smtClean="0"/>
              <a:t>Κριτική παρουσίασης ΓΠΣ (2/4)</a:t>
            </a:r>
            <a:endParaRPr lang="el-GR" sz="2600" dirty="0"/>
          </a:p>
        </p:txBody>
      </p:sp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357158" y="3071810"/>
            <a:ext cx="8229600" cy="35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428596" y="1428736"/>
            <a:ext cx="8215370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400" b="1" dirty="0">
                <a:sym typeface="Wingdings" pitchFamily="2" charset="2"/>
              </a:rPr>
              <a:t>Περιορισμός τουριστικής ανάπτυξης σε ήδη κορεσμένες περιοχές </a:t>
            </a:r>
            <a:r>
              <a:rPr lang="el-GR" sz="2400" dirty="0">
                <a:sym typeface="Wingdings" pitchFamily="2" charset="2"/>
              </a:rPr>
              <a:t>(</a:t>
            </a:r>
            <a:r>
              <a:rPr lang="el-GR" sz="2400" dirty="0" err="1">
                <a:sym typeface="Wingdings" pitchFamily="2" charset="2"/>
              </a:rPr>
              <a:t>Αγριά</a:t>
            </a:r>
            <a:r>
              <a:rPr lang="el-GR" sz="2400" dirty="0">
                <a:sym typeface="Wingdings" pitchFamily="2" charset="2"/>
              </a:rPr>
              <a:t>, Αλυκές) – </a:t>
            </a:r>
            <a:r>
              <a:rPr lang="el-GR" sz="2400" i="1" u="sng" dirty="0">
                <a:sym typeface="Wingdings" pitchFamily="2" charset="2"/>
              </a:rPr>
              <a:t>συσχέτιση τουριστικών υποδομών με </a:t>
            </a:r>
            <a:r>
              <a:rPr lang="el-GR" sz="2400" i="1" u="sng" dirty="0" smtClean="0">
                <a:sym typeface="Wingdings" pitchFamily="2" charset="2"/>
              </a:rPr>
              <a:t>αεροδρόμιο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400" dirty="0" smtClean="0">
                <a:sym typeface="Wingdings" pitchFamily="2" charset="2"/>
              </a:rPr>
              <a:t>Θεσμοθέτηση χρήσεων που </a:t>
            </a:r>
            <a:r>
              <a:rPr lang="el-GR" sz="2400" dirty="0" smtClean="0"/>
              <a:t>ενισχύσουν </a:t>
            </a:r>
            <a:r>
              <a:rPr lang="el-GR" sz="2400" dirty="0"/>
              <a:t>τον «αρχαιολογικό τουρισμό»  </a:t>
            </a:r>
            <a:r>
              <a:rPr lang="el-GR" sz="2400" dirty="0" smtClean="0"/>
              <a:t>(Διμήνι -  Σέσκλο – Ιωλκός)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Χαρακτηρισμός Ν. Ιωνίας ως γενική κατοικία με αποκλεισμό χρήσεων </a:t>
            </a:r>
            <a:r>
              <a:rPr lang="el-GR" sz="2400" dirty="0"/>
              <a:t>εστιατορίων και </a:t>
            </a:r>
            <a:r>
              <a:rPr lang="el-GR" sz="2400" dirty="0" smtClean="0"/>
              <a:t>αναψυχής </a:t>
            </a:r>
            <a:r>
              <a:rPr lang="el-GR" sz="2400" dirty="0" smtClean="0">
                <a:sym typeface="Wingdings" pitchFamily="2" charset="2"/>
              </a:rPr>
              <a:t> </a:t>
            </a:r>
            <a:r>
              <a:rPr lang="el-GR" sz="2400" dirty="0" smtClean="0"/>
              <a:t>αποκλεισμός χρήσης παραδοσιακών «</a:t>
            </a:r>
            <a:r>
              <a:rPr lang="el-GR" sz="2400" dirty="0" err="1"/>
              <a:t>τσιπουράδικων</a:t>
            </a:r>
            <a:r>
              <a:rPr lang="el-GR" sz="2400" dirty="0" smtClean="0"/>
              <a:t>»</a:t>
            </a:r>
            <a:endParaRPr lang="el-GR" sz="2400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l-GR" sz="2400" dirty="0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978-459F-4B3F-B4A7-0DF898593A86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6" name="5 - Εικόνα" descr="gp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600" b="1" dirty="0" smtClean="0"/>
              <a:t>Κριτική παρουσίασης ΓΠΣ (3/4)</a:t>
            </a:r>
            <a:endParaRPr lang="el-GR" sz="2600" dirty="0"/>
          </a:p>
        </p:txBody>
      </p:sp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357158" y="3071810"/>
            <a:ext cx="8229600" cy="35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428596" y="1357298"/>
            <a:ext cx="8501122" cy="493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ΓΠΣ προτείνει μετεγκατάσταση ΑΓΕΤ χωρίς να ληφθεί υπόψη: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l-GR" sz="2400" dirty="0"/>
              <a:t>	</a:t>
            </a:r>
            <a:r>
              <a:rPr lang="el-GR" sz="2400" dirty="0" smtClean="0"/>
              <a:t>	</a:t>
            </a:r>
            <a:r>
              <a:rPr lang="el-GR" sz="2000" dirty="0" smtClean="0"/>
              <a:t>- που θα </a:t>
            </a:r>
            <a:r>
              <a:rPr lang="el-GR" sz="2000" dirty="0" err="1" smtClean="0"/>
              <a:t>μετεγκατασταθεί</a:t>
            </a:r>
            <a:endParaRPr lang="el-GR" sz="200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l-GR" sz="2000" dirty="0"/>
              <a:t>	</a:t>
            </a:r>
            <a:r>
              <a:rPr lang="el-GR" sz="2000" dirty="0" smtClean="0"/>
              <a:t>	- οικονομικό κόστος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l-GR" sz="2000" dirty="0"/>
              <a:t>	</a:t>
            </a:r>
            <a:r>
              <a:rPr lang="el-GR" sz="2000" dirty="0" smtClean="0"/>
              <a:t>	- μεταφορά εργαζομένων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l-GR" sz="2000" dirty="0"/>
              <a:t>	</a:t>
            </a:r>
            <a:r>
              <a:rPr lang="el-GR" sz="2000" dirty="0" smtClean="0"/>
              <a:t>	- χρονικοί παράγοντες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l-GR" sz="2000" dirty="0"/>
              <a:t>	</a:t>
            </a:r>
            <a:r>
              <a:rPr lang="el-GR" sz="2000" dirty="0" smtClean="0"/>
              <a:t>	- προτάσεις </a:t>
            </a:r>
            <a:r>
              <a:rPr lang="el-GR" sz="2000" dirty="0"/>
              <a:t>αποκατάστασης του φυσικού περιβάλλοντος </a:t>
            </a:r>
            <a:endParaRPr lang="el-GR" sz="2000" dirty="0" smtClean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400" b="1" dirty="0" smtClean="0"/>
              <a:t>Απουσία </a:t>
            </a:r>
            <a:r>
              <a:rPr lang="el-GR" sz="2400" b="1" dirty="0" err="1"/>
              <a:t>χωροθέτησης</a:t>
            </a:r>
            <a:r>
              <a:rPr lang="el-GR" sz="2400" b="1" dirty="0"/>
              <a:t> νέων ζωνών πρασίνου εντός του </a:t>
            </a:r>
            <a:r>
              <a:rPr lang="el-GR" sz="2400" b="1" dirty="0" smtClean="0"/>
              <a:t>ΠΣ </a:t>
            </a:r>
            <a:r>
              <a:rPr lang="el-GR" sz="2400" dirty="0" smtClean="0"/>
              <a:t>&amp; έλλειψη δικτύων πρασίνου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Έλλειψη </a:t>
            </a:r>
            <a:r>
              <a:rPr lang="el-GR" sz="2400" b="1" dirty="0" smtClean="0"/>
              <a:t>προτάσεων αισθητικής </a:t>
            </a:r>
            <a:r>
              <a:rPr lang="el-GR" sz="2400" b="1" dirty="0"/>
              <a:t>φύσεως και αναδιαμόρφωσης της παραλίας </a:t>
            </a:r>
            <a:r>
              <a:rPr lang="el-GR" sz="2400" dirty="0"/>
              <a:t>του Βόλου, </a:t>
            </a:r>
            <a:r>
              <a:rPr lang="el-GR" sz="2400" dirty="0" smtClean="0"/>
              <a:t>της </a:t>
            </a:r>
            <a:r>
              <a:rPr lang="el-GR" sz="2400" dirty="0" err="1" smtClean="0"/>
              <a:t>Αγριάς</a:t>
            </a:r>
            <a:r>
              <a:rPr lang="el-GR" sz="2400" dirty="0" smtClean="0"/>
              <a:t> </a:t>
            </a:r>
            <a:r>
              <a:rPr lang="el-GR" sz="2400" dirty="0" err="1" smtClean="0"/>
              <a:t>κ.α</a:t>
            </a:r>
            <a:endParaRPr lang="el-GR" sz="24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978-459F-4B3F-B4A7-0DF898593A86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7" name="6 - Εικόνα" descr="gp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Έλλειψη πρότασης </a:t>
            </a:r>
            <a:r>
              <a:rPr lang="el-GR" sz="2400" b="1" dirty="0"/>
              <a:t>μεταφοράς </a:t>
            </a:r>
            <a:r>
              <a:rPr lang="el-GR" sz="2400" b="1" dirty="0" smtClean="0"/>
              <a:t>εμπορικών </a:t>
            </a:r>
            <a:r>
              <a:rPr lang="el-GR" sz="2400" b="1" dirty="0"/>
              <a:t>δραστηριοτήτων </a:t>
            </a:r>
            <a:r>
              <a:rPr lang="el-GR" sz="2400" dirty="0"/>
              <a:t>(</a:t>
            </a:r>
            <a:r>
              <a:rPr lang="el-GR" sz="2400" dirty="0" err="1"/>
              <a:t>σκραπ</a:t>
            </a:r>
            <a:r>
              <a:rPr lang="el-GR" sz="2400" dirty="0"/>
              <a:t>) του λιμανιού του </a:t>
            </a:r>
            <a:r>
              <a:rPr lang="el-GR" sz="2400" dirty="0" smtClean="0"/>
              <a:t>Βόλου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Έλλειψη μέριμνας για </a:t>
            </a:r>
            <a:r>
              <a:rPr lang="el-GR" sz="2400" b="1" dirty="0" smtClean="0"/>
              <a:t>δίκτυα ποδηλατοδρόμων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Εκπόνηση </a:t>
            </a:r>
            <a:r>
              <a:rPr lang="el-GR" sz="2400" b="1" dirty="0" smtClean="0"/>
              <a:t>μελέτης τροποποίησης  Π.Δ</a:t>
            </a:r>
            <a:r>
              <a:rPr lang="el-GR" sz="2400" b="1" dirty="0"/>
              <a:t>. 17.2.1986 </a:t>
            </a:r>
            <a:r>
              <a:rPr lang="el-GR" sz="2400" dirty="0"/>
              <a:t>«Καθορισμός Ζώνης Οικιστικού Ελέγχου γύρω από τα Διοικητικά Όρια </a:t>
            </a:r>
            <a:r>
              <a:rPr lang="el-GR" sz="2400" dirty="0" smtClean="0"/>
              <a:t>της περιοχής μελέτης &amp; καθορισμός </a:t>
            </a:r>
            <a:r>
              <a:rPr lang="el-GR" sz="2400" dirty="0"/>
              <a:t>χρήσεων </a:t>
            </a:r>
            <a:r>
              <a:rPr lang="el-GR" sz="2400" dirty="0" smtClean="0"/>
              <a:t>γης, όρων και περιορισμών δόμησης </a:t>
            </a:r>
            <a:r>
              <a:rPr lang="el-GR" sz="2400" b="1" dirty="0" smtClean="0"/>
              <a:t>(ΓΠΣ εγκρίνονται από Περιφέρεια ενώ ΖΟΕ με Π.Δ.)</a:t>
            </a:r>
          </a:p>
          <a:p>
            <a:endParaRPr lang="el-GR" sz="24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2600" b="1" dirty="0" smtClean="0"/>
              <a:t>Κριτική παρουσίασης ΓΠΣ (4/4)</a:t>
            </a:r>
            <a:endParaRPr lang="el-GR" sz="26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978-459F-4B3F-B4A7-0DF898593A86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5" name="4 - Εικόνα" descr="gp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/>
          <a:lstStyle/>
          <a:p>
            <a:pPr algn="ctr">
              <a:buNone/>
            </a:pPr>
            <a:r>
              <a:rPr lang="el-GR" dirty="0"/>
              <a:t> </a:t>
            </a:r>
            <a:r>
              <a:rPr lang="el-GR" sz="2400" dirty="0" smtClean="0"/>
              <a:t>ΕΥΧΑΡΙΣΤΟΥΜΕ ΓΙΑ ΤΗΝ ΠΡΟΣΟΧΗ ΣΑΣ!</a:t>
            </a:r>
            <a:endParaRPr lang="el-GR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5978-459F-4B3F-B4A7-0DF898593A86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4" name="3 - Εικόνα" descr="gp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323</Words>
  <Application>Microsoft Office PowerPoint</Application>
  <PresentationFormat>Προβολή στην οθόνη (4:3)</PresentationFormat>
  <Paragraphs>53</Paragraphs>
  <Slides>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Κριτική παρουσίασης (Ομάδα Διοίκησης-ΓΠΣ)</vt:lpstr>
      <vt:lpstr>Κριτική παρουσίασης της Ομάδας Διοίκησης (1/1)</vt:lpstr>
      <vt:lpstr>Κριτική παρουσίασης ΓΠΣ (1/4)</vt:lpstr>
      <vt:lpstr>Κριτική παρουσίασης ΓΠΣ (2/4)</vt:lpstr>
      <vt:lpstr>Κριτική παρουσίασης ΓΠΣ (3/4)</vt:lpstr>
      <vt:lpstr>Κριτική παρουσίασης ΓΠΣ (4/4)</vt:lpstr>
      <vt:lpstr>Διαφάνεια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Musifon</dc:creator>
  <cp:lastModifiedBy>Musifon</cp:lastModifiedBy>
  <cp:revision>34</cp:revision>
  <dcterms:created xsi:type="dcterms:W3CDTF">2013-03-04T09:50:41Z</dcterms:created>
  <dcterms:modified xsi:type="dcterms:W3CDTF">2013-03-04T18:33:30Z</dcterms:modified>
</cp:coreProperties>
</file>