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9"/>
  </p:notesMasterIdLst>
  <p:sldIdLst>
    <p:sldId id="256" r:id="rId2"/>
    <p:sldId id="262" r:id="rId3"/>
    <p:sldId id="264" r:id="rId4"/>
    <p:sldId id="263" r:id="rId5"/>
    <p:sldId id="268" r:id="rId6"/>
    <p:sldId id="297" r:id="rId7"/>
    <p:sldId id="269" r:id="rId8"/>
    <p:sldId id="257" r:id="rId9"/>
    <p:sldId id="291" r:id="rId10"/>
    <p:sldId id="259" r:id="rId11"/>
    <p:sldId id="292" r:id="rId12"/>
    <p:sldId id="295" r:id="rId13"/>
    <p:sldId id="296" r:id="rId14"/>
    <p:sldId id="258" r:id="rId15"/>
    <p:sldId id="261" r:id="rId16"/>
    <p:sldId id="260" r:id="rId17"/>
    <p:sldId id="265" r:id="rId18"/>
    <p:sldId id="299" r:id="rId19"/>
    <p:sldId id="298" r:id="rId20"/>
    <p:sldId id="300" r:id="rId21"/>
    <p:sldId id="301" r:id="rId22"/>
    <p:sldId id="302" r:id="rId23"/>
    <p:sldId id="266" r:id="rId24"/>
    <p:sldId id="303" r:id="rId25"/>
    <p:sldId id="304" r:id="rId26"/>
    <p:sldId id="305" r:id="rId27"/>
    <p:sldId id="306" r:id="rId28"/>
    <p:sldId id="307" r:id="rId29"/>
    <p:sldId id="281" r:id="rId30"/>
    <p:sldId id="293" r:id="rId31"/>
    <p:sldId id="294" r:id="rId32"/>
    <p:sldId id="271" r:id="rId33"/>
    <p:sldId id="272" r:id="rId34"/>
    <p:sldId id="275" r:id="rId35"/>
    <p:sldId id="273" r:id="rId36"/>
    <p:sldId id="276" r:id="rId37"/>
    <p:sldId id="277" r:id="rId38"/>
    <p:sldId id="284" r:id="rId39"/>
    <p:sldId id="279" r:id="rId40"/>
    <p:sldId id="280" r:id="rId41"/>
    <p:sldId id="282" r:id="rId42"/>
    <p:sldId id="283" r:id="rId43"/>
    <p:sldId id="285" r:id="rId44"/>
    <p:sldId id="286" r:id="rId45"/>
    <p:sldId id="287" r:id="rId46"/>
    <p:sldId id="288" r:id="rId47"/>
    <p:sldId id="290" r:id="rId4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1272"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D6A78B-2172-4C60-BE1C-0BFFF6C6694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l-GR"/>
        </a:p>
      </dgm:t>
    </dgm:pt>
    <dgm:pt modelId="{EB1809C8-8136-48DB-B7D1-4DC323201746}">
      <dgm:prSet phldrT="[Κείμενο]" custT="1"/>
      <dgm:spPr/>
      <dgm:t>
        <a:bodyPr/>
        <a:lstStyle/>
        <a:p>
          <a:r>
            <a:rPr lang="el-GR" sz="1200" b="1" dirty="0" smtClean="0"/>
            <a:t>ΧΡΙΣΤΙΑΝΟΙ</a:t>
          </a:r>
          <a:endParaRPr lang="el-GR" sz="1200" b="1" dirty="0"/>
        </a:p>
      </dgm:t>
    </dgm:pt>
    <dgm:pt modelId="{A2D4025E-DE4A-467C-BB2C-2FAA69E0BE14}" type="parTrans" cxnId="{A78FD20B-31AD-4960-BF2E-3E32AE685A2D}">
      <dgm:prSet/>
      <dgm:spPr/>
      <dgm:t>
        <a:bodyPr/>
        <a:lstStyle/>
        <a:p>
          <a:endParaRPr lang="el-GR" sz="900"/>
        </a:p>
      </dgm:t>
    </dgm:pt>
    <dgm:pt modelId="{8E607A05-0414-4C31-A29C-9C6B1FD18C25}" type="sibTrans" cxnId="{A78FD20B-31AD-4960-BF2E-3E32AE685A2D}">
      <dgm:prSet/>
      <dgm:spPr/>
      <dgm:t>
        <a:bodyPr/>
        <a:lstStyle/>
        <a:p>
          <a:endParaRPr lang="el-GR" sz="900"/>
        </a:p>
      </dgm:t>
    </dgm:pt>
    <dgm:pt modelId="{1B7F34E4-626B-475B-9FCA-FCFFC9AC93E9}">
      <dgm:prSet phldrT="[Κείμενο]" custT="1"/>
      <dgm:spPr/>
      <dgm:t>
        <a:bodyPr/>
        <a:lstStyle/>
        <a:p>
          <a:r>
            <a:rPr lang="el-GR" sz="900" b="1" dirty="0" smtClean="0"/>
            <a:t>ΠΡΟΤΕΣΤΑΝΤΕΣ</a:t>
          </a:r>
          <a:endParaRPr lang="el-GR" sz="900" b="1" dirty="0"/>
        </a:p>
      </dgm:t>
    </dgm:pt>
    <dgm:pt modelId="{3987FFD1-9FB5-41A5-8D8A-8EBEC2ADCE44}" type="parTrans" cxnId="{5504C510-440E-4A4A-B4C7-97259503E9C7}">
      <dgm:prSet/>
      <dgm:spPr/>
      <dgm:t>
        <a:bodyPr/>
        <a:lstStyle/>
        <a:p>
          <a:endParaRPr lang="el-GR" sz="900"/>
        </a:p>
      </dgm:t>
    </dgm:pt>
    <dgm:pt modelId="{660A76BE-A78B-43D6-858E-4AE4A1157038}" type="sibTrans" cxnId="{5504C510-440E-4A4A-B4C7-97259503E9C7}">
      <dgm:prSet/>
      <dgm:spPr/>
      <dgm:t>
        <a:bodyPr/>
        <a:lstStyle/>
        <a:p>
          <a:endParaRPr lang="el-GR" sz="900"/>
        </a:p>
      </dgm:t>
    </dgm:pt>
    <dgm:pt modelId="{F0988153-C9DF-4AA8-8617-838D98C28DE7}">
      <dgm:prSet phldrT="[Κείμενο]" custT="1"/>
      <dgm:spPr/>
      <dgm:t>
        <a:bodyPr/>
        <a:lstStyle/>
        <a:p>
          <a:r>
            <a:rPr lang="el-GR" sz="900" b="1" dirty="0" smtClean="0"/>
            <a:t>ΕΥΑΓΓΕΛΙΚΟΙ</a:t>
          </a:r>
          <a:endParaRPr lang="el-GR" sz="900" b="1" dirty="0"/>
        </a:p>
      </dgm:t>
    </dgm:pt>
    <dgm:pt modelId="{B9B975CD-911A-41F5-8D9D-5CC331DDB284}" type="parTrans" cxnId="{E7F27704-BEDD-4E91-B2A0-5268BB92E7F0}">
      <dgm:prSet/>
      <dgm:spPr/>
      <dgm:t>
        <a:bodyPr/>
        <a:lstStyle/>
        <a:p>
          <a:endParaRPr lang="el-GR" sz="900"/>
        </a:p>
      </dgm:t>
    </dgm:pt>
    <dgm:pt modelId="{2523ACC2-A533-444F-AB16-DD48C8F48182}" type="sibTrans" cxnId="{E7F27704-BEDD-4E91-B2A0-5268BB92E7F0}">
      <dgm:prSet/>
      <dgm:spPr/>
      <dgm:t>
        <a:bodyPr/>
        <a:lstStyle/>
        <a:p>
          <a:endParaRPr lang="el-GR" sz="900"/>
        </a:p>
      </dgm:t>
    </dgm:pt>
    <dgm:pt modelId="{7BB40451-02E9-41A1-884B-1FC3002F6AD9}">
      <dgm:prSet phldrT="[Κείμενο]" custT="1"/>
      <dgm:spPr/>
      <dgm:t>
        <a:bodyPr/>
        <a:lstStyle/>
        <a:p>
          <a:pPr algn="ctr"/>
          <a:r>
            <a:rPr lang="el-GR" sz="900" b="1" dirty="0" smtClean="0"/>
            <a:t>ΡΩΜΑΙΟΚΑΘΟΛΙΚΟ</a:t>
          </a:r>
          <a:r>
            <a:rPr lang="el-GR" sz="900" dirty="0" smtClean="0"/>
            <a:t>Ι</a:t>
          </a:r>
          <a:endParaRPr lang="el-GR" sz="900" dirty="0"/>
        </a:p>
      </dgm:t>
    </dgm:pt>
    <dgm:pt modelId="{DBADE033-8928-4212-AF61-2B821251BCEA}" type="parTrans" cxnId="{CEF5DAB0-A97A-49EA-9A72-D6AE667A648F}">
      <dgm:prSet/>
      <dgm:spPr/>
      <dgm:t>
        <a:bodyPr/>
        <a:lstStyle/>
        <a:p>
          <a:endParaRPr lang="el-GR" sz="900"/>
        </a:p>
      </dgm:t>
    </dgm:pt>
    <dgm:pt modelId="{BC202BAC-E829-4744-BC61-3F1D9865F71B}" type="sibTrans" cxnId="{CEF5DAB0-A97A-49EA-9A72-D6AE667A648F}">
      <dgm:prSet/>
      <dgm:spPr/>
      <dgm:t>
        <a:bodyPr/>
        <a:lstStyle/>
        <a:p>
          <a:endParaRPr lang="el-GR" sz="900"/>
        </a:p>
      </dgm:t>
    </dgm:pt>
    <dgm:pt modelId="{02DEF791-C993-43DD-964E-09F68142FA79}">
      <dgm:prSet custT="1"/>
      <dgm:spPr/>
      <dgm:t>
        <a:bodyPr/>
        <a:lstStyle/>
        <a:p>
          <a:r>
            <a:rPr lang="el-GR" sz="900" b="1" dirty="0" smtClean="0"/>
            <a:t>ΟΡΘΟΔΟΞΟΙ</a:t>
          </a:r>
          <a:endParaRPr lang="el-GR" sz="900" b="1" dirty="0"/>
        </a:p>
      </dgm:t>
    </dgm:pt>
    <dgm:pt modelId="{FA501AEA-4E92-40D1-AB39-29B8EFDF2193}" type="parTrans" cxnId="{10EBE695-0C4D-4738-B886-ABB6524B35B9}">
      <dgm:prSet/>
      <dgm:spPr/>
      <dgm:t>
        <a:bodyPr/>
        <a:lstStyle/>
        <a:p>
          <a:endParaRPr lang="el-GR" sz="900"/>
        </a:p>
      </dgm:t>
    </dgm:pt>
    <dgm:pt modelId="{48F6FB60-ED4F-43F7-A0B9-9DA2CFD2ED5B}" type="sibTrans" cxnId="{10EBE695-0C4D-4738-B886-ABB6524B35B9}">
      <dgm:prSet/>
      <dgm:spPr/>
      <dgm:t>
        <a:bodyPr/>
        <a:lstStyle/>
        <a:p>
          <a:endParaRPr lang="el-GR" sz="900"/>
        </a:p>
      </dgm:t>
    </dgm:pt>
    <dgm:pt modelId="{F9A91229-7C26-4794-A356-E4B09A6426D0}">
      <dgm:prSet custT="1"/>
      <dgm:spPr/>
      <dgm:t>
        <a:bodyPr/>
        <a:lstStyle/>
        <a:p>
          <a:r>
            <a:rPr lang="el-GR" sz="900" b="1" dirty="0" smtClean="0"/>
            <a:t>ΠΕΝΤΗΚΟΣΤΙΑΝΟΙ</a:t>
          </a:r>
          <a:endParaRPr lang="el-GR" sz="900" b="1" dirty="0"/>
        </a:p>
      </dgm:t>
    </dgm:pt>
    <dgm:pt modelId="{520BCF1D-9C81-4719-ABC4-F8E2C823EE15}" type="parTrans" cxnId="{6F846CC9-BD52-41FF-8E15-DA9BC03F6103}">
      <dgm:prSet/>
      <dgm:spPr/>
      <dgm:t>
        <a:bodyPr/>
        <a:lstStyle/>
        <a:p>
          <a:endParaRPr lang="el-GR" sz="900"/>
        </a:p>
      </dgm:t>
    </dgm:pt>
    <dgm:pt modelId="{7620FA1C-2789-4C5B-AE47-FBA01F4F2EBE}" type="sibTrans" cxnId="{6F846CC9-BD52-41FF-8E15-DA9BC03F6103}">
      <dgm:prSet/>
      <dgm:spPr/>
      <dgm:t>
        <a:bodyPr/>
        <a:lstStyle/>
        <a:p>
          <a:endParaRPr lang="el-GR" sz="900"/>
        </a:p>
      </dgm:t>
    </dgm:pt>
    <dgm:pt modelId="{6C5E1EAE-7A6C-4BEA-8A52-0245F0EFBDA1}">
      <dgm:prSet custT="1"/>
      <dgm:spPr/>
      <dgm:t>
        <a:bodyPr/>
        <a:lstStyle/>
        <a:p>
          <a:r>
            <a:rPr lang="el-GR" sz="900" b="1" i="0" dirty="0" smtClean="0"/>
            <a:t>ΑΓΓΛΙΚΑΝΟΙ</a:t>
          </a:r>
          <a:r>
            <a:rPr lang="el-GR" sz="900" b="0" i="0" dirty="0" smtClean="0"/>
            <a:t>;</a:t>
          </a:r>
          <a:endParaRPr lang="el-GR" sz="900" b="0" i="0" dirty="0"/>
        </a:p>
      </dgm:t>
    </dgm:pt>
    <dgm:pt modelId="{AEB5E715-8C02-4B2E-A9C1-EC84F203B43E}" type="parTrans" cxnId="{CEFDF8F8-3618-46C7-A110-A22834470D3A}">
      <dgm:prSet/>
      <dgm:spPr/>
      <dgm:t>
        <a:bodyPr/>
        <a:lstStyle/>
        <a:p>
          <a:endParaRPr lang="el-GR" sz="900"/>
        </a:p>
      </dgm:t>
    </dgm:pt>
    <dgm:pt modelId="{8B268C59-34A4-413D-92BC-F160B045EEBA}" type="sibTrans" cxnId="{CEFDF8F8-3618-46C7-A110-A22834470D3A}">
      <dgm:prSet/>
      <dgm:spPr/>
      <dgm:t>
        <a:bodyPr/>
        <a:lstStyle/>
        <a:p>
          <a:endParaRPr lang="el-GR" sz="900"/>
        </a:p>
      </dgm:t>
    </dgm:pt>
    <dgm:pt modelId="{A6F0F40D-79D1-40E3-9A4B-AA9AB2D3DD18}">
      <dgm:prSet custT="1"/>
      <dgm:spPr/>
      <dgm:t>
        <a:bodyPr/>
        <a:lstStyle/>
        <a:p>
          <a:r>
            <a:rPr lang="el-GR" sz="900" b="1" i="0" dirty="0" smtClean="0"/>
            <a:t>ΜΕΘΟΔΙΣΤΕΣ</a:t>
          </a:r>
          <a:r>
            <a:rPr lang="el-GR" sz="900" b="0" i="0" dirty="0" smtClean="0"/>
            <a:t> </a:t>
          </a:r>
          <a:endParaRPr lang="el-GR" sz="900" dirty="0"/>
        </a:p>
      </dgm:t>
    </dgm:pt>
    <dgm:pt modelId="{D8CDCBC3-3AFF-4094-85FE-B7AD8C201ED8}" type="parTrans" cxnId="{2F5C3F64-D090-4508-9925-7217436953FC}">
      <dgm:prSet/>
      <dgm:spPr/>
      <dgm:t>
        <a:bodyPr/>
        <a:lstStyle/>
        <a:p>
          <a:endParaRPr lang="el-GR" sz="900"/>
        </a:p>
      </dgm:t>
    </dgm:pt>
    <dgm:pt modelId="{07736E77-81FB-4DA9-893B-A455E10FB569}" type="sibTrans" cxnId="{2F5C3F64-D090-4508-9925-7217436953FC}">
      <dgm:prSet/>
      <dgm:spPr/>
      <dgm:t>
        <a:bodyPr/>
        <a:lstStyle/>
        <a:p>
          <a:endParaRPr lang="el-GR" sz="900"/>
        </a:p>
      </dgm:t>
    </dgm:pt>
    <dgm:pt modelId="{E1CCA928-2104-46B9-BC58-0755CB82B78C}">
      <dgm:prSet custT="1"/>
      <dgm:spPr/>
      <dgm:t>
        <a:bodyPr/>
        <a:lstStyle/>
        <a:p>
          <a:r>
            <a:rPr lang="el-GR" sz="900" b="1" dirty="0" smtClean="0"/>
            <a:t>ΒΑΠΤΙΣΤΕΣ</a:t>
          </a:r>
          <a:endParaRPr lang="el-GR" sz="900" b="1" dirty="0"/>
        </a:p>
      </dgm:t>
    </dgm:pt>
    <dgm:pt modelId="{DE721945-6ADA-4D54-BDBD-2992DF052E41}" type="parTrans" cxnId="{6BB6E8A6-1E8D-4D7A-8D58-DE89F9F46117}">
      <dgm:prSet/>
      <dgm:spPr/>
      <dgm:t>
        <a:bodyPr/>
        <a:lstStyle/>
        <a:p>
          <a:endParaRPr lang="el-GR" sz="900"/>
        </a:p>
      </dgm:t>
    </dgm:pt>
    <dgm:pt modelId="{9EEAC9CF-1AFA-4B63-AB45-F478D7B2987E}" type="sibTrans" cxnId="{6BB6E8A6-1E8D-4D7A-8D58-DE89F9F46117}">
      <dgm:prSet/>
      <dgm:spPr/>
      <dgm:t>
        <a:bodyPr/>
        <a:lstStyle/>
        <a:p>
          <a:endParaRPr lang="el-GR" sz="900"/>
        </a:p>
      </dgm:t>
    </dgm:pt>
    <dgm:pt modelId="{E3AFFC65-A7E9-43B0-8A56-4E9E7196BA9C}">
      <dgm:prSet custT="1"/>
      <dgm:spPr/>
      <dgm:t>
        <a:bodyPr/>
        <a:lstStyle/>
        <a:p>
          <a:r>
            <a:rPr lang="el-GR" sz="900" b="1" dirty="0" smtClean="0"/>
            <a:t>ΠΡΕΣΒΥΤΕΡΙΑΝΟΙ</a:t>
          </a:r>
          <a:endParaRPr lang="el-GR" sz="900" b="1" dirty="0"/>
        </a:p>
      </dgm:t>
    </dgm:pt>
    <dgm:pt modelId="{90520198-1DBB-48A0-B2B8-7F5B8BFB72E9}" type="parTrans" cxnId="{C9998830-8C03-4093-A78A-0D92C7EAEBF0}">
      <dgm:prSet/>
      <dgm:spPr/>
      <dgm:t>
        <a:bodyPr/>
        <a:lstStyle/>
        <a:p>
          <a:endParaRPr lang="el-GR" sz="900"/>
        </a:p>
      </dgm:t>
    </dgm:pt>
    <dgm:pt modelId="{EA00FA80-FD17-4C71-BA7D-48446F22131B}" type="sibTrans" cxnId="{C9998830-8C03-4093-A78A-0D92C7EAEBF0}">
      <dgm:prSet/>
      <dgm:spPr/>
      <dgm:t>
        <a:bodyPr/>
        <a:lstStyle/>
        <a:p>
          <a:endParaRPr lang="el-GR" sz="900"/>
        </a:p>
      </dgm:t>
    </dgm:pt>
    <dgm:pt modelId="{09F9A11A-4537-4D22-934A-ADB1C6244832}">
      <dgm:prSet custT="1"/>
      <dgm:spPr/>
      <dgm:t>
        <a:bodyPr/>
        <a:lstStyle/>
        <a:p>
          <a:r>
            <a:rPr lang="el-GR" sz="900" b="1" dirty="0" smtClean="0"/>
            <a:t>ΑΓΓΛΙΚΑΝΟΙ</a:t>
          </a:r>
          <a:r>
            <a:rPr lang="el-GR" sz="900" dirty="0" smtClean="0"/>
            <a:t>;</a:t>
          </a:r>
          <a:endParaRPr lang="el-GR" sz="900" dirty="0"/>
        </a:p>
      </dgm:t>
    </dgm:pt>
    <dgm:pt modelId="{FFDC2556-2EE9-4AB3-89A9-21978E3959F0}" type="parTrans" cxnId="{2E3A3E97-8A78-4422-92C4-3FC1D124FE5B}">
      <dgm:prSet/>
      <dgm:spPr/>
      <dgm:t>
        <a:bodyPr/>
        <a:lstStyle/>
        <a:p>
          <a:endParaRPr lang="el-GR" sz="900"/>
        </a:p>
      </dgm:t>
    </dgm:pt>
    <dgm:pt modelId="{1301F053-EC6B-4087-9A66-AB655EBC247E}" type="sibTrans" cxnId="{2E3A3E97-8A78-4422-92C4-3FC1D124FE5B}">
      <dgm:prSet/>
      <dgm:spPr/>
      <dgm:t>
        <a:bodyPr/>
        <a:lstStyle/>
        <a:p>
          <a:endParaRPr lang="el-GR" sz="900"/>
        </a:p>
      </dgm:t>
    </dgm:pt>
    <dgm:pt modelId="{1D7E1CC7-2EE0-49AB-80F3-8170884084E5}">
      <dgm:prSet custT="1"/>
      <dgm:spPr/>
      <dgm:t>
        <a:bodyPr/>
        <a:lstStyle/>
        <a:p>
          <a:r>
            <a:rPr lang="el-GR" sz="900" b="1" dirty="0" smtClean="0"/>
            <a:t>ΕΛΛΗΝΙΚΗ ΕΥΑΓΓΕΛΙΚΗ ΕΚΚΛΗΣΙΑ</a:t>
          </a:r>
          <a:endParaRPr lang="el-GR" sz="900" b="1" dirty="0"/>
        </a:p>
      </dgm:t>
    </dgm:pt>
    <dgm:pt modelId="{43D6AF88-64A9-4E99-AD59-878735734D09}" type="parTrans" cxnId="{AD0869E9-F68D-42D5-A621-B24906819DF4}">
      <dgm:prSet/>
      <dgm:spPr/>
      <dgm:t>
        <a:bodyPr/>
        <a:lstStyle/>
        <a:p>
          <a:endParaRPr lang="el-GR" sz="900"/>
        </a:p>
      </dgm:t>
    </dgm:pt>
    <dgm:pt modelId="{44775C52-3EDD-4F15-8103-10CEDF74AFE6}" type="sibTrans" cxnId="{AD0869E9-F68D-42D5-A621-B24906819DF4}">
      <dgm:prSet/>
      <dgm:spPr/>
      <dgm:t>
        <a:bodyPr/>
        <a:lstStyle/>
        <a:p>
          <a:endParaRPr lang="el-GR" sz="900"/>
        </a:p>
      </dgm:t>
    </dgm:pt>
    <dgm:pt modelId="{607C69F0-215B-41BC-A7BA-04581409D4B0}">
      <dgm:prSet custT="1"/>
      <dgm:spPr/>
      <dgm:t>
        <a:bodyPr/>
        <a:lstStyle/>
        <a:p>
          <a:r>
            <a:rPr lang="el-GR" sz="900" b="1" dirty="0" smtClean="0"/>
            <a:t>ΑΡΧΕΓΟΝΗ ΧΡΙΣΤΙΑΝΙΚΗ ΟΡΘΟΔΟΞΗ ΕΚΚΛΗΣΙΑ</a:t>
          </a:r>
          <a:endParaRPr lang="el-GR" sz="900" b="1" dirty="0"/>
        </a:p>
      </dgm:t>
    </dgm:pt>
    <dgm:pt modelId="{D21F1FFA-93E3-464C-9253-D1EAD1D883A1}" type="parTrans" cxnId="{D5A53AB4-1323-47B5-83C6-170856160A08}">
      <dgm:prSet/>
      <dgm:spPr/>
      <dgm:t>
        <a:bodyPr/>
        <a:lstStyle/>
        <a:p>
          <a:endParaRPr lang="el-GR" sz="900"/>
        </a:p>
      </dgm:t>
    </dgm:pt>
    <dgm:pt modelId="{FF972AA9-BBFA-4712-81F1-2E6F6AD5A566}" type="sibTrans" cxnId="{D5A53AB4-1323-47B5-83C6-170856160A08}">
      <dgm:prSet/>
      <dgm:spPr/>
      <dgm:t>
        <a:bodyPr/>
        <a:lstStyle/>
        <a:p>
          <a:endParaRPr lang="el-GR" sz="900"/>
        </a:p>
      </dgm:t>
    </dgm:pt>
    <dgm:pt modelId="{8BAF5BA1-1239-43DB-87E2-1FA8E6C10BB4}">
      <dgm:prSet custT="1"/>
      <dgm:spPr/>
      <dgm:t>
        <a:bodyPr/>
        <a:lstStyle/>
        <a:p>
          <a:r>
            <a:rPr lang="el-GR" sz="900" b="1" dirty="0" smtClean="0"/>
            <a:t>ΕΥΑΓΓΕΛΙΚΗ ΕΚΚΛΗΣΙΑ ΤΟΥ ΘΕΟΥ</a:t>
          </a:r>
          <a:endParaRPr lang="el-GR" sz="900" b="1" dirty="0"/>
        </a:p>
      </dgm:t>
    </dgm:pt>
    <dgm:pt modelId="{46F5DE6C-B64E-471D-AAAD-6C42A9CEADE1}" type="parTrans" cxnId="{5086FCA6-0D05-46F3-9718-263D06F7BA70}">
      <dgm:prSet/>
      <dgm:spPr/>
      <dgm:t>
        <a:bodyPr/>
        <a:lstStyle/>
        <a:p>
          <a:endParaRPr lang="el-GR" sz="900"/>
        </a:p>
      </dgm:t>
    </dgm:pt>
    <dgm:pt modelId="{9596A4C0-C620-41C5-82C8-1940091643FD}" type="sibTrans" cxnId="{5086FCA6-0D05-46F3-9718-263D06F7BA70}">
      <dgm:prSet/>
      <dgm:spPr/>
      <dgm:t>
        <a:bodyPr/>
        <a:lstStyle/>
        <a:p>
          <a:endParaRPr lang="el-GR" sz="900"/>
        </a:p>
      </dgm:t>
    </dgm:pt>
    <dgm:pt modelId="{4747A576-082C-4A55-B7AA-FBAD17533F29}">
      <dgm:prSet custT="1"/>
      <dgm:spPr/>
      <dgm:t>
        <a:bodyPr/>
        <a:lstStyle/>
        <a:p>
          <a:r>
            <a:rPr lang="el-GR" sz="900" b="1" dirty="0" smtClean="0"/>
            <a:t>ΕΥΑΓΓΕΛΙΚΗ ΧΡΙΣΤΙΑΝΙΚΗ ΕΚΚΛΗΣΙΑ</a:t>
          </a:r>
          <a:endParaRPr lang="el-GR" sz="900" b="1" dirty="0"/>
        </a:p>
      </dgm:t>
    </dgm:pt>
    <dgm:pt modelId="{AC8EF358-1EB5-4B63-AEA2-D3C31C586BB5}" type="parTrans" cxnId="{9850F437-13FD-4D21-9F6B-FA7DB84FE949}">
      <dgm:prSet/>
      <dgm:spPr/>
      <dgm:t>
        <a:bodyPr/>
        <a:lstStyle/>
        <a:p>
          <a:endParaRPr lang="el-GR" sz="900"/>
        </a:p>
      </dgm:t>
    </dgm:pt>
    <dgm:pt modelId="{55F04093-0AC8-456B-B8CB-8421D0F12F35}" type="sibTrans" cxnId="{9850F437-13FD-4D21-9F6B-FA7DB84FE949}">
      <dgm:prSet/>
      <dgm:spPr/>
      <dgm:t>
        <a:bodyPr/>
        <a:lstStyle/>
        <a:p>
          <a:endParaRPr lang="el-GR" sz="900"/>
        </a:p>
      </dgm:t>
    </dgm:pt>
    <dgm:pt modelId="{7DCF4975-85D7-4AFD-8609-1AF0F7FA4F4F}">
      <dgm:prSet custT="1"/>
      <dgm:spPr/>
      <dgm:t>
        <a:bodyPr/>
        <a:lstStyle/>
        <a:p>
          <a:r>
            <a:rPr lang="el-GR" sz="900" b="1" dirty="0" smtClean="0"/>
            <a:t>ΑΝΤΒΕΝΤΙΣΤΕΣ Ή ΣΑΒΒΑΤΙΣΤΕΣ</a:t>
          </a:r>
          <a:endParaRPr lang="el-GR" sz="900" b="1" dirty="0"/>
        </a:p>
      </dgm:t>
    </dgm:pt>
    <dgm:pt modelId="{B7294525-0E77-4E98-9053-7654D25C9A53}" type="parTrans" cxnId="{9CF73704-6F51-4A8F-8450-7DCCDABCD1F2}">
      <dgm:prSet/>
      <dgm:spPr/>
      <dgm:t>
        <a:bodyPr/>
        <a:lstStyle/>
        <a:p>
          <a:endParaRPr lang="el-GR"/>
        </a:p>
      </dgm:t>
    </dgm:pt>
    <dgm:pt modelId="{3C3295BF-F507-4456-B105-7F8E875BC019}" type="sibTrans" cxnId="{9CF73704-6F51-4A8F-8450-7DCCDABCD1F2}">
      <dgm:prSet/>
      <dgm:spPr/>
      <dgm:t>
        <a:bodyPr/>
        <a:lstStyle/>
        <a:p>
          <a:endParaRPr lang="el-GR"/>
        </a:p>
      </dgm:t>
    </dgm:pt>
    <dgm:pt modelId="{EBE5C3C2-B9E6-45ED-B9FF-9BA5AF4DBECC}">
      <dgm:prSet custT="1"/>
      <dgm:spPr/>
      <dgm:t>
        <a:bodyPr/>
        <a:lstStyle/>
        <a:p>
          <a:r>
            <a:rPr lang="el-GR" sz="900" b="1" dirty="0" smtClean="0"/>
            <a:t>ΕΥΑΓΓΕΛΙΣΤΕΣ</a:t>
          </a:r>
          <a:endParaRPr lang="el-GR" sz="900" b="1" dirty="0"/>
        </a:p>
      </dgm:t>
    </dgm:pt>
    <dgm:pt modelId="{BAEFE7A8-3640-4C39-A838-A284E99097D9}" type="parTrans" cxnId="{1AB5345C-57AC-4C2B-AFAA-F634DD641638}">
      <dgm:prSet/>
      <dgm:spPr/>
      <dgm:t>
        <a:bodyPr/>
        <a:lstStyle/>
        <a:p>
          <a:endParaRPr lang="el-GR"/>
        </a:p>
      </dgm:t>
    </dgm:pt>
    <dgm:pt modelId="{ED35B1B2-B216-4477-B814-987A6315485B}" type="sibTrans" cxnId="{1AB5345C-57AC-4C2B-AFAA-F634DD641638}">
      <dgm:prSet/>
      <dgm:spPr/>
      <dgm:t>
        <a:bodyPr/>
        <a:lstStyle/>
        <a:p>
          <a:endParaRPr lang="el-GR"/>
        </a:p>
      </dgm:t>
    </dgm:pt>
    <dgm:pt modelId="{5BC1C462-465A-42EA-BB17-818777DDB75A}" type="pres">
      <dgm:prSet presAssocID="{EED6A78B-2172-4C60-BE1C-0BFFF6C66949}" presName="hierChild1" presStyleCnt="0">
        <dgm:presLayoutVars>
          <dgm:chPref val="1"/>
          <dgm:dir/>
          <dgm:animOne val="branch"/>
          <dgm:animLvl val="lvl"/>
          <dgm:resizeHandles/>
        </dgm:presLayoutVars>
      </dgm:prSet>
      <dgm:spPr/>
      <dgm:t>
        <a:bodyPr/>
        <a:lstStyle/>
        <a:p>
          <a:endParaRPr lang="el-GR"/>
        </a:p>
      </dgm:t>
    </dgm:pt>
    <dgm:pt modelId="{D565CED2-1911-42D8-AF60-D2D44C99882A}" type="pres">
      <dgm:prSet presAssocID="{EB1809C8-8136-48DB-B7D1-4DC323201746}" presName="hierRoot1" presStyleCnt="0"/>
      <dgm:spPr/>
    </dgm:pt>
    <dgm:pt modelId="{71E72C34-D5C1-4C9C-976C-9E8784287FA4}" type="pres">
      <dgm:prSet presAssocID="{EB1809C8-8136-48DB-B7D1-4DC323201746}" presName="composite" presStyleCnt="0"/>
      <dgm:spPr/>
    </dgm:pt>
    <dgm:pt modelId="{0ECF84AF-B6C3-4956-8444-7143C19C434E}" type="pres">
      <dgm:prSet presAssocID="{EB1809C8-8136-48DB-B7D1-4DC323201746}" presName="background" presStyleLbl="node0" presStyleIdx="0" presStyleCnt="1"/>
      <dgm:spPr/>
    </dgm:pt>
    <dgm:pt modelId="{5B2170F8-67D8-4CCD-8866-6AF475383EF8}" type="pres">
      <dgm:prSet presAssocID="{EB1809C8-8136-48DB-B7D1-4DC323201746}" presName="text" presStyleLbl="fgAcc0" presStyleIdx="0" presStyleCnt="1" custScaleX="994192">
        <dgm:presLayoutVars>
          <dgm:chPref val="3"/>
        </dgm:presLayoutVars>
      </dgm:prSet>
      <dgm:spPr/>
      <dgm:t>
        <a:bodyPr/>
        <a:lstStyle/>
        <a:p>
          <a:endParaRPr lang="el-GR"/>
        </a:p>
      </dgm:t>
    </dgm:pt>
    <dgm:pt modelId="{E2D1BBB6-3D23-4A92-82E0-457774321BB0}" type="pres">
      <dgm:prSet presAssocID="{EB1809C8-8136-48DB-B7D1-4DC323201746}" presName="hierChild2" presStyleCnt="0"/>
      <dgm:spPr/>
    </dgm:pt>
    <dgm:pt modelId="{6BDA674D-75FA-4617-AFC1-1774A25B4BB3}" type="pres">
      <dgm:prSet presAssocID="{3987FFD1-9FB5-41A5-8D8A-8EBEC2ADCE44}" presName="Name10" presStyleLbl="parChTrans1D2" presStyleIdx="0" presStyleCnt="4"/>
      <dgm:spPr/>
      <dgm:t>
        <a:bodyPr/>
        <a:lstStyle/>
        <a:p>
          <a:endParaRPr lang="el-GR"/>
        </a:p>
      </dgm:t>
    </dgm:pt>
    <dgm:pt modelId="{AE5B2699-C605-47E3-9190-BA7C21A4E34B}" type="pres">
      <dgm:prSet presAssocID="{1B7F34E4-626B-475B-9FCA-FCFFC9AC93E9}" presName="hierRoot2" presStyleCnt="0"/>
      <dgm:spPr/>
    </dgm:pt>
    <dgm:pt modelId="{B458B6AF-B58C-4D38-81C8-A846DD793F11}" type="pres">
      <dgm:prSet presAssocID="{1B7F34E4-626B-475B-9FCA-FCFFC9AC93E9}" presName="composite2" presStyleCnt="0"/>
      <dgm:spPr/>
    </dgm:pt>
    <dgm:pt modelId="{9513EE7B-678C-44AA-81D5-FCE0B18DC75C}" type="pres">
      <dgm:prSet presAssocID="{1B7F34E4-626B-475B-9FCA-FCFFC9AC93E9}" presName="background2" presStyleLbl="node2" presStyleIdx="0" presStyleCnt="4"/>
      <dgm:spPr/>
    </dgm:pt>
    <dgm:pt modelId="{D8B81332-CCA9-4B27-B78C-8AA7FF2C5D71}" type="pres">
      <dgm:prSet presAssocID="{1B7F34E4-626B-475B-9FCA-FCFFC9AC93E9}" presName="text2" presStyleLbl="fgAcc2" presStyleIdx="0" presStyleCnt="4" custScaleX="255750" custLinFactNeighborX="-10824" custLinFactNeighborY="-15741">
        <dgm:presLayoutVars>
          <dgm:chPref val="3"/>
        </dgm:presLayoutVars>
      </dgm:prSet>
      <dgm:spPr/>
      <dgm:t>
        <a:bodyPr/>
        <a:lstStyle/>
        <a:p>
          <a:endParaRPr lang="el-GR"/>
        </a:p>
      </dgm:t>
    </dgm:pt>
    <dgm:pt modelId="{DF8CA289-D5E5-496B-9240-5F4AD933736B}" type="pres">
      <dgm:prSet presAssocID="{1B7F34E4-626B-475B-9FCA-FCFFC9AC93E9}" presName="hierChild3" presStyleCnt="0"/>
      <dgm:spPr/>
    </dgm:pt>
    <dgm:pt modelId="{278D4F38-64B0-4B1A-A4CD-8D1C6D215B5A}" type="pres">
      <dgm:prSet presAssocID="{DE721945-6ADA-4D54-BDBD-2992DF052E41}" presName="Name17" presStyleLbl="parChTrans1D3" presStyleIdx="0" presStyleCnt="8"/>
      <dgm:spPr/>
      <dgm:t>
        <a:bodyPr/>
        <a:lstStyle/>
        <a:p>
          <a:endParaRPr lang="el-GR"/>
        </a:p>
      </dgm:t>
    </dgm:pt>
    <dgm:pt modelId="{B51A919D-5C40-45BB-AA66-1B7461389E39}" type="pres">
      <dgm:prSet presAssocID="{E1CCA928-2104-46B9-BC58-0755CB82B78C}" presName="hierRoot3" presStyleCnt="0"/>
      <dgm:spPr/>
    </dgm:pt>
    <dgm:pt modelId="{92A55DC4-9854-4C2C-BCC7-827A166D06A8}" type="pres">
      <dgm:prSet presAssocID="{E1CCA928-2104-46B9-BC58-0755CB82B78C}" presName="composite3" presStyleCnt="0"/>
      <dgm:spPr/>
    </dgm:pt>
    <dgm:pt modelId="{5311CB26-B591-4551-95B9-13A4C2818346}" type="pres">
      <dgm:prSet presAssocID="{E1CCA928-2104-46B9-BC58-0755CB82B78C}" presName="background3" presStyleLbl="node3" presStyleIdx="0" presStyleCnt="8"/>
      <dgm:spPr/>
    </dgm:pt>
    <dgm:pt modelId="{420D608B-BA90-4A23-BD7E-F7BD1906CD33}" type="pres">
      <dgm:prSet presAssocID="{E1CCA928-2104-46B9-BC58-0755CB82B78C}" presName="text3" presStyleLbl="fgAcc3" presStyleIdx="0" presStyleCnt="8" custScaleX="146355">
        <dgm:presLayoutVars>
          <dgm:chPref val="3"/>
        </dgm:presLayoutVars>
      </dgm:prSet>
      <dgm:spPr/>
      <dgm:t>
        <a:bodyPr/>
        <a:lstStyle/>
        <a:p>
          <a:endParaRPr lang="el-GR"/>
        </a:p>
      </dgm:t>
    </dgm:pt>
    <dgm:pt modelId="{D10A13A9-43AD-463A-BF71-01C19C9090D4}" type="pres">
      <dgm:prSet presAssocID="{E1CCA928-2104-46B9-BC58-0755CB82B78C}" presName="hierChild4" presStyleCnt="0"/>
      <dgm:spPr/>
    </dgm:pt>
    <dgm:pt modelId="{BF3B550C-C7CE-4339-81A0-4558A6785A65}" type="pres">
      <dgm:prSet presAssocID="{D8CDCBC3-3AFF-4094-85FE-B7AD8C201ED8}" presName="Name17" presStyleLbl="parChTrans1D3" presStyleIdx="1" presStyleCnt="8"/>
      <dgm:spPr/>
      <dgm:t>
        <a:bodyPr/>
        <a:lstStyle/>
        <a:p>
          <a:endParaRPr lang="el-GR"/>
        </a:p>
      </dgm:t>
    </dgm:pt>
    <dgm:pt modelId="{75BC8D78-7D2A-4B7D-AB0F-4E1645D67E0D}" type="pres">
      <dgm:prSet presAssocID="{A6F0F40D-79D1-40E3-9A4B-AA9AB2D3DD18}" presName="hierRoot3" presStyleCnt="0"/>
      <dgm:spPr/>
    </dgm:pt>
    <dgm:pt modelId="{B6A25749-8223-4D20-890E-6F48724F6D00}" type="pres">
      <dgm:prSet presAssocID="{A6F0F40D-79D1-40E3-9A4B-AA9AB2D3DD18}" presName="composite3" presStyleCnt="0"/>
      <dgm:spPr/>
    </dgm:pt>
    <dgm:pt modelId="{87CDC474-F765-4DCA-8114-2659D604FC4B}" type="pres">
      <dgm:prSet presAssocID="{A6F0F40D-79D1-40E3-9A4B-AA9AB2D3DD18}" presName="background3" presStyleLbl="node3" presStyleIdx="1" presStyleCnt="8"/>
      <dgm:spPr/>
    </dgm:pt>
    <dgm:pt modelId="{6784DB99-398A-49DE-B49E-EE93D44940A4}" type="pres">
      <dgm:prSet presAssocID="{A6F0F40D-79D1-40E3-9A4B-AA9AB2D3DD18}" presName="text3" presStyleLbl="fgAcc3" presStyleIdx="1" presStyleCnt="8" custScaleX="175233">
        <dgm:presLayoutVars>
          <dgm:chPref val="3"/>
        </dgm:presLayoutVars>
      </dgm:prSet>
      <dgm:spPr/>
      <dgm:t>
        <a:bodyPr/>
        <a:lstStyle/>
        <a:p>
          <a:endParaRPr lang="el-GR"/>
        </a:p>
      </dgm:t>
    </dgm:pt>
    <dgm:pt modelId="{757813A0-03FE-4D8F-9C1B-20E127DED6E4}" type="pres">
      <dgm:prSet presAssocID="{A6F0F40D-79D1-40E3-9A4B-AA9AB2D3DD18}" presName="hierChild4" presStyleCnt="0"/>
      <dgm:spPr/>
    </dgm:pt>
    <dgm:pt modelId="{FD0D629C-60B2-44DA-B55A-53CE3A37C222}" type="pres">
      <dgm:prSet presAssocID="{520BCF1D-9C81-4719-ABC4-F8E2C823EE15}" presName="Name17" presStyleLbl="parChTrans1D3" presStyleIdx="2" presStyleCnt="8"/>
      <dgm:spPr/>
      <dgm:t>
        <a:bodyPr/>
        <a:lstStyle/>
        <a:p>
          <a:endParaRPr lang="el-GR"/>
        </a:p>
      </dgm:t>
    </dgm:pt>
    <dgm:pt modelId="{6E7A3E70-4CD1-425B-9202-05102709EBBC}" type="pres">
      <dgm:prSet presAssocID="{F9A91229-7C26-4794-A356-E4B09A6426D0}" presName="hierRoot3" presStyleCnt="0"/>
      <dgm:spPr/>
    </dgm:pt>
    <dgm:pt modelId="{0C8E6984-C24C-4B2C-B5AF-B8427820B179}" type="pres">
      <dgm:prSet presAssocID="{F9A91229-7C26-4794-A356-E4B09A6426D0}" presName="composite3" presStyleCnt="0"/>
      <dgm:spPr/>
    </dgm:pt>
    <dgm:pt modelId="{EA769720-7489-44B5-A116-BCBE98A7A296}" type="pres">
      <dgm:prSet presAssocID="{F9A91229-7C26-4794-A356-E4B09A6426D0}" presName="background3" presStyleLbl="node3" presStyleIdx="2" presStyleCnt="8"/>
      <dgm:spPr/>
    </dgm:pt>
    <dgm:pt modelId="{E03C3F47-7369-46EA-ABF9-210DDB13CF9F}" type="pres">
      <dgm:prSet presAssocID="{F9A91229-7C26-4794-A356-E4B09A6426D0}" presName="text3" presStyleLbl="fgAcc3" presStyleIdx="2" presStyleCnt="8" custScaleX="249515">
        <dgm:presLayoutVars>
          <dgm:chPref val="3"/>
        </dgm:presLayoutVars>
      </dgm:prSet>
      <dgm:spPr/>
      <dgm:t>
        <a:bodyPr/>
        <a:lstStyle/>
        <a:p>
          <a:endParaRPr lang="el-GR"/>
        </a:p>
      </dgm:t>
    </dgm:pt>
    <dgm:pt modelId="{FB47B97F-5CFE-4EB0-9DB0-62B191DABD87}" type="pres">
      <dgm:prSet presAssocID="{F9A91229-7C26-4794-A356-E4B09A6426D0}" presName="hierChild4" presStyleCnt="0"/>
      <dgm:spPr/>
    </dgm:pt>
    <dgm:pt modelId="{EF406529-A46C-4954-BE2F-9B997D5A7209}" type="pres">
      <dgm:prSet presAssocID="{B9B975CD-911A-41F5-8D9D-5CC331DDB284}" presName="Name17" presStyleLbl="parChTrans1D3" presStyleIdx="3" presStyleCnt="8"/>
      <dgm:spPr/>
      <dgm:t>
        <a:bodyPr/>
        <a:lstStyle/>
        <a:p>
          <a:endParaRPr lang="el-GR"/>
        </a:p>
      </dgm:t>
    </dgm:pt>
    <dgm:pt modelId="{DDA480E7-4C2D-467D-9974-5502ECDD9147}" type="pres">
      <dgm:prSet presAssocID="{F0988153-C9DF-4AA8-8617-838D98C28DE7}" presName="hierRoot3" presStyleCnt="0"/>
      <dgm:spPr/>
    </dgm:pt>
    <dgm:pt modelId="{98CD9523-B855-4FB0-BBB3-B52F4A8ED4D4}" type="pres">
      <dgm:prSet presAssocID="{F0988153-C9DF-4AA8-8617-838D98C28DE7}" presName="composite3" presStyleCnt="0"/>
      <dgm:spPr/>
    </dgm:pt>
    <dgm:pt modelId="{2E7A11FD-C2E3-470B-ACBB-7727E4A3D159}" type="pres">
      <dgm:prSet presAssocID="{F0988153-C9DF-4AA8-8617-838D98C28DE7}" presName="background3" presStyleLbl="node3" presStyleIdx="3" presStyleCnt="8"/>
      <dgm:spPr/>
    </dgm:pt>
    <dgm:pt modelId="{5067CE79-E564-4220-B824-FBFE2B281BF0}" type="pres">
      <dgm:prSet presAssocID="{F0988153-C9DF-4AA8-8617-838D98C28DE7}" presName="text3" presStyleLbl="fgAcc3" presStyleIdx="3" presStyleCnt="8" custScaleX="184128">
        <dgm:presLayoutVars>
          <dgm:chPref val="3"/>
        </dgm:presLayoutVars>
      </dgm:prSet>
      <dgm:spPr/>
      <dgm:t>
        <a:bodyPr/>
        <a:lstStyle/>
        <a:p>
          <a:endParaRPr lang="el-GR"/>
        </a:p>
      </dgm:t>
    </dgm:pt>
    <dgm:pt modelId="{EDF2D0D2-8BCB-4935-9F2A-1288608B2671}" type="pres">
      <dgm:prSet presAssocID="{F0988153-C9DF-4AA8-8617-838D98C28DE7}" presName="hierChild4" presStyleCnt="0"/>
      <dgm:spPr/>
    </dgm:pt>
    <dgm:pt modelId="{C8C30E1F-64D3-4E05-B191-28C03DEDA66A}" type="pres">
      <dgm:prSet presAssocID="{43D6AF88-64A9-4E99-AD59-878735734D09}" presName="Name23" presStyleLbl="parChTrans1D4" presStyleIdx="0" presStyleCnt="4"/>
      <dgm:spPr/>
      <dgm:t>
        <a:bodyPr/>
        <a:lstStyle/>
        <a:p>
          <a:endParaRPr lang="el-GR"/>
        </a:p>
      </dgm:t>
    </dgm:pt>
    <dgm:pt modelId="{309DF740-6D9D-41FE-995B-64A23B7B8CB2}" type="pres">
      <dgm:prSet presAssocID="{1D7E1CC7-2EE0-49AB-80F3-8170884084E5}" presName="hierRoot4" presStyleCnt="0"/>
      <dgm:spPr/>
    </dgm:pt>
    <dgm:pt modelId="{24DA9C6B-A813-470B-8BE2-B2EF3A0DE343}" type="pres">
      <dgm:prSet presAssocID="{1D7E1CC7-2EE0-49AB-80F3-8170884084E5}" presName="composite4" presStyleCnt="0"/>
      <dgm:spPr/>
    </dgm:pt>
    <dgm:pt modelId="{4FE166B5-CEB5-47DA-8335-DCD4FC02DDA2}" type="pres">
      <dgm:prSet presAssocID="{1D7E1CC7-2EE0-49AB-80F3-8170884084E5}" presName="background4" presStyleLbl="node4" presStyleIdx="0" presStyleCnt="4"/>
      <dgm:spPr/>
    </dgm:pt>
    <dgm:pt modelId="{E1E4DBDF-5C5B-4E3C-90C3-3695826695FA}" type="pres">
      <dgm:prSet presAssocID="{1D7E1CC7-2EE0-49AB-80F3-8170884084E5}" presName="text4" presStyleLbl="fgAcc4" presStyleIdx="0" presStyleCnt="4" custScaleX="243784" custScaleY="204722">
        <dgm:presLayoutVars>
          <dgm:chPref val="3"/>
        </dgm:presLayoutVars>
      </dgm:prSet>
      <dgm:spPr/>
      <dgm:t>
        <a:bodyPr/>
        <a:lstStyle/>
        <a:p>
          <a:endParaRPr lang="el-GR"/>
        </a:p>
      </dgm:t>
    </dgm:pt>
    <dgm:pt modelId="{F5BB4115-FF44-4657-B1DE-56B46CB57076}" type="pres">
      <dgm:prSet presAssocID="{1D7E1CC7-2EE0-49AB-80F3-8170884084E5}" presName="hierChild5" presStyleCnt="0"/>
      <dgm:spPr/>
    </dgm:pt>
    <dgm:pt modelId="{F9361985-9BCD-4365-81C2-8FFDDAE027C7}" type="pres">
      <dgm:prSet presAssocID="{D21F1FFA-93E3-464C-9253-D1EAD1D883A1}" presName="Name23" presStyleLbl="parChTrans1D4" presStyleIdx="1" presStyleCnt="4"/>
      <dgm:spPr/>
      <dgm:t>
        <a:bodyPr/>
        <a:lstStyle/>
        <a:p>
          <a:endParaRPr lang="el-GR"/>
        </a:p>
      </dgm:t>
    </dgm:pt>
    <dgm:pt modelId="{3B5089E1-9D1A-4063-B70E-E1574CDE180B}" type="pres">
      <dgm:prSet presAssocID="{607C69F0-215B-41BC-A7BA-04581409D4B0}" presName="hierRoot4" presStyleCnt="0"/>
      <dgm:spPr/>
    </dgm:pt>
    <dgm:pt modelId="{F9527E3B-D880-4AB9-AA60-4F848D988CBB}" type="pres">
      <dgm:prSet presAssocID="{607C69F0-215B-41BC-A7BA-04581409D4B0}" presName="composite4" presStyleCnt="0"/>
      <dgm:spPr/>
    </dgm:pt>
    <dgm:pt modelId="{5814DF04-9733-41E3-A5C8-43898FBE4472}" type="pres">
      <dgm:prSet presAssocID="{607C69F0-215B-41BC-A7BA-04581409D4B0}" presName="background4" presStyleLbl="node4" presStyleIdx="1" presStyleCnt="4"/>
      <dgm:spPr/>
    </dgm:pt>
    <dgm:pt modelId="{DBD1F51A-3332-4CC6-94FF-8CAD7E0B4881}" type="pres">
      <dgm:prSet presAssocID="{607C69F0-215B-41BC-A7BA-04581409D4B0}" presName="text4" presStyleLbl="fgAcc4" presStyleIdx="1" presStyleCnt="4" custScaleX="176533" custScaleY="222122">
        <dgm:presLayoutVars>
          <dgm:chPref val="3"/>
        </dgm:presLayoutVars>
      </dgm:prSet>
      <dgm:spPr/>
      <dgm:t>
        <a:bodyPr/>
        <a:lstStyle/>
        <a:p>
          <a:endParaRPr lang="el-GR"/>
        </a:p>
      </dgm:t>
    </dgm:pt>
    <dgm:pt modelId="{097837FB-84F0-4931-B662-246E17644DD0}" type="pres">
      <dgm:prSet presAssocID="{607C69F0-215B-41BC-A7BA-04581409D4B0}" presName="hierChild5" presStyleCnt="0"/>
      <dgm:spPr/>
    </dgm:pt>
    <dgm:pt modelId="{C96E39C6-3FC7-401F-BC58-9661935F8E42}" type="pres">
      <dgm:prSet presAssocID="{46F5DE6C-B64E-471D-AAAD-6C42A9CEADE1}" presName="Name23" presStyleLbl="parChTrans1D4" presStyleIdx="2" presStyleCnt="4"/>
      <dgm:spPr/>
      <dgm:t>
        <a:bodyPr/>
        <a:lstStyle/>
        <a:p>
          <a:endParaRPr lang="el-GR"/>
        </a:p>
      </dgm:t>
    </dgm:pt>
    <dgm:pt modelId="{F6CF400D-86A5-458A-94C7-DD76171FD253}" type="pres">
      <dgm:prSet presAssocID="{8BAF5BA1-1239-43DB-87E2-1FA8E6C10BB4}" presName="hierRoot4" presStyleCnt="0"/>
      <dgm:spPr/>
    </dgm:pt>
    <dgm:pt modelId="{CBC90729-B53C-48D7-BC07-3AFF6DD2AE62}" type="pres">
      <dgm:prSet presAssocID="{8BAF5BA1-1239-43DB-87E2-1FA8E6C10BB4}" presName="composite4" presStyleCnt="0"/>
      <dgm:spPr/>
    </dgm:pt>
    <dgm:pt modelId="{CE46535B-C6F4-4CB2-BDD1-857B39BD5F5B}" type="pres">
      <dgm:prSet presAssocID="{8BAF5BA1-1239-43DB-87E2-1FA8E6C10BB4}" presName="background4" presStyleLbl="node4" presStyleIdx="2" presStyleCnt="4"/>
      <dgm:spPr/>
    </dgm:pt>
    <dgm:pt modelId="{CB164D3C-0930-42C5-BE44-0CA215DF98EA}" type="pres">
      <dgm:prSet presAssocID="{8BAF5BA1-1239-43DB-87E2-1FA8E6C10BB4}" presName="text4" presStyleLbl="fgAcc4" presStyleIdx="2" presStyleCnt="4" custScaleX="195700" custScaleY="174779">
        <dgm:presLayoutVars>
          <dgm:chPref val="3"/>
        </dgm:presLayoutVars>
      </dgm:prSet>
      <dgm:spPr/>
      <dgm:t>
        <a:bodyPr/>
        <a:lstStyle/>
        <a:p>
          <a:endParaRPr lang="el-GR"/>
        </a:p>
      </dgm:t>
    </dgm:pt>
    <dgm:pt modelId="{EEEBDF81-E2AB-4237-9DE0-23EC1E10353A}" type="pres">
      <dgm:prSet presAssocID="{8BAF5BA1-1239-43DB-87E2-1FA8E6C10BB4}" presName="hierChild5" presStyleCnt="0"/>
      <dgm:spPr/>
    </dgm:pt>
    <dgm:pt modelId="{B33DFA2B-E4D2-4F70-9E87-879D5BC1F31B}" type="pres">
      <dgm:prSet presAssocID="{AC8EF358-1EB5-4B63-AEA2-D3C31C586BB5}" presName="Name23" presStyleLbl="parChTrans1D4" presStyleIdx="3" presStyleCnt="4"/>
      <dgm:spPr/>
      <dgm:t>
        <a:bodyPr/>
        <a:lstStyle/>
        <a:p>
          <a:endParaRPr lang="el-GR"/>
        </a:p>
      </dgm:t>
    </dgm:pt>
    <dgm:pt modelId="{A742E7FD-C8D6-41F6-936F-42F5F5E33690}" type="pres">
      <dgm:prSet presAssocID="{4747A576-082C-4A55-B7AA-FBAD17533F29}" presName="hierRoot4" presStyleCnt="0"/>
      <dgm:spPr/>
    </dgm:pt>
    <dgm:pt modelId="{0C431BC1-EB5F-4C5A-B5E1-CDBDAA2C80B1}" type="pres">
      <dgm:prSet presAssocID="{4747A576-082C-4A55-B7AA-FBAD17533F29}" presName="composite4" presStyleCnt="0"/>
      <dgm:spPr/>
    </dgm:pt>
    <dgm:pt modelId="{725D69F9-2ED7-44A7-9E98-E420C8A1B1CE}" type="pres">
      <dgm:prSet presAssocID="{4747A576-082C-4A55-B7AA-FBAD17533F29}" presName="background4" presStyleLbl="node4" presStyleIdx="3" presStyleCnt="4"/>
      <dgm:spPr/>
    </dgm:pt>
    <dgm:pt modelId="{917CC59C-9147-4F36-8CD6-9A040A168F05}" type="pres">
      <dgm:prSet presAssocID="{4747A576-082C-4A55-B7AA-FBAD17533F29}" presName="text4" presStyleLbl="fgAcc4" presStyleIdx="3" presStyleCnt="4" custScaleX="184967" custScaleY="174779">
        <dgm:presLayoutVars>
          <dgm:chPref val="3"/>
        </dgm:presLayoutVars>
      </dgm:prSet>
      <dgm:spPr/>
      <dgm:t>
        <a:bodyPr/>
        <a:lstStyle/>
        <a:p>
          <a:endParaRPr lang="el-GR"/>
        </a:p>
      </dgm:t>
    </dgm:pt>
    <dgm:pt modelId="{2FA5C214-E1E3-4EEE-997A-A54EC582CDF2}" type="pres">
      <dgm:prSet presAssocID="{4747A576-082C-4A55-B7AA-FBAD17533F29}" presName="hierChild5" presStyleCnt="0"/>
      <dgm:spPr/>
    </dgm:pt>
    <dgm:pt modelId="{D711246B-0380-47BA-9714-CEBD1D074FC6}" type="pres">
      <dgm:prSet presAssocID="{AEB5E715-8C02-4B2E-A9C1-EC84F203B43E}" presName="Name17" presStyleLbl="parChTrans1D3" presStyleIdx="4" presStyleCnt="8"/>
      <dgm:spPr/>
      <dgm:t>
        <a:bodyPr/>
        <a:lstStyle/>
        <a:p>
          <a:endParaRPr lang="el-GR"/>
        </a:p>
      </dgm:t>
    </dgm:pt>
    <dgm:pt modelId="{CF7D87C2-6B21-4AA9-93FC-D6FAA526B35E}" type="pres">
      <dgm:prSet presAssocID="{6C5E1EAE-7A6C-4BEA-8A52-0245F0EFBDA1}" presName="hierRoot3" presStyleCnt="0"/>
      <dgm:spPr/>
    </dgm:pt>
    <dgm:pt modelId="{2CAE0BA2-3BB8-4C1D-A2D3-A38188F3CE50}" type="pres">
      <dgm:prSet presAssocID="{6C5E1EAE-7A6C-4BEA-8A52-0245F0EFBDA1}" presName="composite3" presStyleCnt="0"/>
      <dgm:spPr/>
    </dgm:pt>
    <dgm:pt modelId="{E14A5FAA-B520-4763-B680-F8CE980F7DAF}" type="pres">
      <dgm:prSet presAssocID="{6C5E1EAE-7A6C-4BEA-8A52-0245F0EFBDA1}" presName="background3" presStyleLbl="node3" presStyleIdx="4" presStyleCnt="8"/>
      <dgm:spPr/>
    </dgm:pt>
    <dgm:pt modelId="{5918615D-64DC-4E07-9194-B1D3FDC7E4EC}" type="pres">
      <dgm:prSet presAssocID="{6C5E1EAE-7A6C-4BEA-8A52-0245F0EFBDA1}" presName="text3" presStyleLbl="fgAcc3" presStyleIdx="4" presStyleCnt="8" custScaleX="182272">
        <dgm:presLayoutVars>
          <dgm:chPref val="3"/>
        </dgm:presLayoutVars>
      </dgm:prSet>
      <dgm:spPr/>
      <dgm:t>
        <a:bodyPr/>
        <a:lstStyle/>
        <a:p>
          <a:endParaRPr lang="el-GR"/>
        </a:p>
      </dgm:t>
    </dgm:pt>
    <dgm:pt modelId="{CA100893-D90C-4D94-A04C-58B810602387}" type="pres">
      <dgm:prSet presAssocID="{6C5E1EAE-7A6C-4BEA-8A52-0245F0EFBDA1}" presName="hierChild4" presStyleCnt="0"/>
      <dgm:spPr/>
    </dgm:pt>
    <dgm:pt modelId="{E1DA217E-2669-47E2-8633-A93F5EA163DE}" type="pres">
      <dgm:prSet presAssocID="{90520198-1DBB-48A0-B2B8-7F5B8BFB72E9}" presName="Name17" presStyleLbl="parChTrans1D3" presStyleIdx="5" presStyleCnt="8"/>
      <dgm:spPr/>
      <dgm:t>
        <a:bodyPr/>
        <a:lstStyle/>
        <a:p>
          <a:endParaRPr lang="el-GR"/>
        </a:p>
      </dgm:t>
    </dgm:pt>
    <dgm:pt modelId="{3A927EBB-7D42-422D-94A1-50422C1685E7}" type="pres">
      <dgm:prSet presAssocID="{E3AFFC65-A7E9-43B0-8A56-4E9E7196BA9C}" presName="hierRoot3" presStyleCnt="0"/>
      <dgm:spPr/>
    </dgm:pt>
    <dgm:pt modelId="{D6EE683E-35A9-4B7E-B254-E8529D68819D}" type="pres">
      <dgm:prSet presAssocID="{E3AFFC65-A7E9-43B0-8A56-4E9E7196BA9C}" presName="composite3" presStyleCnt="0"/>
      <dgm:spPr/>
    </dgm:pt>
    <dgm:pt modelId="{8422FE3A-5813-40F3-AEE2-021D138D454F}" type="pres">
      <dgm:prSet presAssocID="{E3AFFC65-A7E9-43B0-8A56-4E9E7196BA9C}" presName="background3" presStyleLbl="node3" presStyleIdx="5" presStyleCnt="8"/>
      <dgm:spPr/>
    </dgm:pt>
    <dgm:pt modelId="{8D39DC23-8D66-41D8-A6FD-094EBBFE0395}" type="pres">
      <dgm:prSet presAssocID="{E3AFFC65-A7E9-43B0-8A56-4E9E7196BA9C}" presName="text3" presStyleLbl="fgAcc3" presStyleIdx="5" presStyleCnt="8" custScaleX="208749">
        <dgm:presLayoutVars>
          <dgm:chPref val="3"/>
        </dgm:presLayoutVars>
      </dgm:prSet>
      <dgm:spPr/>
      <dgm:t>
        <a:bodyPr/>
        <a:lstStyle/>
        <a:p>
          <a:endParaRPr lang="el-GR"/>
        </a:p>
      </dgm:t>
    </dgm:pt>
    <dgm:pt modelId="{80F9E51D-A8F6-447E-9E0A-16FFFBD0AE1E}" type="pres">
      <dgm:prSet presAssocID="{E3AFFC65-A7E9-43B0-8A56-4E9E7196BA9C}" presName="hierChild4" presStyleCnt="0"/>
      <dgm:spPr/>
    </dgm:pt>
    <dgm:pt modelId="{6C2BCCBA-5A83-455B-AB92-8FD0F302F75B}" type="pres">
      <dgm:prSet presAssocID="{B7294525-0E77-4E98-9053-7654D25C9A53}" presName="Name17" presStyleLbl="parChTrans1D3" presStyleIdx="6" presStyleCnt="8"/>
      <dgm:spPr/>
      <dgm:t>
        <a:bodyPr/>
        <a:lstStyle/>
        <a:p>
          <a:endParaRPr lang="el-GR"/>
        </a:p>
      </dgm:t>
    </dgm:pt>
    <dgm:pt modelId="{A29D0750-FFF1-499A-BA69-9AD72090E814}" type="pres">
      <dgm:prSet presAssocID="{7DCF4975-85D7-4AFD-8609-1AF0F7FA4F4F}" presName="hierRoot3" presStyleCnt="0"/>
      <dgm:spPr/>
    </dgm:pt>
    <dgm:pt modelId="{F3126A88-3732-4AD4-9641-3E43DEB09C5C}" type="pres">
      <dgm:prSet presAssocID="{7DCF4975-85D7-4AFD-8609-1AF0F7FA4F4F}" presName="composite3" presStyleCnt="0"/>
      <dgm:spPr/>
    </dgm:pt>
    <dgm:pt modelId="{C3D027CC-1E20-4696-8798-2B120AF9CEAA}" type="pres">
      <dgm:prSet presAssocID="{7DCF4975-85D7-4AFD-8609-1AF0F7FA4F4F}" presName="background3" presStyleLbl="node3" presStyleIdx="6" presStyleCnt="8"/>
      <dgm:spPr/>
    </dgm:pt>
    <dgm:pt modelId="{5FE1B001-8255-40E4-9FD8-2820F33EC8D1}" type="pres">
      <dgm:prSet presAssocID="{7DCF4975-85D7-4AFD-8609-1AF0F7FA4F4F}" presName="text3" presStyleLbl="fgAcc3" presStyleIdx="6" presStyleCnt="8" custScaleX="186792">
        <dgm:presLayoutVars>
          <dgm:chPref val="3"/>
        </dgm:presLayoutVars>
      </dgm:prSet>
      <dgm:spPr/>
      <dgm:t>
        <a:bodyPr/>
        <a:lstStyle/>
        <a:p>
          <a:endParaRPr lang="el-GR"/>
        </a:p>
      </dgm:t>
    </dgm:pt>
    <dgm:pt modelId="{9CB6AFA7-B0A9-414D-BF95-FDEA621B0787}" type="pres">
      <dgm:prSet presAssocID="{7DCF4975-85D7-4AFD-8609-1AF0F7FA4F4F}" presName="hierChild4" presStyleCnt="0"/>
      <dgm:spPr/>
    </dgm:pt>
    <dgm:pt modelId="{019A3615-CCA6-4FE7-BBCD-1503024AD35E}" type="pres">
      <dgm:prSet presAssocID="{BAEFE7A8-3640-4C39-A838-A284E99097D9}" presName="Name17" presStyleLbl="parChTrans1D3" presStyleIdx="7" presStyleCnt="8"/>
      <dgm:spPr/>
      <dgm:t>
        <a:bodyPr/>
        <a:lstStyle/>
        <a:p>
          <a:endParaRPr lang="el-GR"/>
        </a:p>
      </dgm:t>
    </dgm:pt>
    <dgm:pt modelId="{526BD7BD-E852-44C0-98D3-20BD06205547}" type="pres">
      <dgm:prSet presAssocID="{EBE5C3C2-B9E6-45ED-B9FF-9BA5AF4DBECC}" presName="hierRoot3" presStyleCnt="0"/>
      <dgm:spPr/>
    </dgm:pt>
    <dgm:pt modelId="{DB5FBA39-DD52-4DCB-B4AA-11CD5620ABD2}" type="pres">
      <dgm:prSet presAssocID="{EBE5C3C2-B9E6-45ED-B9FF-9BA5AF4DBECC}" presName="composite3" presStyleCnt="0"/>
      <dgm:spPr/>
    </dgm:pt>
    <dgm:pt modelId="{0ED963A4-F689-4029-AE92-5B3E7CA00D16}" type="pres">
      <dgm:prSet presAssocID="{EBE5C3C2-B9E6-45ED-B9FF-9BA5AF4DBECC}" presName="background3" presStyleLbl="node3" presStyleIdx="7" presStyleCnt="8"/>
      <dgm:spPr/>
    </dgm:pt>
    <dgm:pt modelId="{41C32920-03FF-45AE-8F34-C90C7B95C616}" type="pres">
      <dgm:prSet presAssocID="{EBE5C3C2-B9E6-45ED-B9FF-9BA5AF4DBECC}" presName="text3" presStyleLbl="fgAcc3" presStyleIdx="7" presStyleCnt="8" custScaleX="208366" custScaleY="100149">
        <dgm:presLayoutVars>
          <dgm:chPref val="3"/>
        </dgm:presLayoutVars>
      </dgm:prSet>
      <dgm:spPr/>
      <dgm:t>
        <a:bodyPr/>
        <a:lstStyle/>
        <a:p>
          <a:endParaRPr lang="el-GR"/>
        </a:p>
      </dgm:t>
    </dgm:pt>
    <dgm:pt modelId="{BDDDB11C-978E-4F81-AA89-737380A12300}" type="pres">
      <dgm:prSet presAssocID="{EBE5C3C2-B9E6-45ED-B9FF-9BA5AF4DBECC}" presName="hierChild4" presStyleCnt="0"/>
      <dgm:spPr/>
    </dgm:pt>
    <dgm:pt modelId="{67CB077A-47B0-4B39-946E-D479EB295B07}" type="pres">
      <dgm:prSet presAssocID="{DBADE033-8928-4212-AF61-2B821251BCEA}" presName="Name10" presStyleLbl="parChTrans1D2" presStyleIdx="1" presStyleCnt="4"/>
      <dgm:spPr/>
      <dgm:t>
        <a:bodyPr/>
        <a:lstStyle/>
        <a:p>
          <a:endParaRPr lang="el-GR"/>
        </a:p>
      </dgm:t>
    </dgm:pt>
    <dgm:pt modelId="{DEEA91A2-6615-4AD3-B3DD-F0CAD772B49A}" type="pres">
      <dgm:prSet presAssocID="{7BB40451-02E9-41A1-884B-1FC3002F6AD9}" presName="hierRoot2" presStyleCnt="0"/>
      <dgm:spPr/>
    </dgm:pt>
    <dgm:pt modelId="{F3315043-C5DD-4C9E-9476-AF2F9DFD0C2C}" type="pres">
      <dgm:prSet presAssocID="{7BB40451-02E9-41A1-884B-1FC3002F6AD9}" presName="composite2" presStyleCnt="0"/>
      <dgm:spPr/>
    </dgm:pt>
    <dgm:pt modelId="{F4A54F30-241E-4646-97E1-C9FFBDCEEF3D}" type="pres">
      <dgm:prSet presAssocID="{7BB40451-02E9-41A1-884B-1FC3002F6AD9}" presName="background2" presStyleLbl="node2" presStyleIdx="1" presStyleCnt="4"/>
      <dgm:spPr/>
    </dgm:pt>
    <dgm:pt modelId="{F130838F-163E-4763-B412-1473DAB368B9}" type="pres">
      <dgm:prSet presAssocID="{7BB40451-02E9-41A1-884B-1FC3002F6AD9}" presName="text2" presStyleLbl="fgAcc2" presStyleIdx="1" presStyleCnt="4" custScaleX="249598">
        <dgm:presLayoutVars>
          <dgm:chPref val="3"/>
        </dgm:presLayoutVars>
      </dgm:prSet>
      <dgm:spPr/>
      <dgm:t>
        <a:bodyPr/>
        <a:lstStyle/>
        <a:p>
          <a:endParaRPr lang="el-GR"/>
        </a:p>
      </dgm:t>
    </dgm:pt>
    <dgm:pt modelId="{249ED24E-79BF-4A06-B96C-F7F769C3ECE1}" type="pres">
      <dgm:prSet presAssocID="{7BB40451-02E9-41A1-884B-1FC3002F6AD9}" presName="hierChild3" presStyleCnt="0"/>
      <dgm:spPr/>
    </dgm:pt>
    <dgm:pt modelId="{836234B6-2398-487D-A2DB-FBB9C5124167}" type="pres">
      <dgm:prSet presAssocID="{FA501AEA-4E92-40D1-AB39-29B8EFDF2193}" presName="Name10" presStyleLbl="parChTrans1D2" presStyleIdx="2" presStyleCnt="4"/>
      <dgm:spPr/>
      <dgm:t>
        <a:bodyPr/>
        <a:lstStyle/>
        <a:p>
          <a:endParaRPr lang="el-GR"/>
        </a:p>
      </dgm:t>
    </dgm:pt>
    <dgm:pt modelId="{D8DFDB08-E846-484F-8C9B-7B7D31B35163}" type="pres">
      <dgm:prSet presAssocID="{02DEF791-C993-43DD-964E-09F68142FA79}" presName="hierRoot2" presStyleCnt="0"/>
      <dgm:spPr/>
    </dgm:pt>
    <dgm:pt modelId="{1FAEE54B-D668-4719-961F-2516A94D27C1}" type="pres">
      <dgm:prSet presAssocID="{02DEF791-C993-43DD-964E-09F68142FA79}" presName="composite2" presStyleCnt="0"/>
      <dgm:spPr/>
    </dgm:pt>
    <dgm:pt modelId="{00E237E2-9902-4A20-BF17-232D93EC4738}" type="pres">
      <dgm:prSet presAssocID="{02DEF791-C993-43DD-964E-09F68142FA79}" presName="background2" presStyleLbl="node2" presStyleIdx="2" presStyleCnt="4"/>
      <dgm:spPr/>
    </dgm:pt>
    <dgm:pt modelId="{02D23AA5-A3BA-4ABF-8416-DF020BE57333}" type="pres">
      <dgm:prSet presAssocID="{02DEF791-C993-43DD-964E-09F68142FA79}" presName="text2" presStyleLbl="fgAcc2" presStyleIdx="2" presStyleCnt="4" custScaleX="211510">
        <dgm:presLayoutVars>
          <dgm:chPref val="3"/>
        </dgm:presLayoutVars>
      </dgm:prSet>
      <dgm:spPr/>
      <dgm:t>
        <a:bodyPr/>
        <a:lstStyle/>
        <a:p>
          <a:endParaRPr lang="el-GR"/>
        </a:p>
      </dgm:t>
    </dgm:pt>
    <dgm:pt modelId="{C9629FAE-2DFB-451A-91C8-CD6731F1546F}" type="pres">
      <dgm:prSet presAssocID="{02DEF791-C993-43DD-964E-09F68142FA79}" presName="hierChild3" presStyleCnt="0"/>
      <dgm:spPr/>
    </dgm:pt>
    <dgm:pt modelId="{F4000A0A-0CE3-42DC-8529-508379320634}" type="pres">
      <dgm:prSet presAssocID="{FFDC2556-2EE9-4AB3-89A9-21978E3959F0}" presName="Name10" presStyleLbl="parChTrans1D2" presStyleIdx="3" presStyleCnt="4"/>
      <dgm:spPr/>
      <dgm:t>
        <a:bodyPr/>
        <a:lstStyle/>
        <a:p>
          <a:endParaRPr lang="el-GR"/>
        </a:p>
      </dgm:t>
    </dgm:pt>
    <dgm:pt modelId="{E804D150-B52C-4C98-AB37-3A259E0BAED8}" type="pres">
      <dgm:prSet presAssocID="{09F9A11A-4537-4D22-934A-ADB1C6244832}" presName="hierRoot2" presStyleCnt="0"/>
      <dgm:spPr/>
    </dgm:pt>
    <dgm:pt modelId="{6624B878-4464-4D6A-A8D4-80AFCC32F9BF}" type="pres">
      <dgm:prSet presAssocID="{09F9A11A-4537-4D22-934A-ADB1C6244832}" presName="composite2" presStyleCnt="0"/>
      <dgm:spPr/>
    </dgm:pt>
    <dgm:pt modelId="{3632F142-AEAA-4857-A9AC-EC1FE6A0642A}" type="pres">
      <dgm:prSet presAssocID="{09F9A11A-4537-4D22-934A-ADB1C6244832}" presName="background2" presStyleLbl="node2" presStyleIdx="3" presStyleCnt="4"/>
      <dgm:spPr/>
    </dgm:pt>
    <dgm:pt modelId="{99CF865C-5065-4510-BD57-D84DC61C3D71}" type="pres">
      <dgm:prSet presAssocID="{09F9A11A-4537-4D22-934A-ADB1C6244832}" presName="text2" presStyleLbl="fgAcc2" presStyleIdx="3" presStyleCnt="4" custScaleX="187757">
        <dgm:presLayoutVars>
          <dgm:chPref val="3"/>
        </dgm:presLayoutVars>
      </dgm:prSet>
      <dgm:spPr/>
      <dgm:t>
        <a:bodyPr/>
        <a:lstStyle/>
        <a:p>
          <a:endParaRPr lang="el-GR"/>
        </a:p>
      </dgm:t>
    </dgm:pt>
    <dgm:pt modelId="{459CDA67-9D25-404B-B7E4-2EE792F139F7}" type="pres">
      <dgm:prSet presAssocID="{09F9A11A-4537-4D22-934A-ADB1C6244832}" presName="hierChild3" presStyleCnt="0"/>
      <dgm:spPr/>
    </dgm:pt>
  </dgm:ptLst>
  <dgm:cxnLst>
    <dgm:cxn modelId="{A9CBD1AF-EAF8-4C8B-AB1A-376763E34EB7}" type="presOf" srcId="{607C69F0-215B-41BC-A7BA-04581409D4B0}" destId="{DBD1F51A-3332-4CC6-94FF-8CAD7E0B4881}" srcOrd="0" destOrd="0" presId="urn:microsoft.com/office/officeart/2005/8/layout/hierarchy1"/>
    <dgm:cxn modelId="{6BB6E8A6-1E8D-4D7A-8D58-DE89F9F46117}" srcId="{1B7F34E4-626B-475B-9FCA-FCFFC9AC93E9}" destId="{E1CCA928-2104-46B9-BC58-0755CB82B78C}" srcOrd="0" destOrd="0" parTransId="{DE721945-6ADA-4D54-BDBD-2992DF052E41}" sibTransId="{9EEAC9CF-1AFA-4B63-AB45-F478D7B2987E}"/>
    <dgm:cxn modelId="{C9998830-8C03-4093-A78A-0D92C7EAEBF0}" srcId="{1B7F34E4-626B-475B-9FCA-FCFFC9AC93E9}" destId="{E3AFFC65-A7E9-43B0-8A56-4E9E7196BA9C}" srcOrd="5" destOrd="0" parTransId="{90520198-1DBB-48A0-B2B8-7F5B8BFB72E9}" sibTransId="{EA00FA80-FD17-4C71-BA7D-48446F22131B}"/>
    <dgm:cxn modelId="{D128B827-9201-485E-BE46-8C860CD3E80A}" type="presOf" srcId="{F9A91229-7C26-4794-A356-E4B09A6426D0}" destId="{E03C3F47-7369-46EA-ABF9-210DDB13CF9F}" srcOrd="0" destOrd="0" presId="urn:microsoft.com/office/officeart/2005/8/layout/hierarchy1"/>
    <dgm:cxn modelId="{981684C9-3C12-4C54-9BF6-E2664CA12716}" type="presOf" srcId="{EBE5C3C2-B9E6-45ED-B9FF-9BA5AF4DBECC}" destId="{41C32920-03FF-45AE-8F34-C90C7B95C616}" srcOrd="0" destOrd="0" presId="urn:microsoft.com/office/officeart/2005/8/layout/hierarchy1"/>
    <dgm:cxn modelId="{ADEAC01E-494E-41E6-AAF1-570D7E6BBD80}" type="presOf" srcId="{6C5E1EAE-7A6C-4BEA-8A52-0245F0EFBDA1}" destId="{5918615D-64DC-4E07-9194-B1D3FDC7E4EC}" srcOrd="0" destOrd="0" presId="urn:microsoft.com/office/officeart/2005/8/layout/hierarchy1"/>
    <dgm:cxn modelId="{9DE52D6C-B055-4A20-BFA9-4B5B25A622B8}" type="presOf" srcId="{FA501AEA-4E92-40D1-AB39-29B8EFDF2193}" destId="{836234B6-2398-487D-A2DB-FBB9C5124167}" srcOrd="0" destOrd="0" presId="urn:microsoft.com/office/officeart/2005/8/layout/hierarchy1"/>
    <dgm:cxn modelId="{771197A4-7B99-4211-9E59-A584372B9F67}" type="presOf" srcId="{1B7F34E4-626B-475B-9FCA-FCFFC9AC93E9}" destId="{D8B81332-CCA9-4B27-B78C-8AA7FF2C5D71}" srcOrd="0" destOrd="0" presId="urn:microsoft.com/office/officeart/2005/8/layout/hierarchy1"/>
    <dgm:cxn modelId="{8E324BBE-3D47-4378-8D68-C0981B2C1D89}" type="presOf" srcId="{4747A576-082C-4A55-B7AA-FBAD17533F29}" destId="{917CC59C-9147-4F36-8CD6-9A040A168F05}" srcOrd="0" destOrd="0" presId="urn:microsoft.com/office/officeart/2005/8/layout/hierarchy1"/>
    <dgm:cxn modelId="{B640A61C-6488-4CB5-8FC2-0D5488BFB310}" type="presOf" srcId="{7BB40451-02E9-41A1-884B-1FC3002F6AD9}" destId="{F130838F-163E-4763-B412-1473DAB368B9}" srcOrd="0" destOrd="0" presId="urn:microsoft.com/office/officeart/2005/8/layout/hierarchy1"/>
    <dgm:cxn modelId="{E9267104-0F3D-4FF0-AABC-6907E526C19C}" type="presOf" srcId="{46F5DE6C-B64E-471D-AAAD-6C42A9CEADE1}" destId="{C96E39C6-3FC7-401F-BC58-9661935F8E42}" srcOrd="0" destOrd="0" presId="urn:microsoft.com/office/officeart/2005/8/layout/hierarchy1"/>
    <dgm:cxn modelId="{6F846CC9-BD52-41FF-8E15-DA9BC03F6103}" srcId="{1B7F34E4-626B-475B-9FCA-FCFFC9AC93E9}" destId="{F9A91229-7C26-4794-A356-E4B09A6426D0}" srcOrd="2" destOrd="0" parTransId="{520BCF1D-9C81-4719-ABC4-F8E2C823EE15}" sibTransId="{7620FA1C-2789-4C5B-AE47-FBA01F4F2EBE}"/>
    <dgm:cxn modelId="{93A99B7B-6755-4E96-8106-9030CEC59DA5}" type="presOf" srcId="{7DCF4975-85D7-4AFD-8609-1AF0F7FA4F4F}" destId="{5FE1B001-8255-40E4-9FD8-2820F33EC8D1}" srcOrd="0" destOrd="0" presId="urn:microsoft.com/office/officeart/2005/8/layout/hierarchy1"/>
    <dgm:cxn modelId="{B06F5F15-56B0-463D-B56D-FBB88AA53C71}" type="presOf" srcId="{1D7E1CC7-2EE0-49AB-80F3-8170884084E5}" destId="{E1E4DBDF-5C5B-4E3C-90C3-3695826695FA}" srcOrd="0" destOrd="0" presId="urn:microsoft.com/office/officeart/2005/8/layout/hierarchy1"/>
    <dgm:cxn modelId="{2E3A3E97-8A78-4422-92C4-3FC1D124FE5B}" srcId="{EB1809C8-8136-48DB-B7D1-4DC323201746}" destId="{09F9A11A-4537-4D22-934A-ADB1C6244832}" srcOrd="3" destOrd="0" parTransId="{FFDC2556-2EE9-4AB3-89A9-21978E3959F0}" sibTransId="{1301F053-EC6B-4087-9A66-AB655EBC247E}"/>
    <dgm:cxn modelId="{6799B31A-7041-4D24-B7F0-2E85051ACE8C}" type="presOf" srcId="{43D6AF88-64A9-4E99-AD59-878735734D09}" destId="{C8C30E1F-64D3-4E05-B191-28C03DEDA66A}" srcOrd="0" destOrd="0" presId="urn:microsoft.com/office/officeart/2005/8/layout/hierarchy1"/>
    <dgm:cxn modelId="{2F5C3F64-D090-4508-9925-7217436953FC}" srcId="{1B7F34E4-626B-475B-9FCA-FCFFC9AC93E9}" destId="{A6F0F40D-79D1-40E3-9A4B-AA9AB2D3DD18}" srcOrd="1" destOrd="0" parTransId="{D8CDCBC3-3AFF-4094-85FE-B7AD8C201ED8}" sibTransId="{07736E77-81FB-4DA9-893B-A455E10FB569}"/>
    <dgm:cxn modelId="{2D063650-2497-4659-9D74-C10410E80F04}" type="presOf" srcId="{FFDC2556-2EE9-4AB3-89A9-21978E3959F0}" destId="{F4000A0A-0CE3-42DC-8529-508379320634}" srcOrd="0" destOrd="0" presId="urn:microsoft.com/office/officeart/2005/8/layout/hierarchy1"/>
    <dgm:cxn modelId="{E773BACF-B55A-43EE-9A45-41B7B7AC826A}" type="presOf" srcId="{D21F1FFA-93E3-464C-9253-D1EAD1D883A1}" destId="{F9361985-9BCD-4365-81C2-8FFDDAE027C7}" srcOrd="0" destOrd="0" presId="urn:microsoft.com/office/officeart/2005/8/layout/hierarchy1"/>
    <dgm:cxn modelId="{0F7EAC01-D930-4BD4-8D2A-9C39BD4A7088}" type="presOf" srcId="{EED6A78B-2172-4C60-BE1C-0BFFF6C66949}" destId="{5BC1C462-465A-42EA-BB17-818777DDB75A}" srcOrd="0" destOrd="0" presId="urn:microsoft.com/office/officeart/2005/8/layout/hierarchy1"/>
    <dgm:cxn modelId="{5086FCA6-0D05-46F3-9718-263D06F7BA70}" srcId="{F0988153-C9DF-4AA8-8617-838D98C28DE7}" destId="{8BAF5BA1-1239-43DB-87E2-1FA8E6C10BB4}" srcOrd="2" destOrd="0" parTransId="{46F5DE6C-B64E-471D-AAAD-6C42A9CEADE1}" sibTransId="{9596A4C0-C620-41C5-82C8-1940091643FD}"/>
    <dgm:cxn modelId="{A78FD20B-31AD-4960-BF2E-3E32AE685A2D}" srcId="{EED6A78B-2172-4C60-BE1C-0BFFF6C66949}" destId="{EB1809C8-8136-48DB-B7D1-4DC323201746}" srcOrd="0" destOrd="0" parTransId="{A2D4025E-DE4A-467C-BB2C-2FAA69E0BE14}" sibTransId="{8E607A05-0414-4C31-A29C-9C6B1FD18C25}"/>
    <dgm:cxn modelId="{6792D01E-7C0D-4ED6-9C63-48A283DFCC76}" type="presOf" srcId="{8BAF5BA1-1239-43DB-87E2-1FA8E6C10BB4}" destId="{CB164D3C-0930-42C5-BE44-0CA215DF98EA}" srcOrd="0" destOrd="0" presId="urn:microsoft.com/office/officeart/2005/8/layout/hierarchy1"/>
    <dgm:cxn modelId="{BBBB7537-8B91-40FB-9706-9E597215AFF2}" type="presOf" srcId="{EB1809C8-8136-48DB-B7D1-4DC323201746}" destId="{5B2170F8-67D8-4CCD-8866-6AF475383EF8}" srcOrd="0" destOrd="0" presId="urn:microsoft.com/office/officeart/2005/8/layout/hierarchy1"/>
    <dgm:cxn modelId="{62325C84-F138-488F-947F-CA37E8F48691}" type="presOf" srcId="{520BCF1D-9C81-4719-ABC4-F8E2C823EE15}" destId="{FD0D629C-60B2-44DA-B55A-53CE3A37C222}" srcOrd="0" destOrd="0" presId="urn:microsoft.com/office/officeart/2005/8/layout/hierarchy1"/>
    <dgm:cxn modelId="{D5DAB74B-A4A7-42EF-B041-9AB975185B94}" type="presOf" srcId="{90520198-1DBB-48A0-B2B8-7F5B8BFB72E9}" destId="{E1DA217E-2669-47E2-8633-A93F5EA163DE}" srcOrd="0" destOrd="0" presId="urn:microsoft.com/office/officeart/2005/8/layout/hierarchy1"/>
    <dgm:cxn modelId="{487DE0CE-127E-4E6E-B625-31EB3AE1E4F3}" type="presOf" srcId="{D8CDCBC3-3AFF-4094-85FE-B7AD8C201ED8}" destId="{BF3B550C-C7CE-4339-81A0-4558A6785A65}" srcOrd="0" destOrd="0" presId="urn:microsoft.com/office/officeart/2005/8/layout/hierarchy1"/>
    <dgm:cxn modelId="{EAD5B8E8-0133-4350-8B13-4EE5054FB191}" type="presOf" srcId="{BAEFE7A8-3640-4C39-A838-A284E99097D9}" destId="{019A3615-CCA6-4FE7-BBCD-1503024AD35E}" srcOrd="0" destOrd="0" presId="urn:microsoft.com/office/officeart/2005/8/layout/hierarchy1"/>
    <dgm:cxn modelId="{3EC60C89-7AE4-4C7D-91AE-38C8FB2C0680}" type="presOf" srcId="{09F9A11A-4537-4D22-934A-ADB1C6244832}" destId="{99CF865C-5065-4510-BD57-D84DC61C3D71}" srcOrd="0" destOrd="0" presId="urn:microsoft.com/office/officeart/2005/8/layout/hierarchy1"/>
    <dgm:cxn modelId="{8C7F4381-B01F-473D-944C-5C657BD8199E}" type="presOf" srcId="{A6F0F40D-79D1-40E3-9A4B-AA9AB2D3DD18}" destId="{6784DB99-398A-49DE-B49E-EE93D44940A4}" srcOrd="0" destOrd="0" presId="urn:microsoft.com/office/officeart/2005/8/layout/hierarchy1"/>
    <dgm:cxn modelId="{D5A53AB4-1323-47B5-83C6-170856160A08}" srcId="{F0988153-C9DF-4AA8-8617-838D98C28DE7}" destId="{607C69F0-215B-41BC-A7BA-04581409D4B0}" srcOrd="1" destOrd="0" parTransId="{D21F1FFA-93E3-464C-9253-D1EAD1D883A1}" sibTransId="{FF972AA9-BBFA-4712-81F1-2E6F6AD5A566}"/>
    <dgm:cxn modelId="{9CF73704-6F51-4A8F-8450-7DCCDABCD1F2}" srcId="{1B7F34E4-626B-475B-9FCA-FCFFC9AC93E9}" destId="{7DCF4975-85D7-4AFD-8609-1AF0F7FA4F4F}" srcOrd="6" destOrd="0" parTransId="{B7294525-0E77-4E98-9053-7654D25C9A53}" sibTransId="{3C3295BF-F507-4456-B105-7F8E875BC019}"/>
    <dgm:cxn modelId="{8D58B886-C9C4-4B7A-BF28-3D0639E9897B}" type="presOf" srcId="{F0988153-C9DF-4AA8-8617-838D98C28DE7}" destId="{5067CE79-E564-4220-B824-FBFE2B281BF0}" srcOrd="0" destOrd="0" presId="urn:microsoft.com/office/officeart/2005/8/layout/hierarchy1"/>
    <dgm:cxn modelId="{1AB5345C-57AC-4C2B-AFAA-F634DD641638}" srcId="{1B7F34E4-626B-475B-9FCA-FCFFC9AC93E9}" destId="{EBE5C3C2-B9E6-45ED-B9FF-9BA5AF4DBECC}" srcOrd="7" destOrd="0" parTransId="{BAEFE7A8-3640-4C39-A838-A284E99097D9}" sibTransId="{ED35B1B2-B216-4477-B814-987A6315485B}"/>
    <dgm:cxn modelId="{1DB96156-9F92-4E50-A5BE-E274CA91EA2A}" type="presOf" srcId="{DBADE033-8928-4212-AF61-2B821251BCEA}" destId="{67CB077A-47B0-4B39-946E-D479EB295B07}" srcOrd="0" destOrd="0" presId="urn:microsoft.com/office/officeart/2005/8/layout/hierarchy1"/>
    <dgm:cxn modelId="{9850F437-13FD-4D21-9F6B-FA7DB84FE949}" srcId="{F0988153-C9DF-4AA8-8617-838D98C28DE7}" destId="{4747A576-082C-4A55-B7AA-FBAD17533F29}" srcOrd="3" destOrd="0" parTransId="{AC8EF358-1EB5-4B63-AEA2-D3C31C586BB5}" sibTransId="{55F04093-0AC8-456B-B8CB-8421D0F12F35}"/>
    <dgm:cxn modelId="{5504C510-440E-4A4A-B4C7-97259503E9C7}" srcId="{EB1809C8-8136-48DB-B7D1-4DC323201746}" destId="{1B7F34E4-626B-475B-9FCA-FCFFC9AC93E9}" srcOrd="0" destOrd="0" parTransId="{3987FFD1-9FB5-41A5-8D8A-8EBEC2ADCE44}" sibTransId="{660A76BE-A78B-43D6-858E-4AE4A1157038}"/>
    <dgm:cxn modelId="{E7F27704-BEDD-4E91-B2A0-5268BB92E7F0}" srcId="{1B7F34E4-626B-475B-9FCA-FCFFC9AC93E9}" destId="{F0988153-C9DF-4AA8-8617-838D98C28DE7}" srcOrd="3" destOrd="0" parTransId="{B9B975CD-911A-41F5-8D9D-5CC331DDB284}" sibTransId="{2523ACC2-A533-444F-AB16-DD48C8F48182}"/>
    <dgm:cxn modelId="{08349B4F-1A2C-4707-8CA8-F56CEF886389}" type="presOf" srcId="{B7294525-0E77-4E98-9053-7654D25C9A53}" destId="{6C2BCCBA-5A83-455B-AB92-8FD0F302F75B}" srcOrd="0" destOrd="0" presId="urn:microsoft.com/office/officeart/2005/8/layout/hierarchy1"/>
    <dgm:cxn modelId="{CEF5DAB0-A97A-49EA-9A72-D6AE667A648F}" srcId="{EB1809C8-8136-48DB-B7D1-4DC323201746}" destId="{7BB40451-02E9-41A1-884B-1FC3002F6AD9}" srcOrd="1" destOrd="0" parTransId="{DBADE033-8928-4212-AF61-2B821251BCEA}" sibTransId="{BC202BAC-E829-4744-BC61-3F1D9865F71B}"/>
    <dgm:cxn modelId="{10EBE695-0C4D-4738-B886-ABB6524B35B9}" srcId="{EB1809C8-8136-48DB-B7D1-4DC323201746}" destId="{02DEF791-C993-43DD-964E-09F68142FA79}" srcOrd="2" destOrd="0" parTransId="{FA501AEA-4E92-40D1-AB39-29B8EFDF2193}" sibTransId="{48F6FB60-ED4F-43F7-A0B9-9DA2CFD2ED5B}"/>
    <dgm:cxn modelId="{F2D244EB-F58F-42C7-8B7A-85E885CD2875}" type="presOf" srcId="{B9B975CD-911A-41F5-8D9D-5CC331DDB284}" destId="{EF406529-A46C-4954-BE2F-9B997D5A7209}" srcOrd="0" destOrd="0" presId="urn:microsoft.com/office/officeart/2005/8/layout/hierarchy1"/>
    <dgm:cxn modelId="{996F79AF-70A2-49B1-8126-899BEEC3A673}" type="presOf" srcId="{DE721945-6ADA-4D54-BDBD-2992DF052E41}" destId="{278D4F38-64B0-4B1A-A4CD-8D1C6D215B5A}" srcOrd="0" destOrd="0" presId="urn:microsoft.com/office/officeart/2005/8/layout/hierarchy1"/>
    <dgm:cxn modelId="{7C63D398-5F79-4AA8-9970-CEA57BF1849E}" type="presOf" srcId="{E3AFFC65-A7E9-43B0-8A56-4E9E7196BA9C}" destId="{8D39DC23-8D66-41D8-A6FD-094EBBFE0395}" srcOrd="0" destOrd="0" presId="urn:microsoft.com/office/officeart/2005/8/layout/hierarchy1"/>
    <dgm:cxn modelId="{CEFDF8F8-3618-46C7-A110-A22834470D3A}" srcId="{1B7F34E4-626B-475B-9FCA-FCFFC9AC93E9}" destId="{6C5E1EAE-7A6C-4BEA-8A52-0245F0EFBDA1}" srcOrd="4" destOrd="0" parTransId="{AEB5E715-8C02-4B2E-A9C1-EC84F203B43E}" sibTransId="{8B268C59-34A4-413D-92BC-F160B045EEBA}"/>
    <dgm:cxn modelId="{843C1984-3113-4CC7-A590-EF8867C8C4B8}" type="presOf" srcId="{3987FFD1-9FB5-41A5-8D8A-8EBEC2ADCE44}" destId="{6BDA674D-75FA-4617-AFC1-1774A25B4BB3}" srcOrd="0" destOrd="0" presId="urn:microsoft.com/office/officeart/2005/8/layout/hierarchy1"/>
    <dgm:cxn modelId="{AD0869E9-F68D-42D5-A621-B24906819DF4}" srcId="{F0988153-C9DF-4AA8-8617-838D98C28DE7}" destId="{1D7E1CC7-2EE0-49AB-80F3-8170884084E5}" srcOrd="0" destOrd="0" parTransId="{43D6AF88-64A9-4E99-AD59-878735734D09}" sibTransId="{44775C52-3EDD-4F15-8103-10CEDF74AFE6}"/>
    <dgm:cxn modelId="{CD9D5474-529F-4821-942F-0C730F8C2758}" type="presOf" srcId="{AEB5E715-8C02-4B2E-A9C1-EC84F203B43E}" destId="{D711246B-0380-47BA-9714-CEBD1D074FC6}" srcOrd="0" destOrd="0" presId="urn:microsoft.com/office/officeart/2005/8/layout/hierarchy1"/>
    <dgm:cxn modelId="{30F3FAF5-7EFB-405E-B50F-4A17A495B101}" type="presOf" srcId="{AC8EF358-1EB5-4B63-AEA2-D3C31C586BB5}" destId="{B33DFA2B-E4D2-4F70-9E87-879D5BC1F31B}" srcOrd="0" destOrd="0" presId="urn:microsoft.com/office/officeart/2005/8/layout/hierarchy1"/>
    <dgm:cxn modelId="{3D51A2F2-822A-4549-A339-78122C623162}" type="presOf" srcId="{E1CCA928-2104-46B9-BC58-0755CB82B78C}" destId="{420D608B-BA90-4A23-BD7E-F7BD1906CD33}" srcOrd="0" destOrd="0" presId="urn:microsoft.com/office/officeart/2005/8/layout/hierarchy1"/>
    <dgm:cxn modelId="{2E16A64A-997D-4AFB-BBFF-DC2C444D808D}" type="presOf" srcId="{02DEF791-C993-43DD-964E-09F68142FA79}" destId="{02D23AA5-A3BA-4ABF-8416-DF020BE57333}" srcOrd="0" destOrd="0" presId="urn:microsoft.com/office/officeart/2005/8/layout/hierarchy1"/>
    <dgm:cxn modelId="{E7458B5B-F6B1-4788-9E29-4CEAC0582A3F}" type="presParOf" srcId="{5BC1C462-465A-42EA-BB17-818777DDB75A}" destId="{D565CED2-1911-42D8-AF60-D2D44C99882A}" srcOrd="0" destOrd="0" presId="urn:microsoft.com/office/officeart/2005/8/layout/hierarchy1"/>
    <dgm:cxn modelId="{A36CDBB1-F9F6-4493-B8B7-5C33CDDEC9E5}" type="presParOf" srcId="{D565CED2-1911-42D8-AF60-D2D44C99882A}" destId="{71E72C34-D5C1-4C9C-976C-9E8784287FA4}" srcOrd="0" destOrd="0" presId="urn:microsoft.com/office/officeart/2005/8/layout/hierarchy1"/>
    <dgm:cxn modelId="{ACF3FC7B-F59C-454F-8442-840C5097BA75}" type="presParOf" srcId="{71E72C34-D5C1-4C9C-976C-9E8784287FA4}" destId="{0ECF84AF-B6C3-4956-8444-7143C19C434E}" srcOrd="0" destOrd="0" presId="urn:microsoft.com/office/officeart/2005/8/layout/hierarchy1"/>
    <dgm:cxn modelId="{C8BF8BB7-1618-442B-A7AE-115F76968CC3}" type="presParOf" srcId="{71E72C34-D5C1-4C9C-976C-9E8784287FA4}" destId="{5B2170F8-67D8-4CCD-8866-6AF475383EF8}" srcOrd="1" destOrd="0" presId="urn:microsoft.com/office/officeart/2005/8/layout/hierarchy1"/>
    <dgm:cxn modelId="{99A63019-5D35-42EB-BB5F-CDA353EEA54A}" type="presParOf" srcId="{D565CED2-1911-42D8-AF60-D2D44C99882A}" destId="{E2D1BBB6-3D23-4A92-82E0-457774321BB0}" srcOrd="1" destOrd="0" presId="urn:microsoft.com/office/officeart/2005/8/layout/hierarchy1"/>
    <dgm:cxn modelId="{A21A0748-40BE-4A2B-B747-598C6C269AEF}" type="presParOf" srcId="{E2D1BBB6-3D23-4A92-82E0-457774321BB0}" destId="{6BDA674D-75FA-4617-AFC1-1774A25B4BB3}" srcOrd="0" destOrd="0" presId="urn:microsoft.com/office/officeart/2005/8/layout/hierarchy1"/>
    <dgm:cxn modelId="{296B1A25-184F-44E6-BC46-6FEE8E4C8299}" type="presParOf" srcId="{E2D1BBB6-3D23-4A92-82E0-457774321BB0}" destId="{AE5B2699-C605-47E3-9190-BA7C21A4E34B}" srcOrd="1" destOrd="0" presId="urn:microsoft.com/office/officeart/2005/8/layout/hierarchy1"/>
    <dgm:cxn modelId="{97BE6892-0F38-4A5E-8D10-0BE9DB9BFE93}" type="presParOf" srcId="{AE5B2699-C605-47E3-9190-BA7C21A4E34B}" destId="{B458B6AF-B58C-4D38-81C8-A846DD793F11}" srcOrd="0" destOrd="0" presId="urn:microsoft.com/office/officeart/2005/8/layout/hierarchy1"/>
    <dgm:cxn modelId="{EA4E821D-A803-4EA2-87A9-0E8B26F45075}" type="presParOf" srcId="{B458B6AF-B58C-4D38-81C8-A846DD793F11}" destId="{9513EE7B-678C-44AA-81D5-FCE0B18DC75C}" srcOrd="0" destOrd="0" presId="urn:microsoft.com/office/officeart/2005/8/layout/hierarchy1"/>
    <dgm:cxn modelId="{989D5A20-8B7A-43C6-9231-65FA47E8F95E}" type="presParOf" srcId="{B458B6AF-B58C-4D38-81C8-A846DD793F11}" destId="{D8B81332-CCA9-4B27-B78C-8AA7FF2C5D71}" srcOrd="1" destOrd="0" presId="urn:microsoft.com/office/officeart/2005/8/layout/hierarchy1"/>
    <dgm:cxn modelId="{C65C64B2-9939-40D6-B6DF-84D5C17AE22A}" type="presParOf" srcId="{AE5B2699-C605-47E3-9190-BA7C21A4E34B}" destId="{DF8CA289-D5E5-496B-9240-5F4AD933736B}" srcOrd="1" destOrd="0" presId="urn:microsoft.com/office/officeart/2005/8/layout/hierarchy1"/>
    <dgm:cxn modelId="{8A92A0FF-4F43-4FCC-BE1A-C47B94F78240}" type="presParOf" srcId="{DF8CA289-D5E5-496B-9240-5F4AD933736B}" destId="{278D4F38-64B0-4B1A-A4CD-8D1C6D215B5A}" srcOrd="0" destOrd="0" presId="urn:microsoft.com/office/officeart/2005/8/layout/hierarchy1"/>
    <dgm:cxn modelId="{D85AE596-E990-4886-BC1A-C1C9D72CBD3C}" type="presParOf" srcId="{DF8CA289-D5E5-496B-9240-5F4AD933736B}" destId="{B51A919D-5C40-45BB-AA66-1B7461389E39}" srcOrd="1" destOrd="0" presId="urn:microsoft.com/office/officeart/2005/8/layout/hierarchy1"/>
    <dgm:cxn modelId="{EF0F00A0-3877-470D-9CDE-D395274645E2}" type="presParOf" srcId="{B51A919D-5C40-45BB-AA66-1B7461389E39}" destId="{92A55DC4-9854-4C2C-BCC7-827A166D06A8}" srcOrd="0" destOrd="0" presId="urn:microsoft.com/office/officeart/2005/8/layout/hierarchy1"/>
    <dgm:cxn modelId="{4E381CFF-401E-4F55-940F-CEC58BCA9EA4}" type="presParOf" srcId="{92A55DC4-9854-4C2C-BCC7-827A166D06A8}" destId="{5311CB26-B591-4551-95B9-13A4C2818346}" srcOrd="0" destOrd="0" presId="urn:microsoft.com/office/officeart/2005/8/layout/hierarchy1"/>
    <dgm:cxn modelId="{7F6B99FC-044D-4324-B031-426067A730C1}" type="presParOf" srcId="{92A55DC4-9854-4C2C-BCC7-827A166D06A8}" destId="{420D608B-BA90-4A23-BD7E-F7BD1906CD33}" srcOrd="1" destOrd="0" presId="urn:microsoft.com/office/officeart/2005/8/layout/hierarchy1"/>
    <dgm:cxn modelId="{DBF53FD0-B956-43A9-9B70-75EB8EDD746C}" type="presParOf" srcId="{B51A919D-5C40-45BB-AA66-1B7461389E39}" destId="{D10A13A9-43AD-463A-BF71-01C19C9090D4}" srcOrd="1" destOrd="0" presId="urn:microsoft.com/office/officeart/2005/8/layout/hierarchy1"/>
    <dgm:cxn modelId="{C59DDFA4-60EB-4C69-8D0D-4B257BD937DC}" type="presParOf" srcId="{DF8CA289-D5E5-496B-9240-5F4AD933736B}" destId="{BF3B550C-C7CE-4339-81A0-4558A6785A65}" srcOrd="2" destOrd="0" presId="urn:microsoft.com/office/officeart/2005/8/layout/hierarchy1"/>
    <dgm:cxn modelId="{5EECE2C4-F98D-4F4D-8413-9F440A4A2735}" type="presParOf" srcId="{DF8CA289-D5E5-496B-9240-5F4AD933736B}" destId="{75BC8D78-7D2A-4B7D-AB0F-4E1645D67E0D}" srcOrd="3" destOrd="0" presId="urn:microsoft.com/office/officeart/2005/8/layout/hierarchy1"/>
    <dgm:cxn modelId="{BBB3FCE3-0353-4808-A399-40FC734070DD}" type="presParOf" srcId="{75BC8D78-7D2A-4B7D-AB0F-4E1645D67E0D}" destId="{B6A25749-8223-4D20-890E-6F48724F6D00}" srcOrd="0" destOrd="0" presId="urn:microsoft.com/office/officeart/2005/8/layout/hierarchy1"/>
    <dgm:cxn modelId="{01A9B1DD-B07A-4FFE-A39A-C9D3923C3F28}" type="presParOf" srcId="{B6A25749-8223-4D20-890E-6F48724F6D00}" destId="{87CDC474-F765-4DCA-8114-2659D604FC4B}" srcOrd="0" destOrd="0" presId="urn:microsoft.com/office/officeart/2005/8/layout/hierarchy1"/>
    <dgm:cxn modelId="{84CB60EC-4743-47D9-A783-FA6D44B2AE18}" type="presParOf" srcId="{B6A25749-8223-4D20-890E-6F48724F6D00}" destId="{6784DB99-398A-49DE-B49E-EE93D44940A4}" srcOrd="1" destOrd="0" presId="urn:microsoft.com/office/officeart/2005/8/layout/hierarchy1"/>
    <dgm:cxn modelId="{8F1E50C4-9BBE-4741-A740-60667A141692}" type="presParOf" srcId="{75BC8D78-7D2A-4B7D-AB0F-4E1645D67E0D}" destId="{757813A0-03FE-4D8F-9C1B-20E127DED6E4}" srcOrd="1" destOrd="0" presId="urn:microsoft.com/office/officeart/2005/8/layout/hierarchy1"/>
    <dgm:cxn modelId="{168B4DE3-CB38-4E5D-8413-EAF65E17428B}" type="presParOf" srcId="{DF8CA289-D5E5-496B-9240-5F4AD933736B}" destId="{FD0D629C-60B2-44DA-B55A-53CE3A37C222}" srcOrd="4" destOrd="0" presId="urn:microsoft.com/office/officeart/2005/8/layout/hierarchy1"/>
    <dgm:cxn modelId="{EA669CD2-C8D1-4057-BF18-E646431C71D7}" type="presParOf" srcId="{DF8CA289-D5E5-496B-9240-5F4AD933736B}" destId="{6E7A3E70-4CD1-425B-9202-05102709EBBC}" srcOrd="5" destOrd="0" presId="urn:microsoft.com/office/officeart/2005/8/layout/hierarchy1"/>
    <dgm:cxn modelId="{1816F3CD-861A-40DA-9C84-351653FEF73E}" type="presParOf" srcId="{6E7A3E70-4CD1-425B-9202-05102709EBBC}" destId="{0C8E6984-C24C-4B2C-B5AF-B8427820B179}" srcOrd="0" destOrd="0" presId="urn:microsoft.com/office/officeart/2005/8/layout/hierarchy1"/>
    <dgm:cxn modelId="{19E1595F-79DC-4D22-8493-41FAA7050734}" type="presParOf" srcId="{0C8E6984-C24C-4B2C-B5AF-B8427820B179}" destId="{EA769720-7489-44B5-A116-BCBE98A7A296}" srcOrd="0" destOrd="0" presId="urn:microsoft.com/office/officeart/2005/8/layout/hierarchy1"/>
    <dgm:cxn modelId="{FDC67E1C-5129-40FC-B35C-7F75630E9891}" type="presParOf" srcId="{0C8E6984-C24C-4B2C-B5AF-B8427820B179}" destId="{E03C3F47-7369-46EA-ABF9-210DDB13CF9F}" srcOrd="1" destOrd="0" presId="urn:microsoft.com/office/officeart/2005/8/layout/hierarchy1"/>
    <dgm:cxn modelId="{5FB8DCDC-02CA-4A43-AC51-CF70E58B481A}" type="presParOf" srcId="{6E7A3E70-4CD1-425B-9202-05102709EBBC}" destId="{FB47B97F-5CFE-4EB0-9DB0-62B191DABD87}" srcOrd="1" destOrd="0" presId="urn:microsoft.com/office/officeart/2005/8/layout/hierarchy1"/>
    <dgm:cxn modelId="{6A53C691-ECCD-4E03-A0C2-392BCCF4B2D5}" type="presParOf" srcId="{DF8CA289-D5E5-496B-9240-5F4AD933736B}" destId="{EF406529-A46C-4954-BE2F-9B997D5A7209}" srcOrd="6" destOrd="0" presId="urn:microsoft.com/office/officeart/2005/8/layout/hierarchy1"/>
    <dgm:cxn modelId="{8A6B6826-7D2D-4A03-ACCF-5EA6C2181451}" type="presParOf" srcId="{DF8CA289-D5E5-496B-9240-5F4AD933736B}" destId="{DDA480E7-4C2D-467D-9974-5502ECDD9147}" srcOrd="7" destOrd="0" presId="urn:microsoft.com/office/officeart/2005/8/layout/hierarchy1"/>
    <dgm:cxn modelId="{2C711DAF-A271-43A3-B135-96AB7B2D72EB}" type="presParOf" srcId="{DDA480E7-4C2D-467D-9974-5502ECDD9147}" destId="{98CD9523-B855-4FB0-BBB3-B52F4A8ED4D4}" srcOrd="0" destOrd="0" presId="urn:microsoft.com/office/officeart/2005/8/layout/hierarchy1"/>
    <dgm:cxn modelId="{C4FA65DD-7DB9-4289-8958-5DDBABC622C1}" type="presParOf" srcId="{98CD9523-B855-4FB0-BBB3-B52F4A8ED4D4}" destId="{2E7A11FD-C2E3-470B-ACBB-7727E4A3D159}" srcOrd="0" destOrd="0" presId="urn:microsoft.com/office/officeart/2005/8/layout/hierarchy1"/>
    <dgm:cxn modelId="{015FFE23-C438-43AC-9080-9386EB4025E7}" type="presParOf" srcId="{98CD9523-B855-4FB0-BBB3-B52F4A8ED4D4}" destId="{5067CE79-E564-4220-B824-FBFE2B281BF0}" srcOrd="1" destOrd="0" presId="urn:microsoft.com/office/officeart/2005/8/layout/hierarchy1"/>
    <dgm:cxn modelId="{68ED590E-903C-429D-9A6B-1101E8C5753A}" type="presParOf" srcId="{DDA480E7-4C2D-467D-9974-5502ECDD9147}" destId="{EDF2D0D2-8BCB-4935-9F2A-1288608B2671}" srcOrd="1" destOrd="0" presId="urn:microsoft.com/office/officeart/2005/8/layout/hierarchy1"/>
    <dgm:cxn modelId="{5E9244F3-28AB-4A98-BDB0-E4B6B20FAE51}" type="presParOf" srcId="{EDF2D0D2-8BCB-4935-9F2A-1288608B2671}" destId="{C8C30E1F-64D3-4E05-B191-28C03DEDA66A}" srcOrd="0" destOrd="0" presId="urn:microsoft.com/office/officeart/2005/8/layout/hierarchy1"/>
    <dgm:cxn modelId="{9A93D675-DC20-4F05-91C1-7A1355AD0385}" type="presParOf" srcId="{EDF2D0D2-8BCB-4935-9F2A-1288608B2671}" destId="{309DF740-6D9D-41FE-995B-64A23B7B8CB2}" srcOrd="1" destOrd="0" presId="urn:microsoft.com/office/officeart/2005/8/layout/hierarchy1"/>
    <dgm:cxn modelId="{6E3B8346-8203-42CA-9540-16DF98D7A4C2}" type="presParOf" srcId="{309DF740-6D9D-41FE-995B-64A23B7B8CB2}" destId="{24DA9C6B-A813-470B-8BE2-B2EF3A0DE343}" srcOrd="0" destOrd="0" presId="urn:microsoft.com/office/officeart/2005/8/layout/hierarchy1"/>
    <dgm:cxn modelId="{E83B473B-8834-4543-B8BC-61BC7578D8BC}" type="presParOf" srcId="{24DA9C6B-A813-470B-8BE2-B2EF3A0DE343}" destId="{4FE166B5-CEB5-47DA-8335-DCD4FC02DDA2}" srcOrd="0" destOrd="0" presId="urn:microsoft.com/office/officeart/2005/8/layout/hierarchy1"/>
    <dgm:cxn modelId="{AC9F5F54-DC35-4888-B36A-58E0627A3E67}" type="presParOf" srcId="{24DA9C6B-A813-470B-8BE2-B2EF3A0DE343}" destId="{E1E4DBDF-5C5B-4E3C-90C3-3695826695FA}" srcOrd="1" destOrd="0" presId="urn:microsoft.com/office/officeart/2005/8/layout/hierarchy1"/>
    <dgm:cxn modelId="{799E0D0F-F8DC-48DC-9C6E-0F7FC511C816}" type="presParOf" srcId="{309DF740-6D9D-41FE-995B-64A23B7B8CB2}" destId="{F5BB4115-FF44-4657-B1DE-56B46CB57076}" srcOrd="1" destOrd="0" presId="urn:microsoft.com/office/officeart/2005/8/layout/hierarchy1"/>
    <dgm:cxn modelId="{F45132F1-F693-4B88-9354-FD03C6176069}" type="presParOf" srcId="{EDF2D0D2-8BCB-4935-9F2A-1288608B2671}" destId="{F9361985-9BCD-4365-81C2-8FFDDAE027C7}" srcOrd="2" destOrd="0" presId="urn:microsoft.com/office/officeart/2005/8/layout/hierarchy1"/>
    <dgm:cxn modelId="{D420F07E-E424-4E9D-B0D9-B643EC016326}" type="presParOf" srcId="{EDF2D0D2-8BCB-4935-9F2A-1288608B2671}" destId="{3B5089E1-9D1A-4063-B70E-E1574CDE180B}" srcOrd="3" destOrd="0" presId="urn:microsoft.com/office/officeart/2005/8/layout/hierarchy1"/>
    <dgm:cxn modelId="{F073C755-A32E-4AE9-9184-CD0E9E05D50F}" type="presParOf" srcId="{3B5089E1-9D1A-4063-B70E-E1574CDE180B}" destId="{F9527E3B-D880-4AB9-AA60-4F848D988CBB}" srcOrd="0" destOrd="0" presId="urn:microsoft.com/office/officeart/2005/8/layout/hierarchy1"/>
    <dgm:cxn modelId="{4DD1D312-611F-4199-BFF1-77BC1AE213DA}" type="presParOf" srcId="{F9527E3B-D880-4AB9-AA60-4F848D988CBB}" destId="{5814DF04-9733-41E3-A5C8-43898FBE4472}" srcOrd="0" destOrd="0" presId="urn:microsoft.com/office/officeart/2005/8/layout/hierarchy1"/>
    <dgm:cxn modelId="{773637D2-CC6A-4B05-9F3F-1591D20ECE08}" type="presParOf" srcId="{F9527E3B-D880-4AB9-AA60-4F848D988CBB}" destId="{DBD1F51A-3332-4CC6-94FF-8CAD7E0B4881}" srcOrd="1" destOrd="0" presId="urn:microsoft.com/office/officeart/2005/8/layout/hierarchy1"/>
    <dgm:cxn modelId="{6342B25B-3663-4D93-B8D6-D7B3CD5CFFAC}" type="presParOf" srcId="{3B5089E1-9D1A-4063-B70E-E1574CDE180B}" destId="{097837FB-84F0-4931-B662-246E17644DD0}" srcOrd="1" destOrd="0" presId="urn:microsoft.com/office/officeart/2005/8/layout/hierarchy1"/>
    <dgm:cxn modelId="{E354BC50-8C31-4124-AF14-CA2F23ED6943}" type="presParOf" srcId="{EDF2D0D2-8BCB-4935-9F2A-1288608B2671}" destId="{C96E39C6-3FC7-401F-BC58-9661935F8E42}" srcOrd="4" destOrd="0" presId="urn:microsoft.com/office/officeart/2005/8/layout/hierarchy1"/>
    <dgm:cxn modelId="{74B9E485-8C9A-4E38-B049-C95A046BD446}" type="presParOf" srcId="{EDF2D0D2-8BCB-4935-9F2A-1288608B2671}" destId="{F6CF400D-86A5-458A-94C7-DD76171FD253}" srcOrd="5" destOrd="0" presId="urn:microsoft.com/office/officeart/2005/8/layout/hierarchy1"/>
    <dgm:cxn modelId="{9C3D01B9-FF1D-4C63-847B-241BC05F36F5}" type="presParOf" srcId="{F6CF400D-86A5-458A-94C7-DD76171FD253}" destId="{CBC90729-B53C-48D7-BC07-3AFF6DD2AE62}" srcOrd="0" destOrd="0" presId="urn:microsoft.com/office/officeart/2005/8/layout/hierarchy1"/>
    <dgm:cxn modelId="{9D052AEA-A969-4761-AD31-1E1356093B15}" type="presParOf" srcId="{CBC90729-B53C-48D7-BC07-3AFF6DD2AE62}" destId="{CE46535B-C6F4-4CB2-BDD1-857B39BD5F5B}" srcOrd="0" destOrd="0" presId="urn:microsoft.com/office/officeart/2005/8/layout/hierarchy1"/>
    <dgm:cxn modelId="{32012368-0707-489C-831B-EE312E4E1E51}" type="presParOf" srcId="{CBC90729-B53C-48D7-BC07-3AFF6DD2AE62}" destId="{CB164D3C-0930-42C5-BE44-0CA215DF98EA}" srcOrd="1" destOrd="0" presId="urn:microsoft.com/office/officeart/2005/8/layout/hierarchy1"/>
    <dgm:cxn modelId="{1D61D08D-484C-4E86-A67A-0B78D94C824E}" type="presParOf" srcId="{F6CF400D-86A5-458A-94C7-DD76171FD253}" destId="{EEEBDF81-E2AB-4237-9DE0-23EC1E10353A}" srcOrd="1" destOrd="0" presId="urn:microsoft.com/office/officeart/2005/8/layout/hierarchy1"/>
    <dgm:cxn modelId="{8B975DD8-B710-4846-8361-0C885B01E302}" type="presParOf" srcId="{EDF2D0D2-8BCB-4935-9F2A-1288608B2671}" destId="{B33DFA2B-E4D2-4F70-9E87-879D5BC1F31B}" srcOrd="6" destOrd="0" presId="urn:microsoft.com/office/officeart/2005/8/layout/hierarchy1"/>
    <dgm:cxn modelId="{015AFB38-9017-4A11-B9EC-06ECE510A313}" type="presParOf" srcId="{EDF2D0D2-8BCB-4935-9F2A-1288608B2671}" destId="{A742E7FD-C8D6-41F6-936F-42F5F5E33690}" srcOrd="7" destOrd="0" presId="urn:microsoft.com/office/officeart/2005/8/layout/hierarchy1"/>
    <dgm:cxn modelId="{E82ED9DC-A1D9-4B97-9A61-404C3F96DC16}" type="presParOf" srcId="{A742E7FD-C8D6-41F6-936F-42F5F5E33690}" destId="{0C431BC1-EB5F-4C5A-B5E1-CDBDAA2C80B1}" srcOrd="0" destOrd="0" presId="urn:microsoft.com/office/officeart/2005/8/layout/hierarchy1"/>
    <dgm:cxn modelId="{363883D8-50EF-4A00-8350-D962920E320B}" type="presParOf" srcId="{0C431BC1-EB5F-4C5A-B5E1-CDBDAA2C80B1}" destId="{725D69F9-2ED7-44A7-9E98-E420C8A1B1CE}" srcOrd="0" destOrd="0" presId="urn:microsoft.com/office/officeart/2005/8/layout/hierarchy1"/>
    <dgm:cxn modelId="{9A3A0365-90F1-4723-BB75-1E3896465783}" type="presParOf" srcId="{0C431BC1-EB5F-4C5A-B5E1-CDBDAA2C80B1}" destId="{917CC59C-9147-4F36-8CD6-9A040A168F05}" srcOrd="1" destOrd="0" presId="urn:microsoft.com/office/officeart/2005/8/layout/hierarchy1"/>
    <dgm:cxn modelId="{9ED7B56B-6DEA-41A6-BD6E-F6AFFF06437A}" type="presParOf" srcId="{A742E7FD-C8D6-41F6-936F-42F5F5E33690}" destId="{2FA5C214-E1E3-4EEE-997A-A54EC582CDF2}" srcOrd="1" destOrd="0" presId="urn:microsoft.com/office/officeart/2005/8/layout/hierarchy1"/>
    <dgm:cxn modelId="{9C249A00-A286-400F-859A-FB28DFDA5E72}" type="presParOf" srcId="{DF8CA289-D5E5-496B-9240-5F4AD933736B}" destId="{D711246B-0380-47BA-9714-CEBD1D074FC6}" srcOrd="8" destOrd="0" presId="urn:microsoft.com/office/officeart/2005/8/layout/hierarchy1"/>
    <dgm:cxn modelId="{61EB294F-4216-4952-9DE2-CC8926F6B873}" type="presParOf" srcId="{DF8CA289-D5E5-496B-9240-5F4AD933736B}" destId="{CF7D87C2-6B21-4AA9-93FC-D6FAA526B35E}" srcOrd="9" destOrd="0" presId="urn:microsoft.com/office/officeart/2005/8/layout/hierarchy1"/>
    <dgm:cxn modelId="{BAEFEC6E-A8FC-48A6-9C63-B34964BE9BDC}" type="presParOf" srcId="{CF7D87C2-6B21-4AA9-93FC-D6FAA526B35E}" destId="{2CAE0BA2-3BB8-4C1D-A2D3-A38188F3CE50}" srcOrd="0" destOrd="0" presId="urn:microsoft.com/office/officeart/2005/8/layout/hierarchy1"/>
    <dgm:cxn modelId="{365650AD-7F76-4D62-8B74-CD8B45091398}" type="presParOf" srcId="{2CAE0BA2-3BB8-4C1D-A2D3-A38188F3CE50}" destId="{E14A5FAA-B520-4763-B680-F8CE980F7DAF}" srcOrd="0" destOrd="0" presId="urn:microsoft.com/office/officeart/2005/8/layout/hierarchy1"/>
    <dgm:cxn modelId="{BF3DACB8-1C24-4F7E-A012-AC9D1A43DBB1}" type="presParOf" srcId="{2CAE0BA2-3BB8-4C1D-A2D3-A38188F3CE50}" destId="{5918615D-64DC-4E07-9194-B1D3FDC7E4EC}" srcOrd="1" destOrd="0" presId="urn:microsoft.com/office/officeart/2005/8/layout/hierarchy1"/>
    <dgm:cxn modelId="{D88E690B-81B8-484B-9374-51781CAE617B}" type="presParOf" srcId="{CF7D87C2-6B21-4AA9-93FC-D6FAA526B35E}" destId="{CA100893-D90C-4D94-A04C-58B810602387}" srcOrd="1" destOrd="0" presId="urn:microsoft.com/office/officeart/2005/8/layout/hierarchy1"/>
    <dgm:cxn modelId="{EBDA8E45-D22B-4491-AD9B-22BB156DEA57}" type="presParOf" srcId="{DF8CA289-D5E5-496B-9240-5F4AD933736B}" destId="{E1DA217E-2669-47E2-8633-A93F5EA163DE}" srcOrd="10" destOrd="0" presId="urn:microsoft.com/office/officeart/2005/8/layout/hierarchy1"/>
    <dgm:cxn modelId="{E710321E-2F10-4B04-B019-A742979514B5}" type="presParOf" srcId="{DF8CA289-D5E5-496B-9240-5F4AD933736B}" destId="{3A927EBB-7D42-422D-94A1-50422C1685E7}" srcOrd="11" destOrd="0" presId="urn:microsoft.com/office/officeart/2005/8/layout/hierarchy1"/>
    <dgm:cxn modelId="{D0F58937-1093-41EB-B678-448A4860F691}" type="presParOf" srcId="{3A927EBB-7D42-422D-94A1-50422C1685E7}" destId="{D6EE683E-35A9-4B7E-B254-E8529D68819D}" srcOrd="0" destOrd="0" presId="urn:microsoft.com/office/officeart/2005/8/layout/hierarchy1"/>
    <dgm:cxn modelId="{F18002A0-6040-4B7F-B006-9D87FB4993D9}" type="presParOf" srcId="{D6EE683E-35A9-4B7E-B254-E8529D68819D}" destId="{8422FE3A-5813-40F3-AEE2-021D138D454F}" srcOrd="0" destOrd="0" presId="urn:microsoft.com/office/officeart/2005/8/layout/hierarchy1"/>
    <dgm:cxn modelId="{EA6B652F-68AA-4DCA-BE61-2C36ED43CF47}" type="presParOf" srcId="{D6EE683E-35A9-4B7E-B254-E8529D68819D}" destId="{8D39DC23-8D66-41D8-A6FD-094EBBFE0395}" srcOrd="1" destOrd="0" presId="urn:microsoft.com/office/officeart/2005/8/layout/hierarchy1"/>
    <dgm:cxn modelId="{F0E7F73F-99A8-4305-A24B-4F8C0A0794C9}" type="presParOf" srcId="{3A927EBB-7D42-422D-94A1-50422C1685E7}" destId="{80F9E51D-A8F6-447E-9E0A-16FFFBD0AE1E}" srcOrd="1" destOrd="0" presId="urn:microsoft.com/office/officeart/2005/8/layout/hierarchy1"/>
    <dgm:cxn modelId="{5B82EE49-179B-403A-AACF-25BC038D78EC}" type="presParOf" srcId="{DF8CA289-D5E5-496B-9240-5F4AD933736B}" destId="{6C2BCCBA-5A83-455B-AB92-8FD0F302F75B}" srcOrd="12" destOrd="0" presId="urn:microsoft.com/office/officeart/2005/8/layout/hierarchy1"/>
    <dgm:cxn modelId="{BD87A84D-E78A-4F0A-A365-CBF390E4DFCE}" type="presParOf" srcId="{DF8CA289-D5E5-496B-9240-5F4AD933736B}" destId="{A29D0750-FFF1-499A-BA69-9AD72090E814}" srcOrd="13" destOrd="0" presId="urn:microsoft.com/office/officeart/2005/8/layout/hierarchy1"/>
    <dgm:cxn modelId="{409F4915-83FA-44E6-87BC-05228C8CE5CA}" type="presParOf" srcId="{A29D0750-FFF1-499A-BA69-9AD72090E814}" destId="{F3126A88-3732-4AD4-9641-3E43DEB09C5C}" srcOrd="0" destOrd="0" presId="urn:microsoft.com/office/officeart/2005/8/layout/hierarchy1"/>
    <dgm:cxn modelId="{C4CED903-60E9-4186-B855-3FE5506D9938}" type="presParOf" srcId="{F3126A88-3732-4AD4-9641-3E43DEB09C5C}" destId="{C3D027CC-1E20-4696-8798-2B120AF9CEAA}" srcOrd="0" destOrd="0" presId="urn:microsoft.com/office/officeart/2005/8/layout/hierarchy1"/>
    <dgm:cxn modelId="{9C9F814C-A94A-47F0-82BC-4FA605C52B85}" type="presParOf" srcId="{F3126A88-3732-4AD4-9641-3E43DEB09C5C}" destId="{5FE1B001-8255-40E4-9FD8-2820F33EC8D1}" srcOrd="1" destOrd="0" presId="urn:microsoft.com/office/officeart/2005/8/layout/hierarchy1"/>
    <dgm:cxn modelId="{D69118EA-2C90-46AD-A534-E43AC3CB7474}" type="presParOf" srcId="{A29D0750-FFF1-499A-BA69-9AD72090E814}" destId="{9CB6AFA7-B0A9-414D-BF95-FDEA621B0787}" srcOrd="1" destOrd="0" presId="urn:microsoft.com/office/officeart/2005/8/layout/hierarchy1"/>
    <dgm:cxn modelId="{36EC2A20-3A48-4D10-9D2C-5D863174E6B4}" type="presParOf" srcId="{DF8CA289-D5E5-496B-9240-5F4AD933736B}" destId="{019A3615-CCA6-4FE7-BBCD-1503024AD35E}" srcOrd="14" destOrd="0" presId="urn:microsoft.com/office/officeart/2005/8/layout/hierarchy1"/>
    <dgm:cxn modelId="{238B2FB4-42FF-4968-A11A-893EE700E6B9}" type="presParOf" srcId="{DF8CA289-D5E5-496B-9240-5F4AD933736B}" destId="{526BD7BD-E852-44C0-98D3-20BD06205547}" srcOrd="15" destOrd="0" presId="urn:microsoft.com/office/officeart/2005/8/layout/hierarchy1"/>
    <dgm:cxn modelId="{2B921731-0321-4D70-9C96-829614F0AB1B}" type="presParOf" srcId="{526BD7BD-E852-44C0-98D3-20BD06205547}" destId="{DB5FBA39-DD52-4DCB-B4AA-11CD5620ABD2}" srcOrd="0" destOrd="0" presId="urn:microsoft.com/office/officeart/2005/8/layout/hierarchy1"/>
    <dgm:cxn modelId="{30D840B0-337D-4542-B1B2-2BFA0808066F}" type="presParOf" srcId="{DB5FBA39-DD52-4DCB-B4AA-11CD5620ABD2}" destId="{0ED963A4-F689-4029-AE92-5B3E7CA00D16}" srcOrd="0" destOrd="0" presId="urn:microsoft.com/office/officeart/2005/8/layout/hierarchy1"/>
    <dgm:cxn modelId="{2ECFEA90-D58B-4E0A-818B-687A5A3E34F9}" type="presParOf" srcId="{DB5FBA39-DD52-4DCB-B4AA-11CD5620ABD2}" destId="{41C32920-03FF-45AE-8F34-C90C7B95C616}" srcOrd="1" destOrd="0" presId="urn:microsoft.com/office/officeart/2005/8/layout/hierarchy1"/>
    <dgm:cxn modelId="{D587986D-574A-4B09-A36C-F68159FC19E6}" type="presParOf" srcId="{526BD7BD-E852-44C0-98D3-20BD06205547}" destId="{BDDDB11C-978E-4F81-AA89-737380A12300}" srcOrd="1" destOrd="0" presId="urn:microsoft.com/office/officeart/2005/8/layout/hierarchy1"/>
    <dgm:cxn modelId="{C66D83A1-6B95-44AA-92F0-0B73668ACED7}" type="presParOf" srcId="{E2D1BBB6-3D23-4A92-82E0-457774321BB0}" destId="{67CB077A-47B0-4B39-946E-D479EB295B07}" srcOrd="2" destOrd="0" presId="urn:microsoft.com/office/officeart/2005/8/layout/hierarchy1"/>
    <dgm:cxn modelId="{B07E24CC-E20E-49BF-8A16-D6F12EDAD244}" type="presParOf" srcId="{E2D1BBB6-3D23-4A92-82E0-457774321BB0}" destId="{DEEA91A2-6615-4AD3-B3DD-F0CAD772B49A}" srcOrd="3" destOrd="0" presId="urn:microsoft.com/office/officeart/2005/8/layout/hierarchy1"/>
    <dgm:cxn modelId="{39EBBA19-0161-4C80-B2B8-71FFEE473D24}" type="presParOf" srcId="{DEEA91A2-6615-4AD3-B3DD-F0CAD772B49A}" destId="{F3315043-C5DD-4C9E-9476-AF2F9DFD0C2C}" srcOrd="0" destOrd="0" presId="urn:microsoft.com/office/officeart/2005/8/layout/hierarchy1"/>
    <dgm:cxn modelId="{BAF67239-2EA9-4AED-BEBA-9BB5AD208400}" type="presParOf" srcId="{F3315043-C5DD-4C9E-9476-AF2F9DFD0C2C}" destId="{F4A54F30-241E-4646-97E1-C9FFBDCEEF3D}" srcOrd="0" destOrd="0" presId="urn:microsoft.com/office/officeart/2005/8/layout/hierarchy1"/>
    <dgm:cxn modelId="{052EB59C-4E4B-4216-8F73-DFF1A65C167D}" type="presParOf" srcId="{F3315043-C5DD-4C9E-9476-AF2F9DFD0C2C}" destId="{F130838F-163E-4763-B412-1473DAB368B9}" srcOrd="1" destOrd="0" presId="urn:microsoft.com/office/officeart/2005/8/layout/hierarchy1"/>
    <dgm:cxn modelId="{285EA8C0-F8E5-4E62-9E3D-7CAAF55B71B9}" type="presParOf" srcId="{DEEA91A2-6615-4AD3-B3DD-F0CAD772B49A}" destId="{249ED24E-79BF-4A06-B96C-F7F769C3ECE1}" srcOrd="1" destOrd="0" presId="urn:microsoft.com/office/officeart/2005/8/layout/hierarchy1"/>
    <dgm:cxn modelId="{C683F33A-7822-403F-833E-8F4D57C8691B}" type="presParOf" srcId="{E2D1BBB6-3D23-4A92-82E0-457774321BB0}" destId="{836234B6-2398-487D-A2DB-FBB9C5124167}" srcOrd="4" destOrd="0" presId="urn:microsoft.com/office/officeart/2005/8/layout/hierarchy1"/>
    <dgm:cxn modelId="{96836B21-DD9E-4ECD-8943-D5544651528D}" type="presParOf" srcId="{E2D1BBB6-3D23-4A92-82E0-457774321BB0}" destId="{D8DFDB08-E846-484F-8C9B-7B7D31B35163}" srcOrd="5" destOrd="0" presId="urn:microsoft.com/office/officeart/2005/8/layout/hierarchy1"/>
    <dgm:cxn modelId="{AE0759BE-ABEA-4E62-B2D5-47AC891B2E69}" type="presParOf" srcId="{D8DFDB08-E846-484F-8C9B-7B7D31B35163}" destId="{1FAEE54B-D668-4719-961F-2516A94D27C1}" srcOrd="0" destOrd="0" presId="urn:microsoft.com/office/officeart/2005/8/layout/hierarchy1"/>
    <dgm:cxn modelId="{8D928A82-14B1-482D-B6C8-F4F6B070A0CC}" type="presParOf" srcId="{1FAEE54B-D668-4719-961F-2516A94D27C1}" destId="{00E237E2-9902-4A20-BF17-232D93EC4738}" srcOrd="0" destOrd="0" presId="urn:microsoft.com/office/officeart/2005/8/layout/hierarchy1"/>
    <dgm:cxn modelId="{E3D9FB64-AAAF-4B86-BA36-90C990E84BD7}" type="presParOf" srcId="{1FAEE54B-D668-4719-961F-2516A94D27C1}" destId="{02D23AA5-A3BA-4ABF-8416-DF020BE57333}" srcOrd="1" destOrd="0" presId="urn:microsoft.com/office/officeart/2005/8/layout/hierarchy1"/>
    <dgm:cxn modelId="{A233BADE-7D3E-46F1-8D41-58081EA79576}" type="presParOf" srcId="{D8DFDB08-E846-484F-8C9B-7B7D31B35163}" destId="{C9629FAE-2DFB-451A-91C8-CD6731F1546F}" srcOrd="1" destOrd="0" presId="urn:microsoft.com/office/officeart/2005/8/layout/hierarchy1"/>
    <dgm:cxn modelId="{D1B7B474-9870-4857-AAE1-25C826E70898}" type="presParOf" srcId="{E2D1BBB6-3D23-4A92-82E0-457774321BB0}" destId="{F4000A0A-0CE3-42DC-8529-508379320634}" srcOrd="6" destOrd="0" presId="urn:microsoft.com/office/officeart/2005/8/layout/hierarchy1"/>
    <dgm:cxn modelId="{D8306BD6-EF8A-4EAD-9BC4-5BAC394030F5}" type="presParOf" srcId="{E2D1BBB6-3D23-4A92-82E0-457774321BB0}" destId="{E804D150-B52C-4C98-AB37-3A259E0BAED8}" srcOrd="7" destOrd="0" presId="urn:microsoft.com/office/officeart/2005/8/layout/hierarchy1"/>
    <dgm:cxn modelId="{E817AAD1-6589-4BCF-8779-8395E1968227}" type="presParOf" srcId="{E804D150-B52C-4C98-AB37-3A259E0BAED8}" destId="{6624B878-4464-4D6A-A8D4-80AFCC32F9BF}" srcOrd="0" destOrd="0" presId="urn:microsoft.com/office/officeart/2005/8/layout/hierarchy1"/>
    <dgm:cxn modelId="{BC6A1342-25AC-4D0E-9832-D4769652E889}" type="presParOf" srcId="{6624B878-4464-4D6A-A8D4-80AFCC32F9BF}" destId="{3632F142-AEAA-4857-A9AC-EC1FE6A0642A}" srcOrd="0" destOrd="0" presId="urn:microsoft.com/office/officeart/2005/8/layout/hierarchy1"/>
    <dgm:cxn modelId="{5D5F67E9-E979-4315-8CAC-D6FBA3B43353}" type="presParOf" srcId="{6624B878-4464-4D6A-A8D4-80AFCC32F9BF}" destId="{99CF865C-5065-4510-BD57-D84DC61C3D71}" srcOrd="1" destOrd="0" presId="urn:microsoft.com/office/officeart/2005/8/layout/hierarchy1"/>
    <dgm:cxn modelId="{A23F3FEA-9371-4C3C-8CC8-E0FAA9367E4C}" type="presParOf" srcId="{E804D150-B52C-4C98-AB37-3A259E0BAED8}" destId="{459CDA67-9D25-404B-B7E4-2EE792F139F7}"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90990C-A4C9-4224-A6E3-97C7AD9C5ABE}" type="datetimeFigureOut">
              <a:rPr lang="el-GR" smtClean="0"/>
              <a:pPr/>
              <a:t>4/11/2018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00CC4-03F6-43F0-83E0-7FD6EDEBE496}"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4D200CC4-03F6-43F0-83E0-7FD6EDEBE496}" type="slidenum">
              <a:rPr lang="el-GR" smtClean="0"/>
              <a:pPr/>
              <a:t>6</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D3F1D1C4-C2D9-4231-9FB2-B2D9D97AA41D}"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4/11/2018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342CEA3-3058-4D43-AE35-B3DA76CB4003}" type="datetimeFigureOut">
              <a:rPr lang="el-GR" smtClean="0"/>
              <a:pPr/>
              <a:t>4/11/2018</a:t>
            </a:fld>
            <a:endParaRPr lang="el-GR"/>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l-GR"/>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F1D1C4-C2D9-4231-9FB2-B2D9D97AA41D}"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ec-patr.org/list/index.php?lang=gr&amp;id=202" TargetMode="External"/><Relationship Id="rId2" Type="http://schemas.openxmlformats.org/officeDocument/2006/relationships/hyperlink" Target="https://enromiosini.gr/arthrografia/%CE%B8%CF%81%CE%B7%CF%83%CE%BA%CE%B5%CF%85%CF%84%CE%B9%CE%BA%CE%B5%CF%83-%CF%80%CF%81%CE%BF%CF%80%CE%B1%CE%B3%CE%B1%CE%BD%CE%B4%CE%B5%CF%83-%CF%83%CF%84%CE%BF%CE%BD-%CF%85%CF%80%CE%BF%CE%B4%CE%BF/"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r>
              <a:rPr lang="el-GR" sz="5400" dirty="0" err="1" smtClean="0"/>
              <a:t>Προτεσταντισμοσ</a:t>
            </a:r>
            <a:r>
              <a:rPr lang="el-GR" sz="2000" dirty="0" smtClean="0"/>
              <a:t> </a:t>
            </a:r>
            <a:br>
              <a:rPr lang="el-GR" sz="2000" dirty="0" smtClean="0"/>
            </a:br>
            <a:r>
              <a:rPr lang="el-GR" sz="2000" dirty="0" err="1" smtClean="0"/>
              <a:t>Ελληνικη</a:t>
            </a:r>
            <a:r>
              <a:rPr lang="el-GR" sz="2000" dirty="0" smtClean="0"/>
              <a:t> </a:t>
            </a:r>
            <a:r>
              <a:rPr lang="el-GR" sz="2000" dirty="0" err="1" smtClean="0"/>
              <a:t>Ευαγγελικη</a:t>
            </a:r>
            <a:r>
              <a:rPr lang="el-GR" sz="2000" dirty="0" smtClean="0"/>
              <a:t> </a:t>
            </a:r>
            <a:r>
              <a:rPr lang="el-GR" sz="2000" dirty="0" err="1" smtClean="0"/>
              <a:t>εκκλησια</a:t>
            </a:r>
            <a:endParaRPr lang="el-GR" sz="2000" dirty="0"/>
          </a:p>
        </p:txBody>
      </p:sp>
      <p:sp>
        <p:nvSpPr>
          <p:cNvPr id="3" name="2 - Υπότιτλος"/>
          <p:cNvSpPr>
            <a:spLocks noGrp="1"/>
          </p:cNvSpPr>
          <p:nvPr>
            <p:ph type="subTitle" idx="1"/>
          </p:nvPr>
        </p:nvSpPr>
        <p:spPr/>
        <p:txBody>
          <a:bodyPr/>
          <a:lstStyle/>
          <a:p>
            <a:r>
              <a:rPr lang="el-GR" dirty="0" smtClean="0"/>
              <a:t>ΘΡΗΣΚΕΥΤΙΚΕΣ ΜΕΙΟΝΟΤΗΤΕΣ ΣΤΗΝ ΕΛΛΑΔΑ</a:t>
            </a:r>
            <a:endParaRPr lang="el-G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1000108"/>
          </a:xfrm>
        </p:spPr>
        <p:txBody>
          <a:bodyPr>
            <a:normAutofit fontScale="90000"/>
          </a:bodyPr>
          <a:lstStyle/>
          <a:p>
            <a:r>
              <a:rPr lang="el-GR" dirty="0" smtClean="0"/>
              <a:t>ΓΕΩΓΡΑΦΙΚΗ ΚΑΤΑΝΟΜΗ ΘΡΗΣΚΕΙΩΝ</a:t>
            </a:r>
            <a:endParaRPr lang="el-GR" dirty="0"/>
          </a:p>
        </p:txBody>
      </p:sp>
      <p:pic>
        <p:nvPicPr>
          <p:cNvPr id="4" name="3 - Θέση περιεχομένου" descr="ÎÏÎ¿ÏÎ­Î»ÎµÏÎ¼Î± ÎµÎ¹ÎºÏÎ½Î±Ï Î³Î¹Î± Î³ÎµÏÎ³ÏÎ±ÏÎ¹ÎºÎ· ÎºÎ±ÏÎ±Î½Î¿Î¼Î· ÏÏÎ¿ÏÎµÏÏÎ±Î½ÏÏÎ½"/>
          <p:cNvPicPr>
            <a:picLocks noGrp="1"/>
          </p:cNvPicPr>
          <p:nvPr>
            <p:ph idx="1"/>
          </p:nvPr>
        </p:nvPicPr>
        <p:blipFill>
          <a:blip r:embed="rId2" cstate="email"/>
          <a:srcRect/>
          <a:stretch>
            <a:fillRect/>
          </a:stretch>
        </p:blipFill>
        <p:spPr bwMode="auto">
          <a:xfrm>
            <a:off x="0" y="1214398"/>
            <a:ext cx="9144000" cy="56436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357950" y="274638"/>
            <a:ext cx="2786050" cy="2511420"/>
          </a:xfrm>
        </p:spPr>
        <p:txBody>
          <a:bodyPr>
            <a:normAutofit/>
          </a:bodyPr>
          <a:lstStyle/>
          <a:p>
            <a:r>
              <a:rPr lang="el-GR" sz="3200" dirty="0" smtClean="0"/>
              <a:t>Διασπορά ελληνικών ευαγγελικών εκκλησιών</a:t>
            </a:r>
            <a:endParaRPr lang="el-GR" sz="3200" dirty="0"/>
          </a:p>
        </p:txBody>
      </p:sp>
      <p:pic>
        <p:nvPicPr>
          <p:cNvPr id="4" name="3 - Θέση περιεχομένου" descr="http://www.e-fos.gr/066/pictures/pages/map02.jpg"/>
          <p:cNvPicPr>
            <a:picLocks noGrp="1"/>
          </p:cNvPicPr>
          <p:nvPr>
            <p:ph idx="1"/>
          </p:nvPr>
        </p:nvPicPr>
        <p:blipFill>
          <a:blip r:embed="rId2"/>
          <a:srcRect/>
          <a:stretch>
            <a:fillRect/>
          </a:stretch>
        </p:blipFill>
        <p:spPr bwMode="auto">
          <a:xfrm>
            <a:off x="0" y="0"/>
            <a:ext cx="635795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571480"/>
          </a:xfrm>
        </p:spPr>
        <p:txBody>
          <a:bodyPr>
            <a:normAutofit/>
          </a:bodyPr>
          <a:lstStyle/>
          <a:p>
            <a:r>
              <a:rPr lang="el-GR" sz="1800" dirty="0" smtClean="0"/>
              <a:t>ΣΥΝΤΑΓΜΑ ΤΗΣ ΕΠΙΔΑΥΡΟΥ</a:t>
            </a:r>
            <a:endParaRPr lang="el-GR" sz="1800" dirty="0"/>
          </a:p>
        </p:txBody>
      </p:sp>
      <p:pic>
        <p:nvPicPr>
          <p:cNvPr id="4" name="3 - Θέση περιεχομένου" descr="C:\Users\User\Desktop\ΣΥΝΤΑΓΜΑ\ΕΠΙΔΑΥΡΟΣ 1.jpg"/>
          <p:cNvPicPr>
            <a:picLocks noGrp="1"/>
          </p:cNvPicPr>
          <p:nvPr>
            <p:ph idx="1"/>
          </p:nvPr>
        </p:nvPicPr>
        <p:blipFill>
          <a:blip r:embed="rId2"/>
          <a:srcRect/>
          <a:stretch>
            <a:fillRect/>
          </a:stretch>
        </p:blipFill>
        <p:spPr bwMode="auto">
          <a:xfrm>
            <a:off x="0" y="1142984"/>
            <a:ext cx="3489605" cy="5422905"/>
          </a:xfrm>
          <a:prstGeom prst="rect">
            <a:avLst/>
          </a:prstGeom>
          <a:noFill/>
          <a:ln w="9525">
            <a:noFill/>
            <a:miter lim="800000"/>
            <a:headEnd/>
            <a:tailEnd/>
          </a:ln>
        </p:spPr>
      </p:pic>
      <p:pic>
        <p:nvPicPr>
          <p:cNvPr id="5" name="4 - Εικόνα" descr="C:\Users\User\Desktop\ΣΥΝΤΑΓΜΑ\ΕΠΙΔΑΥΡΟΣ 2.jpg"/>
          <p:cNvPicPr/>
          <p:nvPr/>
        </p:nvPicPr>
        <p:blipFill>
          <a:blip r:embed="rId3" cstate="email"/>
          <a:srcRect/>
          <a:stretch>
            <a:fillRect/>
          </a:stretch>
        </p:blipFill>
        <p:spPr bwMode="auto">
          <a:xfrm>
            <a:off x="3571868" y="2643182"/>
            <a:ext cx="5572132" cy="242889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Σύνταγμα 2008</a:t>
            </a:r>
            <a:endParaRPr lang="el-GR" dirty="0"/>
          </a:p>
        </p:txBody>
      </p:sp>
      <p:sp>
        <p:nvSpPr>
          <p:cNvPr id="3" name="2 - Θέση περιεχομένου"/>
          <p:cNvSpPr>
            <a:spLocks noGrp="1"/>
          </p:cNvSpPr>
          <p:nvPr>
            <p:ph idx="1"/>
          </p:nvPr>
        </p:nvSpPr>
        <p:spPr/>
        <p:txBody>
          <a:bodyPr>
            <a:normAutofit fontScale="77500" lnSpcReduction="20000"/>
          </a:bodyPr>
          <a:lstStyle/>
          <a:p>
            <a:r>
              <a:rPr lang="el-GR" dirty="0" smtClean="0"/>
              <a:t> </a:t>
            </a:r>
            <a:r>
              <a:rPr lang="el-GR" dirty="0" err="1" smtClean="0"/>
              <a:t>Άρθρo</a:t>
            </a:r>
            <a:r>
              <a:rPr lang="el-GR" dirty="0" smtClean="0"/>
              <a:t> 13 </a:t>
            </a:r>
          </a:p>
          <a:p>
            <a:r>
              <a:rPr lang="el-GR" dirty="0" smtClean="0"/>
              <a:t>1. H ελευθερία της θρησκευτικής συνείδησης είναι απαραβίαστη. H απόλαυση των </a:t>
            </a:r>
            <a:r>
              <a:rPr lang="el-GR" dirty="0" err="1" smtClean="0"/>
              <a:t>ατoμικών</a:t>
            </a:r>
            <a:r>
              <a:rPr lang="el-GR" dirty="0" smtClean="0"/>
              <a:t> και </a:t>
            </a:r>
            <a:r>
              <a:rPr lang="el-GR" dirty="0" err="1" smtClean="0"/>
              <a:t>πoλιτικών</a:t>
            </a:r>
            <a:r>
              <a:rPr lang="el-GR" dirty="0" smtClean="0"/>
              <a:t> δικαιωμάτων δεν εξαρτάται από τις θρησκευτικές </a:t>
            </a:r>
            <a:r>
              <a:rPr lang="el-GR" dirty="0" err="1" smtClean="0"/>
              <a:t>πεπoιθήσεις</a:t>
            </a:r>
            <a:r>
              <a:rPr lang="el-GR" dirty="0" smtClean="0"/>
              <a:t> καθενός. 2. </a:t>
            </a:r>
            <a:r>
              <a:rPr lang="el-GR" dirty="0" err="1" smtClean="0"/>
              <a:t>Kάθε</a:t>
            </a:r>
            <a:r>
              <a:rPr lang="el-GR" dirty="0" smtClean="0"/>
              <a:t> γνωστή θρησκεία είναι ελεύθερη και τα σχετικά με τη λατρεία της </a:t>
            </a:r>
            <a:r>
              <a:rPr lang="el-GR" dirty="0" err="1" smtClean="0"/>
              <a:t>τελoύνται</a:t>
            </a:r>
            <a:r>
              <a:rPr lang="el-GR" dirty="0" smtClean="0"/>
              <a:t> ανεμπόδιστα υπό την </a:t>
            </a:r>
            <a:r>
              <a:rPr lang="el-GR" dirty="0" err="1" smtClean="0"/>
              <a:t>πρoστασία</a:t>
            </a:r>
            <a:r>
              <a:rPr lang="el-GR" dirty="0" smtClean="0"/>
              <a:t> των νόμων. H άσκηση της λατρείας δεν επιτρέπεται να </a:t>
            </a:r>
            <a:r>
              <a:rPr lang="el-GR" dirty="0" err="1" smtClean="0"/>
              <a:t>πρoσβάλλει</a:t>
            </a:r>
            <a:r>
              <a:rPr lang="el-GR" dirty="0" smtClean="0"/>
              <a:t> τη δημόσια τάξη ή τα χρηστά ήθη. O </a:t>
            </a:r>
            <a:r>
              <a:rPr lang="el-GR" dirty="0" err="1" smtClean="0"/>
              <a:t>πρoσηλυτισμός</a:t>
            </a:r>
            <a:r>
              <a:rPr lang="el-GR" dirty="0" smtClean="0"/>
              <a:t> </a:t>
            </a:r>
            <a:r>
              <a:rPr lang="el-GR" dirty="0" err="1" smtClean="0"/>
              <a:t>απαγoρεύεται</a:t>
            </a:r>
            <a:r>
              <a:rPr lang="el-GR" dirty="0" smtClean="0"/>
              <a:t>. 3. </a:t>
            </a:r>
            <a:r>
              <a:rPr lang="el-GR" dirty="0" err="1" smtClean="0"/>
              <a:t>Oι</a:t>
            </a:r>
            <a:r>
              <a:rPr lang="el-GR" dirty="0" smtClean="0"/>
              <a:t> </a:t>
            </a:r>
            <a:r>
              <a:rPr lang="el-GR" dirty="0" err="1" smtClean="0"/>
              <a:t>λειτoυργoί</a:t>
            </a:r>
            <a:r>
              <a:rPr lang="el-GR" dirty="0" smtClean="0"/>
              <a:t> όλων των γνωστών θρησκειών υπόκεινται στην ίδια </a:t>
            </a:r>
            <a:r>
              <a:rPr lang="el-GR" dirty="0" err="1" smtClean="0"/>
              <a:t>επoπτεία</a:t>
            </a:r>
            <a:r>
              <a:rPr lang="el-GR" dirty="0" smtClean="0"/>
              <a:t> της </a:t>
            </a:r>
            <a:r>
              <a:rPr lang="el-GR" dirty="0" err="1" smtClean="0"/>
              <a:t>Πoλιτείας</a:t>
            </a:r>
            <a:r>
              <a:rPr lang="el-GR" dirty="0" smtClean="0"/>
              <a:t> και στις ίδιες </a:t>
            </a:r>
            <a:r>
              <a:rPr lang="el-GR" dirty="0" err="1" smtClean="0"/>
              <a:t>υπoχρεώσεις</a:t>
            </a:r>
            <a:r>
              <a:rPr lang="el-GR" dirty="0" smtClean="0"/>
              <a:t> απέναντί της, όπως και </a:t>
            </a:r>
            <a:r>
              <a:rPr lang="el-GR" dirty="0" err="1" smtClean="0"/>
              <a:t>oι</a:t>
            </a:r>
            <a:r>
              <a:rPr lang="el-GR" dirty="0" smtClean="0"/>
              <a:t> </a:t>
            </a:r>
            <a:r>
              <a:rPr lang="el-GR" dirty="0" err="1" smtClean="0"/>
              <a:t>λειτoυργoί</a:t>
            </a:r>
            <a:r>
              <a:rPr lang="el-GR" dirty="0" smtClean="0"/>
              <a:t> της </a:t>
            </a:r>
            <a:r>
              <a:rPr lang="el-GR" dirty="0" err="1" smtClean="0"/>
              <a:t>επικρατoύσας</a:t>
            </a:r>
            <a:r>
              <a:rPr lang="el-GR" dirty="0" smtClean="0"/>
              <a:t> θρησκείας. 4. </a:t>
            </a:r>
            <a:r>
              <a:rPr lang="el-GR" dirty="0" err="1" smtClean="0"/>
              <a:t>Kανένας</a:t>
            </a:r>
            <a:r>
              <a:rPr lang="el-GR" dirty="0" smtClean="0"/>
              <a:t> δεν </a:t>
            </a:r>
            <a:r>
              <a:rPr lang="el-GR" dirty="0" err="1" smtClean="0"/>
              <a:t>μπoρεί</a:t>
            </a:r>
            <a:r>
              <a:rPr lang="el-GR" dirty="0" smtClean="0"/>
              <a:t>, εξαιτίας των θρησκευτικών </a:t>
            </a:r>
            <a:r>
              <a:rPr lang="el-GR" dirty="0" err="1" smtClean="0"/>
              <a:t>τoυ</a:t>
            </a:r>
            <a:r>
              <a:rPr lang="el-GR" dirty="0" smtClean="0"/>
              <a:t> </a:t>
            </a:r>
            <a:r>
              <a:rPr lang="el-GR" dirty="0" err="1" smtClean="0"/>
              <a:t>πεπoιθήσεων</a:t>
            </a:r>
            <a:r>
              <a:rPr lang="el-GR" dirty="0" smtClean="0"/>
              <a:t>, να απαλλαγεί από την εκπλήρωση των </a:t>
            </a:r>
            <a:r>
              <a:rPr lang="el-GR" dirty="0" err="1" smtClean="0"/>
              <a:t>υπoχρεώσεων</a:t>
            </a:r>
            <a:r>
              <a:rPr lang="el-GR" dirty="0" smtClean="0"/>
              <a:t> </a:t>
            </a:r>
            <a:r>
              <a:rPr lang="el-GR" dirty="0" err="1" smtClean="0"/>
              <a:t>πρoς</a:t>
            </a:r>
            <a:r>
              <a:rPr lang="el-GR" dirty="0" smtClean="0"/>
              <a:t> </a:t>
            </a:r>
            <a:r>
              <a:rPr lang="el-GR" dirty="0" err="1" smtClean="0"/>
              <a:t>τo</a:t>
            </a:r>
            <a:r>
              <a:rPr lang="el-GR" dirty="0" smtClean="0"/>
              <a:t> </a:t>
            </a:r>
            <a:r>
              <a:rPr lang="el-GR" dirty="0" err="1" smtClean="0"/>
              <a:t>Kράτoς</a:t>
            </a:r>
            <a:r>
              <a:rPr lang="el-GR" dirty="0" smtClean="0"/>
              <a:t> ή να αρνηθεί να </a:t>
            </a:r>
            <a:r>
              <a:rPr lang="el-GR" dirty="0" err="1" smtClean="0"/>
              <a:t>συμμoρφωθεί</a:t>
            </a:r>
            <a:r>
              <a:rPr lang="el-GR" dirty="0" smtClean="0"/>
              <a:t> </a:t>
            </a:r>
            <a:r>
              <a:rPr lang="el-GR" dirty="0" err="1" smtClean="0"/>
              <a:t>πρoς</a:t>
            </a:r>
            <a:r>
              <a:rPr lang="el-GR" dirty="0" smtClean="0"/>
              <a:t> </a:t>
            </a:r>
            <a:r>
              <a:rPr lang="el-GR" dirty="0" err="1" smtClean="0"/>
              <a:t>τoυς</a:t>
            </a:r>
            <a:r>
              <a:rPr lang="el-GR" dirty="0" smtClean="0"/>
              <a:t> </a:t>
            </a:r>
            <a:r>
              <a:rPr lang="el-GR" dirty="0" err="1" smtClean="0"/>
              <a:t>νόμoυς</a:t>
            </a:r>
            <a:r>
              <a:rPr lang="el-GR" dirty="0" smtClean="0"/>
              <a:t>. 5. </a:t>
            </a:r>
            <a:r>
              <a:rPr lang="el-GR" dirty="0" err="1" smtClean="0"/>
              <a:t>Kανένας</a:t>
            </a:r>
            <a:r>
              <a:rPr lang="el-GR" dirty="0" smtClean="0"/>
              <a:t> </a:t>
            </a:r>
            <a:r>
              <a:rPr lang="el-GR" dirty="0" err="1" smtClean="0"/>
              <a:t>όρκoς</a:t>
            </a:r>
            <a:r>
              <a:rPr lang="el-GR" dirty="0" smtClean="0"/>
              <a:t> δεν επιβάλλεται χωρίς </a:t>
            </a:r>
            <a:r>
              <a:rPr lang="el-GR" dirty="0" err="1" smtClean="0"/>
              <a:t>νόμo</a:t>
            </a:r>
            <a:r>
              <a:rPr lang="el-GR" dirty="0" smtClean="0"/>
              <a:t>, </a:t>
            </a:r>
            <a:r>
              <a:rPr lang="el-GR" dirty="0" err="1" smtClean="0"/>
              <a:t>πoυ</a:t>
            </a:r>
            <a:r>
              <a:rPr lang="el-GR" dirty="0" smtClean="0"/>
              <a:t> </a:t>
            </a:r>
            <a:r>
              <a:rPr lang="el-GR" dirty="0" err="1" smtClean="0"/>
              <a:t>oρίζει</a:t>
            </a:r>
            <a:r>
              <a:rPr lang="el-GR" dirty="0" smtClean="0"/>
              <a:t> και </a:t>
            </a:r>
            <a:r>
              <a:rPr lang="el-GR" dirty="0" err="1" smtClean="0"/>
              <a:t>τoν</a:t>
            </a:r>
            <a:r>
              <a:rPr lang="el-GR" dirty="0" smtClean="0"/>
              <a:t> </a:t>
            </a:r>
            <a:r>
              <a:rPr lang="el-GR" dirty="0" err="1" smtClean="0"/>
              <a:t>τύπo</a:t>
            </a:r>
            <a:r>
              <a:rPr lang="el-GR" dirty="0" smtClean="0"/>
              <a:t> </a:t>
            </a:r>
            <a:r>
              <a:rPr lang="el-GR" dirty="0" err="1" smtClean="0"/>
              <a:t>τoυ</a:t>
            </a:r>
            <a:r>
              <a:rPr lang="el-GR" dirty="0" smtClean="0"/>
              <a:t>. </a:t>
            </a:r>
            <a:endParaRPr lang="el-G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n-US" dirty="0" smtClean="0"/>
              <a:t>http://www.opengov.gr/ypepth/?p=1862</a:t>
            </a:r>
            <a:endParaRPr lang="el-GR" dirty="0"/>
          </a:p>
        </p:txBody>
      </p:sp>
      <p:sp>
        <p:nvSpPr>
          <p:cNvPr id="3" name="2 - Θέση περιεχομένου"/>
          <p:cNvSpPr>
            <a:spLocks noGrp="1"/>
          </p:cNvSpPr>
          <p:nvPr>
            <p:ph idx="1"/>
          </p:nvPr>
        </p:nvSpPr>
        <p:spPr/>
        <p:txBody>
          <a:bodyPr>
            <a:normAutofit fontScale="62500" lnSpcReduction="20000"/>
          </a:bodyPr>
          <a:lstStyle/>
          <a:p>
            <a:r>
              <a:rPr lang="el-GR" b="1" dirty="0" smtClean="0"/>
              <a:t>Άρθρο 13 – Αναγνώριση νομικής προσωπικότητας υφιστάμενων Εκκλησιών και νομικών προσώπων τους</a:t>
            </a:r>
            <a:endParaRPr lang="el-GR" dirty="0" smtClean="0"/>
          </a:p>
          <a:p>
            <a:r>
              <a:rPr lang="el-GR" dirty="0" smtClean="0"/>
              <a:t>Αναγνώριση νομικής προσωπικότητας</a:t>
            </a:r>
            <a:br>
              <a:rPr lang="el-GR" dirty="0" smtClean="0"/>
            </a:br>
            <a:r>
              <a:rPr lang="el-GR" dirty="0" smtClean="0"/>
              <a:t>υφιστάμενων Εκκλησιών και νομικών προσώπων τους</a:t>
            </a:r>
            <a:br>
              <a:rPr lang="el-GR" dirty="0" smtClean="0"/>
            </a:br>
            <a:r>
              <a:rPr lang="el-GR" dirty="0" smtClean="0"/>
              <a:t>1. Αναγνωρίζονται ως ίδια θρησκευτικά νομικά πρόσωπα ιδιωτικού δικαίου, χωρίς καμία άλλη διατύπωση και χωρίς την τήρηση των διαδικασιών που ορίζονται στα άρθρα 3 και 12, έστω και αν δεν υφίστανται οι ελάχιστοι αριθμοί πιστών ή θρησκευτικών νομικών προσώπων που προβλέπονται στα προηγούμενα άρθρα, οι κάτωθι Εκκλησίες και οι θρησκευτικές κοινότητες τους που λειτουργούν τους κάτωθι ναούς, ευκτήριους οίκους, μονές και ησυχαστήρια, που υπάγονται διοικητικά και πνευματικά σ’ αυτές :</a:t>
            </a:r>
            <a:br>
              <a:rPr lang="el-GR" dirty="0" smtClean="0"/>
            </a:br>
            <a:r>
              <a:rPr lang="el-GR" dirty="0" smtClean="0"/>
              <a:t>α) Αγγλικανική Εκκλησία στην Ελλάδα</a:t>
            </a:r>
            <a:br>
              <a:rPr lang="el-GR" dirty="0" smtClean="0"/>
            </a:br>
            <a:r>
              <a:rPr lang="el-GR" dirty="0" smtClean="0"/>
              <a:t>β) Αιθιοπική Ορθόδοξη Εκκλησία</a:t>
            </a:r>
            <a:br>
              <a:rPr lang="el-GR" dirty="0" smtClean="0"/>
            </a:br>
            <a:r>
              <a:rPr lang="el-GR" dirty="0" smtClean="0"/>
              <a:t>(και οι ναοί / ευκτήριοι οίκοι της ….)</a:t>
            </a:r>
            <a:br>
              <a:rPr lang="el-GR" dirty="0" smtClean="0"/>
            </a:br>
            <a:r>
              <a:rPr lang="el-GR" dirty="0" smtClean="0"/>
              <a:t>γ) Ελληνική Ευαγγελική Εκκλησία</a:t>
            </a:r>
            <a:br>
              <a:rPr lang="el-GR" dirty="0" smtClean="0"/>
            </a:br>
            <a:r>
              <a:rPr lang="el-GR" dirty="0" smtClean="0"/>
              <a:t>(και οι ναοί / ευκτήριοι οίκοι της …)</a:t>
            </a:r>
            <a:br>
              <a:rPr lang="el-GR" dirty="0" smtClean="0"/>
            </a:br>
            <a:r>
              <a:rPr lang="el-GR" dirty="0" smtClean="0"/>
              <a:t>δ) </a:t>
            </a:r>
            <a:r>
              <a:rPr lang="el-GR" dirty="0" err="1" smtClean="0"/>
              <a:t>Κοπτορθόδοξη</a:t>
            </a:r>
            <a:r>
              <a:rPr lang="el-GR" dirty="0" smtClean="0"/>
              <a:t> Εκκλησία της Αιγύπτου</a:t>
            </a:r>
            <a:br>
              <a:rPr lang="el-GR" dirty="0" smtClean="0"/>
            </a:br>
            <a:r>
              <a:rPr lang="el-GR" dirty="0" smtClean="0"/>
              <a:t>(και οι ναοί / ευκτήριοι οίκοι της ….)</a:t>
            </a:r>
            <a:br>
              <a:rPr lang="el-GR" dirty="0" smtClean="0"/>
            </a:br>
            <a:r>
              <a:rPr lang="el-GR" dirty="0" smtClean="0"/>
              <a:t>ε) Μητρόπολη Ορθόδοξων Αρμενίων Ελλάδας</a:t>
            </a:r>
          </a:p>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57166"/>
            <a:ext cx="8229600" cy="928694"/>
          </a:xfrm>
        </p:spPr>
        <p:txBody>
          <a:bodyPr>
            <a:normAutofit fontScale="90000"/>
          </a:bodyPr>
          <a:lstStyle/>
          <a:p>
            <a:r>
              <a:rPr lang="en-US" sz="1600" dirty="0" smtClean="0"/>
              <a:t>http://www.aeee.gr/%CF%83%CF%8D%CE%BD%CF%84%CE%BF%CE%BC%CE%BF-%CE%B9%CF%83%CF%84%CE%BF%CF%81%CE%B9%CE%BA%CF%8C</a:t>
            </a:r>
            <a:r>
              <a:rPr lang="en-US" dirty="0" smtClean="0"/>
              <a:t>/</a:t>
            </a:r>
            <a:endParaRPr lang="el-GR" dirty="0"/>
          </a:p>
        </p:txBody>
      </p:sp>
      <p:sp>
        <p:nvSpPr>
          <p:cNvPr id="3" name="2 - Θέση περιεχομένου"/>
          <p:cNvSpPr>
            <a:spLocks noGrp="1"/>
          </p:cNvSpPr>
          <p:nvPr>
            <p:ph idx="1"/>
          </p:nvPr>
        </p:nvSpPr>
        <p:spPr/>
        <p:txBody>
          <a:bodyPr>
            <a:normAutofit fontScale="92500" lnSpcReduction="20000"/>
          </a:bodyPr>
          <a:lstStyle/>
          <a:p>
            <a:pPr fontAlgn="base"/>
            <a:r>
              <a:rPr lang="el-GR" dirty="0" smtClean="0"/>
              <a:t>Η Ελληνική Ευαγγελική Εκκλησία (1858) </a:t>
            </a:r>
          </a:p>
          <a:p>
            <a:pPr fontAlgn="base"/>
            <a:r>
              <a:rPr lang="el-GR" dirty="0" smtClean="0"/>
              <a:t>Πρώτο Προτεσταντικό εκκλησιαστικό δόγμα στην Ελλάδα.</a:t>
            </a:r>
          </a:p>
          <a:p>
            <a:pPr fontAlgn="base"/>
            <a:r>
              <a:rPr lang="el-GR" dirty="0" smtClean="0"/>
              <a:t>Αναμορφωμένη-</a:t>
            </a:r>
            <a:r>
              <a:rPr lang="el-GR" dirty="0" err="1" smtClean="0"/>
              <a:t>Πρεσβυτερική</a:t>
            </a:r>
            <a:r>
              <a:rPr lang="el-GR" dirty="0" smtClean="0"/>
              <a:t> χριστιανική εκκλησία στην Ελλάδα </a:t>
            </a:r>
          </a:p>
          <a:p>
            <a:pPr fontAlgn="base"/>
            <a:r>
              <a:rPr lang="el-GR" dirty="0" smtClean="0"/>
              <a:t>Η νομική της προσωπικότητα είναι αναγνωρισμένη από την πολιτεία (2014).</a:t>
            </a:r>
          </a:p>
          <a:p>
            <a:pPr fontAlgn="base"/>
            <a:r>
              <a:rPr lang="el-GR" dirty="0" smtClean="0"/>
              <a:t>Αγία Γραφή = ύψιστη και τελική αυθεντία σε θέματα πίστης και ζωής </a:t>
            </a:r>
          </a:p>
          <a:p>
            <a:pPr fontAlgn="base"/>
            <a:r>
              <a:rPr lang="el-GR" dirty="0" smtClean="0"/>
              <a:t>Σύμβολο της Πίστεως χωρίς την προσθήκη Φιλιόκβε.</a:t>
            </a:r>
          </a:p>
          <a:p>
            <a:pPr fontAlgn="base"/>
            <a:r>
              <a:rPr lang="el-GR" dirty="0" smtClean="0"/>
              <a:t>Δέχεται την Αγία Τριάδα και τη θεότητα του Ιησού Χριστού </a:t>
            </a:r>
          </a:p>
          <a:p>
            <a:endParaRPr lang="el-G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pPr algn="just" fontAlgn="base"/>
            <a:r>
              <a:rPr lang="el-GR" sz="2400" dirty="0" smtClean="0"/>
              <a:t>Τα ιδιαίτερα στοιχεία της χριστιανικής διδασκαλίας που χαρακτηρίζουν την εκκλησία ως </a:t>
            </a:r>
            <a:r>
              <a:rPr lang="el-GR" sz="2400" i="1" dirty="0" smtClean="0"/>
              <a:t>Ευαγγελική</a:t>
            </a:r>
            <a:r>
              <a:rPr lang="el-GR" sz="2400" dirty="0" smtClean="0"/>
              <a:t>, μπορούν να συνοψιστούν ως εξής:</a:t>
            </a:r>
          </a:p>
        </p:txBody>
      </p:sp>
      <p:sp>
        <p:nvSpPr>
          <p:cNvPr id="3" name="2 - Θέση περιεχομένου"/>
          <p:cNvSpPr>
            <a:spLocks noGrp="1"/>
          </p:cNvSpPr>
          <p:nvPr>
            <p:ph idx="1"/>
          </p:nvPr>
        </p:nvSpPr>
        <p:spPr/>
        <p:txBody>
          <a:bodyPr>
            <a:normAutofit/>
          </a:bodyPr>
          <a:lstStyle/>
          <a:p>
            <a:pPr lvl="0" fontAlgn="base"/>
            <a:r>
              <a:rPr lang="el-GR" b="1" dirty="0" smtClean="0"/>
              <a:t>Μόνο η Αγία Γραφή</a:t>
            </a:r>
            <a:r>
              <a:rPr lang="el-GR" dirty="0" smtClean="0"/>
              <a:t> </a:t>
            </a:r>
          </a:p>
          <a:p>
            <a:pPr lvl="0" fontAlgn="base"/>
            <a:r>
              <a:rPr lang="el-GR" b="1" dirty="0" smtClean="0"/>
              <a:t>Μόνο ο Χριστός</a:t>
            </a:r>
            <a:endParaRPr lang="el-GR" dirty="0" smtClean="0"/>
          </a:p>
          <a:p>
            <a:pPr lvl="0" fontAlgn="base"/>
            <a:r>
              <a:rPr lang="el-GR" b="1" dirty="0" smtClean="0"/>
              <a:t>Μόνο η χάρη</a:t>
            </a:r>
            <a:endParaRPr lang="el-GR" dirty="0" smtClean="0"/>
          </a:p>
          <a:p>
            <a:pPr lvl="0" fontAlgn="base"/>
            <a:r>
              <a:rPr lang="el-GR" b="1" dirty="0" smtClean="0"/>
              <a:t>Μόνο η πίστη</a:t>
            </a:r>
            <a:endParaRPr lang="el-GR" dirty="0" smtClean="0"/>
          </a:p>
          <a:p>
            <a:endParaRPr lang="el-G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1714488"/>
          </a:xfrm>
        </p:spPr>
        <p:txBody>
          <a:bodyPr>
            <a:normAutofit/>
          </a:bodyPr>
          <a:lstStyle/>
          <a:p>
            <a:r>
              <a:rPr lang="el-GR" dirty="0" smtClean="0"/>
              <a:t>Ιδρυτικός «Μύθος»</a:t>
            </a:r>
            <a:br>
              <a:rPr lang="el-GR" dirty="0" smtClean="0"/>
            </a:br>
            <a:r>
              <a:rPr lang="en-US" sz="1400" dirty="0" smtClean="0"/>
              <a:t>://www.aeee.gr/%CF%83%CF%8D%CE%BD%CF%84%CE%BF%CE%BC%CE%BF-%CE%B9%CF%83%CF%84%CE%BF%CF%81%CE%B9%CE%BA%CF%8C/</a:t>
            </a:r>
            <a:endParaRPr lang="el-GR" sz="1400" dirty="0"/>
          </a:p>
        </p:txBody>
      </p:sp>
      <p:sp>
        <p:nvSpPr>
          <p:cNvPr id="3" name="2 - Θέση περιεχομένου"/>
          <p:cNvSpPr>
            <a:spLocks noGrp="1"/>
          </p:cNvSpPr>
          <p:nvPr>
            <p:ph idx="1"/>
          </p:nvPr>
        </p:nvSpPr>
        <p:spPr/>
        <p:txBody>
          <a:bodyPr>
            <a:normAutofit/>
          </a:bodyPr>
          <a:lstStyle/>
          <a:p>
            <a:r>
              <a:rPr lang="el-GR" sz="3600" dirty="0" smtClean="0"/>
              <a:t>Κίνημα των </a:t>
            </a:r>
            <a:r>
              <a:rPr lang="el-GR" sz="3600" dirty="0" err="1" smtClean="0"/>
              <a:t>Ισαύρων</a:t>
            </a:r>
            <a:r>
              <a:rPr lang="el-GR" sz="3600" dirty="0" smtClean="0"/>
              <a:t> 8</a:t>
            </a:r>
            <a:r>
              <a:rPr lang="el-GR" sz="3600" baseline="30000" dirty="0" smtClean="0"/>
              <a:t>ος</a:t>
            </a:r>
            <a:r>
              <a:rPr lang="el-GR" sz="3600" dirty="0" smtClean="0"/>
              <a:t> αι.</a:t>
            </a:r>
          </a:p>
          <a:p>
            <a:r>
              <a:rPr lang="el-GR" sz="3600" dirty="0" smtClean="0"/>
              <a:t>Λούθηρος 16</a:t>
            </a:r>
            <a:r>
              <a:rPr lang="el-GR" sz="3600" baseline="30000" dirty="0" smtClean="0"/>
              <a:t>ος</a:t>
            </a:r>
            <a:r>
              <a:rPr lang="el-GR" sz="3600" dirty="0" smtClean="0"/>
              <a:t> αι.</a:t>
            </a:r>
          </a:p>
          <a:p>
            <a:r>
              <a:rPr lang="el-GR" sz="3600" dirty="0" smtClean="0"/>
              <a:t>Κύριλλος </a:t>
            </a:r>
            <a:r>
              <a:rPr lang="el-GR" sz="3600" dirty="0" err="1" smtClean="0"/>
              <a:t>Λούκαρις</a:t>
            </a:r>
            <a:r>
              <a:rPr lang="el-GR" sz="3600" dirty="0" smtClean="0"/>
              <a:t> 17</a:t>
            </a:r>
            <a:r>
              <a:rPr lang="el-GR" sz="3600" baseline="30000" dirty="0" smtClean="0"/>
              <a:t>ος</a:t>
            </a:r>
            <a:r>
              <a:rPr lang="el-GR" sz="3600" dirty="0" smtClean="0"/>
              <a:t> αι.</a:t>
            </a:r>
          </a:p>
          <a:p>
            <a:r>
              <a:rPr lang="el-GR" sz="3600" dirty="0" smtClean="0"/>
              <a:t>Άλλες προσωπικότητες (Αδαμάντιος Κοραής) κατά τον 18</a:t>
            </a:r>
            <a:r>
              <a:rPr lang="el-GR" sz="3600" baseline="30000" dirty="0" smtClean="0"/>
              <a:t>ο</a:t>
            </a:r>
            <a:r>
              <a:rPr lang="el-GR" sz="3600" dirty="0" smtClean="0"/>
              <a:t> και 19</a:t>
            </a:r>
            <a:r>
              <a:rPr lang="el-GR" sz="3600" baseline="30000" dirty="0" smtClean="0"/>
              <a:t>ο</a:t>
            </a:r>
            <a:r>
              <a:rPr lang="el-GR" sz="3600" dirty="0" smtClean="0"/>
              <a:t> αι.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796908"/>
          </a:xfrm>
        </p:spPr>
        <p:txBody>
          <a:bodyPr>
            <a:normAutofit/>
          </a:bodyPr>
          <a:lstStyle/>
          <a:p>
            <a:r>
              <a:rPr lang="el-GR" dirty="0" smtClean="0"/>
              <a:t>Κύριλλος </a:t>
            </a:r>
            <a:r>
              <a:rPr lang="el-GR" dirty="0" err="1" smtClean="0"/>
              <a:t>Λούκαρις</a:t>
            </a:r>
            <a:r>
              <a:rPr lang="el-GR" dirty="0" smtClean="0"/>
              <a:t> (1572-1638)</a:t>
            </a:r>
            <a:endParaRPr lang="el-GR" dirty="0"/>
          </a:p>
        </p:txBody>
      </p:sp>
      <p:pic>
        <p:nvPicPr>
          <p:cNvPr id="4" name="3 - Θέση περιεχομένου" descr="ÎÏÏÎ¹Î»Î»Î¿Ï ÎÎ¿ÏÎºÎ±ÏÎ¹Ï: Î Î Î±ÏÏÎ¹Î¬ÏÏÎ·Ï ÏÎ¿Ï ÏÎ¬Î»ÎµÏÎµ Î³Î¹Î± Î½Î± Î±ÏÏÏÎ½Î¯ÏÎµÎ¹ ÏÎ¿ ÎµÎ»Î»Î·Î½Î¹ÎºÏ Î³Î­Î½Î¿Ï ÎºÎ±Î¹ ÏÏÏÎ±Î³Î³Î±Î»Î¯ÏÏÎ·ÎºÎµ Î±ÏÏ ÏÎ¿ÏÏ Î¤Î¿ÏÏÎºÎ¿ÏÏ (ÏÏÏÏ)"/>
          <p:cNvPicPr>
            <a:picLocks noGrp="1"/>
          </p:cNvPicPr>
          <p:nvPr>
            <p:ph idx="1"/>
          </p:nvPr>
        </p:nvPicPr>
        <p:blipFill>
          <a:blip r:embed="rId2" cstate="email"/>
          <a:srcRect/>
          <a:stretch>
            <a:fillRect/>
          </a:stretch>
        </p:blipFill>
        <p:spPr bwMode="auto">
          <a:xfrm>
            <a:off x="0" y="1643050"/>
            <a:ext cx="9144000" cy="4429156"/>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582594"/>
          </a:xfrm>
        </p:spPr>
        <p:txBody>
          <a:bodyPr>
            <a:normAutofit fontScale="90000"/>
          </a:bodyPr>
          <a:lstStyle/>
          <a:p>
            <a:r>
              <a:rPr lang="el-GR" dirty="0" smtClean="0"/>
              <a:t>Αδαμάντιος Κοραής (1748-1833)</a:t>
            </a:r>
            <a:endParaRPr lang="el-GR" dirty="0"/>
          </a:p>
        </p:txBody>
      </p:sp>
      <p:pic>
        <p:nvPicPr>
          <p:cNvPr id="4" name="3 - Θέση περιεχομένου" descr="ÎÏÎ¿ÏÎ­Î»ÎµÏÎ¼Î± ÎµÎ¹ÎºÏÎ½Î±Ï Î³Î¹Î± ÎÎÎ¡ÎÎÎ£"/>
          <p:cNvPicPr>
            <a:picLocks noGrp="1"/>
          </p:cNvPicPr>
          <p:nvPr>
            <p:ph idx="1"/>
          </p:nvPr>
        </p:nvPicPr>
        <p:blipFill>
          <a:blip r:embed="rId2"/>
          <a:srcRect/>
          <a:stretch>
            <a:fillRect/>
          </a:stretch>
        </p:blipFill>
        <p:spPr bwMode="auto">
          <a:xfrm>
            <a:off x="0" y="857232"/>
            <a:ext cx="4572032" cy="6000768"/>
          </a:xfrm>
          <a:prstGeom prst="rect">
            <a:avLst/>
          </a:prstGeom>
          <a:noFill/>
          <a:ln w="9525">
            <a:noFill/>
            <a:miter lim="800000"/>
            <a:headEnd/>
            <a:tailEnd/>
          </a:ln>
        </p:spPr>
      </p:pic>
      <p:pic>
        <p:nvPicPr>
          <p:cNvPr id="5" name="4 - Εικόνα" descr="https://alphalinenet.files.wordpress.com/2014/12/cebacebfcf81ceb1ceb7cf83.jpg?w=293"/>
          <p:cNvPicPr/>
          <p:nvPr/>
        </p:nvPicPr>
        <p:blipFill>
          <a:blip r:embed="rId3" cstate="email"/>
          <a:srcRect/>
          <a:stretch>
            <a:fillRect/>
          </a:stretch>
        </p:blipFill>
        <p:spPr bwMode="auto">
          <a:xfrm>
            <a:off x="5929322" y="2857496"/>
            <a:ext cx="2787015" cy="38068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ΛΟΥΘΗΡΟΣ </a:t>
            </a:r>
            <a:r>
              <a:rPr lang="en-US" dirty="0" smtClean="0"/>
              <a:t>          </a:t>
            </a:r>
            <a:r>
              <a:rPr lang="el-GR" dirty="0" smtClean="0"/>
              <a:t>95 ΘΕΣΕΙΣ</a:t>
            </a:r>
            <a:endParaRPr lang="el-GR" dirty="0"/>
          </a:p>
        </p:txBody>
      </p:sp>
      <p:pic>
        <p:nvPicPr>
          <p:cNvPr id="4" name="3 - Θέση περιεχομένου" descr="Martin Luther by Cranach-restoration.tif"/>
          <p:cNvPicPr>
            <a:picLocks noGrp="1"/>
          </p:cNvPicPr>
          <p:nvPr>
            <p:ph idx="1"/>
          </p:nvPr>
        </p:nvPicPr>
        <p:blipFill>
          <a:blip r:embed="rId2"/>
          <a:srcRect/>
          <a:stretch>
            <a:fillRect/>
          </a:stretch>
        </p:blipFill>
        <p:spPr bwMode="auto">
          <a:xfrm>
            <a:off x="0" y="1500174"/>
            <a:ext cx="2786082" cy="3643338"/>
          </a:xfrm>
          <a:prstGeom prst="rect">
            <a:avLst/>
          </a:prstGeom>
          <a:noFill/>
          <a:ln w="9525">
            <a:noFill/>
            <a:miter lim="800000"/>
            <a:headEnd/>
            <a:tailEnd/>
          </a:ln>
        </p:spPr>
      </p:pic>
      <p:pic>
        <p:nvPicPr>
          <p:cNvPr id="5" name="4 - Εικόνα" descr="The 95 Theses that Martin Luther nailed on the door at Wittenberg"/>
          <p:cNvPicPr/>
          <p:nvPr/>
        </p:nvPicPr>
        <p:blipFill>
          <a:blip r:embed="rId3"/>
          <a:srcRect/>
          <a:stretch>
            <a:fillRect/>
          </a:stretch>
        </p:blipFill>
        <p:spPr bwMode="auto">
          <a:xfrm>
            <a:off x="2857488" y="2500306"/>
            <a:ext cx="6286512" cy="4357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511156"/>
          </a:xfrm>
        </p:spPr>
        <p:txBody>
          <a:bodyPr>
            <a:normAutofit fontScale="90000"/>
          </a:bodyPr>
          <a:lstStyle/>
          <a:p>
            <a:r>
              <a:rPr lang="el-GR" dirty="0" smtClean="0"/>
              <a:t>Νεόφυτος </a:t>
            </a:r>
            <a:r>
              <a:rPr lang="el-GR" dirty="0" err="1" smtClean="0"/>
              <a:t>Βάμβας</a:t>
            </a:r>
            <a:r>
              <a:rPr lang="el-GR" dirty="0" smtClean="0"/>
              <a:t> (1776-1855)</a:t>
            </a:r>
            <a:endParaRPr lang="el-GR" dirty="0"/>
          </a:p>
        </p:txBody>
      </p:sp>
      <p:pic>
        <p:nvPicPr>
          <p:cNvPr id="4" name="3 - Θέση περιεχομένου" descr="https://www.benaki.gr/images/collectionitem/284691/sizes/284691_457018_1000_1000_inner.jpg"/>
          <p:cNvPicPr>
            <a:picLocks noGrp="1"/>
          </p:cNvPicPr>
          <p:nvPr>
            <p:ph idx="1"/>
          </p:nvPr>
        </p:nvPicPr>
        <p:blipFill>
          <a:blip r:embed="rId2"/>
          <a:srcRect/>
          <a:stretch>
            <a:fillRect/>
          </a:stretch>
        </p:blipFill>
        <p:spPr bwMode="auto">
          <a:xfrm>
            <a:off x="2428860" y="785794"/>
            <a:ext cx="4500594" cy="607220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571480"/>
          </a:xfrm>
        </p:spPr>
        <p:txBody>
          <a:bodyPr>
            <a:normAutofit fontScale="90000"/>
          </a:bodyPr>
          <a:lstStyle/>
          <a:p>
            <a:r>
              <a:rPr lang="el-GR" dirty="0" smtClean="0"/>
              <a:t>Θεόκλητος Φαρμακίδης (1784-1860)</a:t>
            </a:r>
            <a:endParaRPr lang="el-GR" dirty="0"/>
          </a:p>
        </p:txBody>
      </p:sp>
      <p:pic>
        <p:nvPicPr>
          <p:cNvPr id="4" name="3 - Θέση περιεχομένου" descr="https://paletaart.files.wordpress.com/2012/07/cf84cf83cf8ccebacebfcf82-ceb4ceb9cebfcebdcf8dcf83ceb9cebfcf82-cf80cf81cebfcf83cf89cf80cebfceb3cf81ceb1cf86ceafceb1-cf84cebfcf85-ceb8.jpg?w=605"/>
          <p:cNvPicPr>
            <a:picLocks noGrp="1"/>
          </p:cNvPicPr>
          <p:nvPr>
            <p:ph idx="1"/>
          </p:nvPr>
        </p:nvPicPr>
        <p:blipFill>
          <a:blip r:embed="rId2" cstate="email"/>
          <a:srcRect/>
          <a:stretch>
            <a:fillRect/>
          </a:stretch>
        </p:blipFill>
        <p:spPr bwMode="auto">
          <a:xfrm>
            <a:off x="2214546" y="714356"/>
            <a:ext cx="4786346" cy="614364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714356"/>
          </a:xfrm>
        </p:spPr>
        <p:txBody>
          <a:bodyPr>
            <a:normAutofit fontScale="90000"/>
          </a:bodyPr>
          <a:lstStyle/>
          <a:p>
            <a:r>
              <a:rPr lang="el-GR" dirty="0" smtClean="0"/>
              <a:t>Θεόφιλος </a:t>
            </a:r>
            <a:r>
              <a:rPr lang="el-GR" dirty="0" err="1" smtClean="0"/>
              <a:t>Καΐρης</a:t>
            </a:r>
            <a:r>
              <a:rPr lang="el-GR" dirty="0" smtClean="0"/>
              <a:t> (1784-1853)</a:t>
            </a:r>
            <a:endParaRPr lang="el-GR" dirty="0"/>
          </a:p>
        </p:txBody>
      </p:sp>
      <p:pic>
        <p:nvPicPr>
          <p:cNvPr id="4" name="3 - Θέση περιεχομένου" descr="https://alphalinenet.files.wordpress.com/2011/05/ceb5cebbceb1ceb9cebfceb3cf81ceb1cf86ceafceb1-ceb1-cebccf80cebbcebfceba.jpg?w=700&amp;h="/>
          <p:cNvPicPr>
            <a:picLocks noGrp="1"/>
          </p:cNvPicPr>
          <p:nvPr>
            <p:ph idx="1"/>
          </p:nvPr>
        </p:nvPicPr>
        <p:blipFill>
          <a:blip r:embed="rId2"/>
          <a:srcRect/>
          <a:stretch>
            <a:fillRect/>
          </a:stretch>
        </p:blipFill>
        <p:spPr bwMode="auto">
          <a:xfrm>
            <a:off x="3143240" y="714356"/>
            <a:ext cx="3929091" cy="6143644"/>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Ελληνική Ευαγγελική Εκκλησία</a:t>
            </a:r>
            <a:endParaRPr lang="el-GR" dirty="0"/>
          </a:p>
        </p:txBody>
      </p:sp>
      <p:sp>
        <p:nvSpPr>
          <p:cNvPr id="3" name="2 - Θέση περιεχομένου"/>
          <p:cNvSpPr>
            <a:spLocks noGrp="1"/>
          </p:cNvSpPr>
          <p:nvPr>
            <p:ph idx="1"/>
          </p:nvPr>
        </p:nvSpPr>
        <p:spPr/>
        <p:txBody>
          <a:bodyPr/>
          <a:lstStyle/>
          <a:p>
            <a:r>
              <a:rPr lang="el-GR" dirty="0" smtClean="0"/>
              <a:t>Ιωνάς Κινγκ</a:t>
            </a:r>
          </a:p>
          <a:p>
            <a:r>
              <a:rPr lang="el-GR" dirty="0" smtClean="0"/>
              <a:t>Μ. </a:t>
            </a:r>
            <a:r>
              <a:rPr lang="el-GR" dirty="0" err="1" smtClean="0"/>
              <a:t>Καλοποθάκης</a:t>
            </a:r>
            <a:endParaRPr lang="el-GR" dirty="0" smtClean="0"/>
          </a:p>
          <a:p>
            <a:r>
              <a:rPr lang="el-GR" dirty="0" smtClean="0"/>
              <a:t>1858 «Αστήρ της Ανατολής»</a:t>
            </a:r>
          </a:p>
          <a:p>
            <a:r>
              <a:rPr lang="el-GR" dirty="0" err="1" smtClean="0"/>
              <a:t>Εφημερίς</a:t>
            </a:r>
            <a:r>
              <a:rPr lang="el-GR" dirty="0" smtClean="0"/>
              <a:t> των Παίδων </a:t>
            </a:r>
          </a:p>
          <a:p>
            <a:r>
              <a:rPr lang="el-GR" dirty="0" smtClean="0"/>
              <a:t>1924 Πανελλήνιος Ευαγγελικός Σύνδεσμος</a:t>
            </a:r>
          </a:p>
          <a:p>
            <a:r>
              <a:rPr lang="el-GR" dirty="0" smtClean="0"/>
              <a:t>1938 Μετονομασία σε Ελληνική Ευαγγελική Εκκλησία</a:t>
            </a:r>
          </a:p>
          <a:p>
            <a:r>
              <a:rPr lang="el-GR" dirty="0" smtClean="0"/>
              <a:t>1948 Παγκόσμιο Συμβούλιο Εκκλησιών</a:t>
            </a:r>
            <a:endParaRPr lang="el-G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582594"/>
          </a:xfrm>
        </p:spPr>
        <p:txBody>
          <a:bodyPr>
            <a:normAutofit fontScale="90000"/>
          </a:bodyPr>
          <a:lstStyle/>
          <a:p>
            <a:r>
              <a:rPr lang="el-GR" dirty="0" smtClean="0"/>
              <a:t>Ιωνάς Κινγκ (1792-1869)</a:t>
            </a:r>
            <a:endParaRPr lang="el-GR" dirty="0"/>
          </a:p>
        </p:txBody>
      </p:sp>
      <p:pic>
        <p:nvPicPr>
          <p:cNvPr id="4" name="3 - Θέση περιεχομένου" descr="https://html2-f.scribdassets.com/2ehs0tbw5c3w30ng/images/1-07c5270250.jpg"/>
          <p:cNvPicPr>
            <a:picLocks noGrp="1"/>
          </p:cNvPicPr>
          <p:nvPr>
            <p:ph idx="1"/>
          </p:nvPr>
        </p:nvPicPr>
        <p:blipFill>
          <a:blip r:embed="rId2"/>
          <a:srcRect/>
          <a:stretch>
            <a:fillRect/>
          </a:stretch>
        </p:blipFill>
        <p:spPr bwMode="auto">
          <a:xfrm>
            <a:off x="4214810" y="1000108"/>
            <a:ext cx="4929190" cy="5857893"/>
          </a:xfrm>
          <a:prstGeom prst="rect">
            <a:avLst/>
          </a:prstGeom>
          <a:noFill/>
          <a:ln w="9525">
            <a:noFill/>
            <a:miter lim="800000"/>
            <a:headEnd/>
            <a:tailEnd/>
          </a:ln>
        </p:spPr>
      </p:pic>
      <p:pic>
        <p:nvPicPr>
          <p:cNvPr id="5" name="4 - Εικόνα" descr="ÎÏÎ¿ÏÎ­Î»ÎµÏÎ¼Î± ÎµÎ¹ÎºÏÎ½Î±Ï Î³Î¹Î± jonas king evangelical"/>
          <p:cNvPicPr/>
          <p:nvPr/>
        </p:nvPicPr>
        <p:blipFill>
          <a:blip r:embed="rId3"/>
          <a:srcRect/>
          <a:stretch>
            <a:fillRect/>
          </a:stretch>
        </p:blipFill>
        <p:spPr bwMode="auto">
          <a:xfrm>
            <a:off x="0" y="785794"/>
            <a:ext cx="4214810" cy="6072206"/>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0"/>
            <a:ext cx="8229600" cy="714356"/>
          </a:xfrm>
        </p:spPr>
        <p:txBody>
          <a:bodyPr>
            <a:normAutofit fontScale="90000"/>
          </a:bodyPr>
          <a:lstStyle/>
          <a:p>
            <a:r>
              <a:rPr lang="el-GR" dirty="0" smtClean="0"/>
              <a:t>Μ. </a:t>
            </a:r>
            <a:r>
              <a:rPr lang="el-GR" dirty="0" err="1" smtClean="0"/>
              <a:t>Καλοποθάκης</a:t>
            </a:r>
            <a:r>
              <a:rPr lang="el-GR" dirty="0" smtClean="0"/>
              <a:t> (1825 -1911)</a:t>
            </a:r>
            <a:endParaRPr lang="el-GR" dirty="0"/>
          </a:p>
        </p:txBody>
      </p:sp>
      <p:pic>
        <p:nvPicPr>
          <p:cNvPr id="6" name="5 - Θέση περιεχομένου" descr="File:Kalopothakis.jpg"/>
          <p:cNvPicPr>
            <a:picLocks noGrp="1"/>
          </p:cNvPicPr>
          <p:nvPr>
            <p:ph idx="1"/>
          </p:nvPr>
        </p:nvPicPr>
        <p:blipFill>
          <a:blip r:embed="rId2"/>
          <a:srcRect/>
          <a:stretch>
            <a:fillRect/>
          </a:stretch>
        </p:blipFill>
        <p:spPr bwMode="auto">
          <a:xfrm>
            <a:off x="2214546" y="714356"/>
            <a:ext cx="4429156" cy="6143644"/>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pic>
        <p:nvPicPr>
          <p:cNvPr id="1026" name="Picture 2"/>
          <p:cNvPicPr>
            <a:picLocks noGrp="1" noChangeAspect="1" noChangeArrowheads="1"/>
          </p:cNvPicPr>
          <p:nvPr>
            <p:ph idx="1"/>
          </p:nvPr>
        </p:nvPicPr>
        <p:blipFill>
          <a:blip r:embed="rId2"/>
          <a:srcRect/>
          <a:stretch>
            <a:fillRect/>
          </a:stretch>
        </p:blipFill>
        <p:spPr bwMode="auto">
          <a:xfrm>
            <a:off x="0" y="0"/>
            <a:ext cx="4817963" cy="6858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857752" y="0"/>
            <a:ext cx="4286248" cy="6126968"/>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Page Background"/>
          <p:cNvPicPr>
            <a:picLocks noGrp="1"/>
          </p:cNvPicPr>
          <p:nvPr>
            <p:ph idx="1"/>
          </p:nvPr>
        </p:nvPicPr>
        <p:blipFill>
          <a:blip r:embed="rId2" cstate="email"/>
          <a:srcRect/>
          <a:stretch>
            <a:fillRect/>
          </a:stretch>
        </p:blipFill>
        <p:spPr bwMode="auto">
          <a:xfrm>
            <a:off x="1500166" y="0"/>
            <a:ext cx="5072098"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ÏÎ¿ÏÎ­Î»ÎµÏÎ¼Î± ÎµÎ¹ÎºÏÎ½Î±Ï Î³Î¹Î± Î´Î¹Î±ÏÎ»Î±ÏÎ¹Ï ÏÏÎ½ ÏÎ±Î¹Î´ÏÎ½"/>
          <p:cNvPicPr>
            <a:picLocks noGrp="1"/>
          </p:cNvPicPr>
          <p:nvPr>
            <p:ph idx="1"/>
          </p:nvPr>
        </p:nvPicPr>
        <p:blipFill>
          <a:blip r:embed="rId2" cstate="email"/>
          <a:srcRect/>
          <a:stretch>
            <a:fillRect/>
          </a:stretch>
        </p:blipFill>
        <p:spPr bwMode="auto">
          <a:xfrm>
            <a:off x="500034" y="357166"/>
            <a:ext cx="7858180" cy="6500834"/>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Τι λένε οι ίδιοι</a:t>
            </a:r>
            <a:endParaRPr lang="el-GR" dirty="0"/>
          </a:p>
        </p:txBody>
      </p:sp>
      <p:sp>
        <p:nvSpPr>
          <p:cNvPr id="3" name="2 - Θέση περιεχομένου"/>
          <p:cNvSpPr>
            <a:spLocks noGrp="1"/>
          </p:cNvSpPr>
          <p:nvPr>
            <p:ph idx="1"/>
          </p:nvPr>
        </p:nvSpPr>
        <p:spPr/>
        <p:txBody>
          <a:bodyPr>
            <a:normAutofit fontScale="92500" lnSpcReduction="10000"/>
          </a:bodyPr>
          <a:lstStyle/>
          <a:p>
            <a:r>
              <a:rPr lang="el-GR" dirty="0" smtClean="0"/>
              <a:t>Η Ελληνική Ευαγγελική Εκκλησία </a:t>
            </a:r>
            <a:r>
              <a:rPr lang="el-GR" dirty="0" err="1" smtClean="0"/>
              <a:t>πνευµατικά</a:t>
            </a:r>
            <a:r>
              <a:rPr lang="el-GR" dirty="0" smtClean="0"/>
              <a:t> ανάγεται στην Αποστολική Εκκλησία που ίδρυσε ο Ιησούς Χριστός και ιστορικά στην ευαγγελική </a:t>
            </a:r>
            <a:r>
              <a:rPr lang="el-GR" dirty="0" err="1" smtClean="0"/>
              <a:t>αναµόρφωση</a:t>
            </a:r>
            <a:r>
              <a:rPr lang="el-GR" dirty="0" smtClean="0"/>
              <a:t> του 16ου αιώνα. </a:t>
            </a:r>
          </a:p>
          <a:p>
            <a:r>
              <a:rPr lang="el-GR" dirty="0" smtClean="0"/>
              <a:t>Την </a:t>
            </a:r>
            <a:r>
              <a:rPr lang="el-GR" dirty="0" err="1" smtClean="0"/>
              <a:t>ονοµασία</a:t>
            </a:r>
            <a:r>
              <a:rPr lang="el-GR" dirty="0" smtClean="0"/>
              <a:t> µας, </a:t>
            </a:r>
            <a:r>
              <a:rPr lang="el-GR" b="1" i="1" dirty="0" smtClean="0"/>
              <a:t>“Ευαγγελικοί”</a:t>
            </a:r>
            <a:r>
              <a:rPr lang="el-GR" dirty="0" smtClean="0"/>
              <a:t>, την </a:t>
            </a:r>
            <a:r>
              <a:rPr lang="el-GR" dirty="0" err="1" smtClean="0"/>
              <a:t>πήραµε</a:t>
            </a:r>
            <a:r>
              <a:rPr lang="el-GR" dirty="0" smtClean="0"/>
              <a:t> από τη λέξη </a:t>
            </a:r>
            <a:r>
              <a:rPr lang="el-GR" b="1" i="1" dirty="0" smtClean="0"/>
              <a:t>Ευαγγέλιο,</a:t>
            </a:r>
            <a:r>
              <a:rPr lang="el-GR" dirty="0" smtClean="0"/>
              <a:t> που αποτελεί τον µόνο κανόνα της ζωής και της πίστης µας</a:t>
            </a:r>
          </a:p>
          <a:p>
            <a:r>
              <a:rPr lang="el-GR" b="1" i="1" dirty="0" smtClean="0"/>
              <a:t>Η εκκλησία μας αποδέχεται πλήρως και ΧΩΡΙΣ ΚΑΜΜΙΑ ΑΠΟΛΥΤΩΣ ΔΙΑΦΟΡΟΠΟΙΗΣΗ αυτό που είναι γνωστό ως το Σύμβολο της Πίστεως ή Πιστεύω.</a:t>
            </a:r>
          </a:p>
          <a:p>
            <a:r>
              <a:rPr lang="el-GR" b="1" i="1" dirty="0" smtClean="0"/>
              <a:t>Δεν έχουμε καμία σχέση με αιρέσεις όπως οι μάρτυρες του Ιεχωβά, Μορμόνοι και άλλες παρόμοιες.</a:t>
            </a:r>
            <a:endParaRPr lang="el-GR" dirty="0" smtClean="0"/>
          </a:p>
          <a:p>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1530</a:t>
            </a:r>
            <a:endParaRPr lang="el-GR" dirty="0"/>
          </a:p>
        </p:txBody>
      </p:sp>
      <p:pic>
        <p:nvPicPr>
          <p:cNvPr id="4" name="3 - Θέση περιεχομένου" descr="https://upload.wikimedia.org/wikipedia/commons/5/55/Jeorg_Breu_Elder_A_Question_to_a_Mintmaker_c1500.png"/>
          <p:cNvPicPr>
            <a:picLocks noGrp="1"/>
          </p:cNvPicPr>
          <p:nvPr>
            <p:ph idx="1"/>
          </p:nvPr>
        </p:nvPicPr>
        <p:blipFill>
          <a:blip r:embed="rId2" cstate="email"/>
          <a:srcRect/>
          <a:stretch>
            <a:fillRect/>
          </a:stretch>
        </p:blipFill>
        <p:spPr bwMode="auto">
          <a:xfrm>
            <a:off x="1221531" y="1600200"/>
            <a:ext cx="6700937" cy="470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ÏÎ¿ÏÎ­Î»ÎµÏÎ¼Î± ÎµÎ¹ÎºÏÎ½Î±Ï Î³Î¹Î± ÎµÏÎ±Î³Î³ÎµÎ»Î¹ÎºÎ· ÎµÎºÎºÎ»Î·ÏÎ¹Î± ÏÎµÏÏÏÎ½"/>
          <p:cNvPicPr>
            <a:picLocks noGrp="1"/>
          </p:cNvPicPr>
          <p:nvPr>
            <p:ph idx="1"/>
          </p:nvPr>
        </p:nvPicPr>
        <p:blipFill>
          <a:blip r:embed="rId2"/>
          <a:srcRect/>
          <a:stretch>
            <a:fillRect/>
          </a:stretch>
        </p:blipFill>
        <p:spPr bwMode="auto">
          <a:xfrm>
            <a:off x="428596" y="428604"/>
            <a:ext cx="8072494" cy="6429396"/>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ÏÎ¿ÏÎ­Î»ÎµÏÎ¼Î± ÎµÎ¹ÎºÏÎ½Î±Ï Î³Î¹Î± ÎµÏÎ±Î³Î³ÎµÎ»Î¹ÎºÎ· ÎµÎºÎºÎ»Î·ÏÎ¹Î± ÎµÎ»Î»Î±Î´Î± ÏÏÏÎ¿Î³ÏÎ±ÏÎ¹ÎµÏ"/>
          <p:cNvPicPr>
            <a:picLocks noGrp="1"/>
          </p:cNvPicPr>
          <p:nvPr>
            <p:ph idx="1"/>
          </p:nvPr>
        </p:nvPicPr>
        <p:blipFill>
          <a:blip r:embed="rId2"/>
          <a:srcRect/>
          <a:stretch>
            <a:fillRect/>
          </a:stretch>
        </p:blipFill>
        <p:spPr bwMode="auto">
          <a:xfrm>
            <a:off x="1071538" y="1357298"/>
            <a:ext cx="7358114" cy="5500701"/>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 ÏÎ¹Î½ Î±ÏÏ ÏÎ·Î½ Î¿Î¹ÎºÎ¿Î´ÏÎ¼Î·ÏÎ· ÏÎ¿Ï ÎµÏÎºÏÎ®ÏÎ¹Î¿Ï Î¿Î¯ÎºÎ¿Ï"/>
          <p:cNvPicPr>
            <a:picLocks noGrp="1"/>
          </p:cNvPicPr>
          <p:nvPr>
            <p:ph idx="1"/>
          </p:nvPr>
        </p:nvPicPr>
        <p:blipFill>
          <a:blip r:embed="rId2"/>
          <a:srcRect/>
          <a:stretch>
            <a:fillRect/>
          </a:stretch>
        </p:blipFill>
        <p:spPr bwMode="auto">
          <a:xfrm>
            <a:off x="357158" y="0"/>
            <a:ext cx="8286776"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ÏÎ¿ÏÎ­Î»ÎµÏÎ¼Î± ÎµÎ¹ÎºÏÎ½Î±Ï Î³Î¹Î± ÎµÏÎ±Î³Î³ÎµÎ»Î¹ÎºÎ· ÎµÎºÎºÎ»Î·ÏÎ¹Î± ÎµÎ»Î»Î±Î´Î± ÏÏÏÎ¿Î³ÏÎ±ÏÎ¹ÎµÏ"/>
          <p:cNvPicPr>
            <a:picLocks noGrp="1"/>
          </p:cNvPicPr>
          <p:nvPr>
            <p:ph idx="1"/>
          </p:nvPr>
        </p:nvPicPr>
        <p:blipFill>
          <a:blip r:embed="rId2"/>
          <a:srcRect/>
          <a:stretch>
            <a:fillRect/>
          </a:stretch>
        </p:blipFill>
        <p:spPr bwMode="auto">
          <a:xfrm>
            <a:off x="285720" y="357166"/>
            <a:ext cx="8572560" cy="628652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ÎµÎ½ Î´Î¹Î±ÏÎ¯Î¸ÎµÏÎ±Î¹ Î±ÏÏÏÎ¼Î±ÏÎ¿ ÎµÎ½Î±Î»Î»Î±ÎºÏÎ¹ÎºÏ ÎºÎµÎ¯Î¼ÎµÎ½Î¿."/>
          <p:cNvPicPr>
            <a:picLocks noGrp="1"/>
          </p:cNvPicPr>
          <p:nvPr>
            <p:ph idx="1"/>
          </p:nvPr>
        </p:nvPicPr>
        <p:blipFill>
          <a:blip r:embed="rId2"/>
          <a:srcRect/>
          <a:stretch>
            <a:fillRect/>
          </a:stretch>
        </p:blipFill>
        <p:spPr bwMode="auto">
          <a:xfrm>
            <a:off x="571472" y="785794"/>
            <a:ext cx="7929618" cy="5500726"/>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http://www.eeek.gec.gr/images/church-synoikismos.jpg"/>
          <p:cNvPicPr>
            <a:picLocks noGrp="1"/>
          </p:cNvPicPr>
          <p:nvPr>
            <p:ph idx="1"/>
          </p:nvPr>
        </p:nvPicPr>
        <p:blipFill>
          <a:blip r:embed="rId2"/>
          <a:srcRect/>
          <a:stretch>
            <a:fillRect/>
          </a:stretch>
        </p:blipFill>
        <p:spPr bwMode="auto">
          <a:xfrm>
            <a:off x="285720" y="642918"/>
            <a:ext cx="8572560" cy="5786454"/>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ÎµÎ½ Î´Î¹Î±ÏÎ¯Î¸ÎµÏÎ±Î¹ Î±ÏÏÏÎ¼Î±ÏÎ¿ ÎµÎ½Î±Î»Î»Î±ÎºÏÎ¹ÎºÏ ÎºÎµÎ¯Î¼ÎµÎ½Î¿."/>
          <p:cNvPicPr>
            <a:picLocks noGrp="1"/>
          </p:cNvPicPr>
          <p:nvPr>
            <p:ph idx="1"/>
          </p:nvPr>
        </p:nvPicPr>
        <p:blipFill>
          <a:blip r:embed="rId2"/>
          <a:srcRect/>
          <a:stretch>
            <a:fillRect/>
          </a:stretch>
        </p:blipFill>
        <p:spPr bwMode="auto">
          <a:xfrm>
            <a:off x="285720" y="285728"/>
            <a:ext cx="8572560" cy="642942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ÎµÎ½ Î´Î¹Î±ÏÎ¯Î¸ÎµÏÎ±Î¹ Î±ÏÏÏÎ¼Î±ÏÎ¿ ÎµÎ½Î±Î»Î»Î±ÎºÏÎ¹ÎºÏ ÎºÎµÎ¯Î¼ÎµÎ½Î¿."/>
          <p:cNvPicPr>
            <a:picLocks noGrp="1"/>
          </p:cNvPicPr>
          <p:nvPr>
            <p:ph idx="1"/>
          </p:nvPr>
        </p:nvPicPr>
        <p:blipFill>
          <a:blip r:embed="rId2" cstate="email"/>
          <a:srcRect/>
          <a:stretch>
            <a:fillRect/>
          </a:stretch>
        </p:blipFill>
        <p:spPr bwMode="auto">
          <a:xfrm>
            <a:off x="428596" y="285728"/>
            <a:ext cx="8429651" cy="657227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Θεσσαλονίκη</a:t>
            </a:r>
            <a:endParaRPr lang="el-GR" dirty="0"/>
          </a:p>
        </p:txBody>
      </p:sp>
      <p:pic>
        <p:nvPicPr>
          <p:cNvPr id="4" name="3 - Θέση περιεχομένου" descr="ÎÏÎ¿ÏÎ­Î»ÎµÏÎ¼Î± ÎµÎ¹ÎºÏÎ½Î±Ï Î³Î¹Î± ÎµÏÎ±Î³Î³ÎµÎ»Î¹ÎºÎ· ÎµÎºÎºÎ»Î·ÏÎ¹Î± Î¸ÎµÏÏÎ±Î»Î¿Î½Î¹ÎºÎ·Ï"/>
          <p:cNvPicPr>
            <a:picLocks noGrp="1"/>
          </p:cNvPicPr>
          <p:nvPr>
            <p:ph idx="1"/>
          </p:nvPr>
        </p:nvPicPr>
        <p:blipFill>
          <a:blip r:embed="rId2" cstate="email"/>
          <a:srcRect/>
          <a:stretch>
            <a:fillRect/>
          </a:stretch>
        </p:blipFill>
        <p:spPr bwMode="auto">
          <a:xfrm>
            <a:off x="928662" y="1071546"/>
            <a:ext cx="7072362" cy="5786454"/>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Αίγινα, εγκαίνια 1955</a:t>
            </a:r>
            <a:endParaRPr lang="el-GR" dirty="0"/>
          </a:p>
        </p:txBody>
      </p:sp>
      <p:pic>
        <p:nvPicPr>
          <p:cNvPr id="4" name="3 - Θέση περιεχομένου" descr="http://aegina.gec.gr/wp-content/uploads/2017/05/18308702_10210423235789717_390426689_n.jpg"/>
          <p:cNvPicPr>
            <a:picLocks noGrp="1"/>
          </p:cNvPicPr>
          <p:nvPr>
            <p:ph idx="1"/>
          </p:nvPr>
        </p:nvPicPr>
        <p:blipFill>
          <a:blip r:embed="rId2" cstate="email"/>
          <a:srcRect/>
          <a:stretch>
            <a:fillRect/>
          </a:stretch>
        </p:blipFill>
        <p:spPr bwMode="auto">
          <a:xfrm>
            <a:off x="648229" y="1600200"/>
            <a:ext cx="7847542" cy="47085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C:\Users\User\Downloads\P56R8A.jpg"/>
          <p:cNvPicPr>
            <a:picLocks noGrp="1"/>
          </p:cNvPicPr>
          <p:nvPr>
            <p:ph idx="1"/>
          </p:nvPr>
        </p:nvPicPr>
        <p:blipFill>
          <a:blip r:embed="rId2" cstate="email"/>
          <a:srcRect r="-26"/>
          <a:stretch>
            <a:fillRect/>
          </a:stretch>
        </p:blipFill>
        <p:spPr bwMode="auto">
          <a:xfrm>
            <a:off x="0" y="500042"/>
            <a:ext cx="3929058" cy="5494343"/>
          </a:xfrm>
          <a:prstGeom prst="rect">
            <a:avLst/>
          </a:prstGeom>
          <a:noFill/>
          <a:ln w="9525">
            <a:noFill/>
            <a:miter lim="800000"/>
            <a:headEnd/>
            <a:tailEnd/>
          </a:ln>
        </p:spPr>
      </p:pic>
      <p:pic>
        <p:nvPicPr>
          <p:cNvPr id="5" name="4 - Εικόνα" descr="Î£ÏÎµÏÎ¹ÎºÎ® ÎµÎ¹ÎºÏÎ½Î±"/>
          <p:cNvPicPr/>
          <p:nvPr/>
        </p:nvPicPr>
        <p:blipFill>
          <a:blip r:embed="rId3" cstate="email"/>
          <a:srcRect r="-40"/>
          <a:stretch>
            <a:fillRect/>
          </a:stretch>
        </p:blipFill>
        <p:spPr bwMode="auto">
          <a:xfrm>
            <a:off x="3867596" y="3086100"/>
            <a:ext cx="5276404" cy="37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Αίγινα, σήμερα</a:t>
            </a:r>
            <a:endParaRPr lang="el-GR" dirty="0"/>
          </a:p>
        </p:txBody>
      </p:sp>
      <p:pic>
        <p:nvPicPr>
          <p:cNvPr id="4" name="3 - Θέση περιεχομένου" descr="Î·Î»Î¹ÏÎ»Î¿ÏÏÏÎ· ÎµÎºÎºÎ»Î·ÏÎ¯Î±"/>
          <p:cNvPicPr>
            <a:picLocks noGrp="1"/>
          </p:cNvPicPr>
          <p:nvPr>
            <p:ph idx="1"/>
          </p:nvPr>
        </p:nvPicPr>
        <p:blipFill>
          <a:blip r:embed="rId2" cstate="email"/>
          <a:srcRect/>
          <a:stretch>
            <a:fillRect/>
          </a:stretch>
        </p:blipFill>
        <p:spPr bwMode="auto">
          <a:xfrm>
            <a:off x="457200" y="1639887"/>
            <a:ext cx="8229600" cy="462915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439718"/>
          </a:xfrm>
        </p:spPr>
        <p:txBody>
          <a:bodyPr>
            <a:normAutofit fontScale="90000"/>
          </a:bodyPr>
          <a:lstStyle/>
          <a:p>
            <a:r>
              <a:rPr lang="el-GR" dirty="0" smtClean="0"/>
              <a:t>Ιωάννινα, εσωτερικό</a:t>
            </a:r>
            <a:endParaRPr lang="el-GR" dirty="0"/>
          </a:p>
        </p:txBody>
      </p:sp>
      <p:pic>
        <p:nvPicPr>
          <p:cNvPr id="4" name="3 - Θέση περιεχομένου" descr="http://www.ioannina.gec.gr/index_files/image3341.jpg"/>
          <p:cNvPicPr>
            <a:picLocks noGrp="1"/>
          </p:cNvPicPr>
          <p:nvPr>
            <p:ph idx="1"/>
          </p:nvPr>
        </p:nvPicPr>
        <p:blipFill>
          <a:blip r:embed="rId2"/>
          <a:srcRect/>
          <a:stretch>
            <a:fillRect/>
          </a:stretch>
        </p:blipFill>
        <p:spPr bwMode="auto">
          <a:xfrm>
            <a:off x="928662" y="928670"/>
            <a:ext cx="6929486" cy="5786478"/>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Ευαγγελική Εκκλησία Καρδίτσας </a:t>
            </a:r>
            <a:r>
              <a:rPr lang="el-GR" dirty="0" err="1" smtClean="0"/>
              <a:t>ρομά</a:t>
            </a:r>
            <a:endParaRPr lang="el-GR" dirty="0"/>
          </a:p>
        </p:txBody>
      </p:sp>
      <p:pic>
        <p:nvPicPr>
          <p:cNvPr id="4" name="3 - Θέση περιεχομένου" descr="https://scontent.fath1-2.fna.fbcdn.net/v/t1.0-1/p200x200/12961738_994553363960277_5862381002694372840_n.jpg?_nc_cat=109&amp;oh=9ded61de5b60b0489e697a430d5de8a4&amp;oe=5C53E72F"/>
          <p:cNvPicPr>
            <a:picLocks noGrp="1"/>
          </p:cNvPicPr>
          <p:nvPr>
            <p:ph idx="1"/>
          </p:nvPr>
        </p:nvPicPr>
        <p:blipFill>
          <a:blip r:embed="rId2"/>
          <a:srcRect/>
          <a:stretch>
            <a:fillRect/>
          </a:stretch>
        </p:blipFill>
        <p:spPr bwMode="auto">
          <a:xfrm>
            <a:off x="2357422" y="1500174"/>
            <a:ext cx="4643470" cy="5357826"/>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582594"/>
          </a:xfrm>
        </p:spPr>
        <p:txBody>
          <a:bodyPr>
            <a:normAutofit fontScale="90000"/>
          </a:bodyPr>
          <a:lstStyle/>
          <a:p>
            <a:r>
              <a:rPr lang="el-GR" dirty="0" smtClean="0"/>
              <a:t>Βόλος</a:t>
            </a:r>
            <a:endParaRPr lang="el-GR" dirty="0"/>
          </a:p>
        </p:txBody>
      </p:sp>
      <p:pic>
        <p:nvPicPr>
          <p:cNvPr id="6" name="5 - Θέση περιεχομένου" descr="ÎÎµÎ½ Î´Î¹Î±ÏÎ¯Î¸ÎµÏÎ±Î¹ Î±ÏÏÏÎ¼Î±ÏÎ¿ ÎµÎ½Î±Î»Î»Î±ÎºÏÎ¹ÎºÏ ÎºÎµÎ¯Î¼ÎµÎ½Î¿."/>
          <p:cNvPicPr>
            <a:picLocks noGrp="1"/>
          </p:cNvPicPr>
          <p:nvPr>
            <p:ph idx="1"/>
          </p:nvPr>
        </p:nvPicPr>
        <p:blipFill>
          <a:blip r:embed="rId2"/>
          <a:srcRect/>
          <a:stretch>
            <a:fillRect/>
          </a:stretch>
        </p:blipFill>
        <p:spPr bwMode="auto">
          <a:xfrm>
            <a:off x="857224" y="928670"/>
            <a:ext cx="7358113" cy="592933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ÎµÎ½ Î´Î¹Î±ÏÎ¯Î¸ÎµÏÎ±Î¹ Î±ÏÏÏÎ¼Î±ÏÎ¿ ÎµÎ½Î±Î»Î»Î±ÎºÏÎ¹ÎºÏ ÎºÎµÎ¯Î¼ÎµÎ½Î¿."/>
          <p:cNvPicPr>
            <a:picLocks noGrp="1"/>
          </p:cNvPicPr>
          <p:nvPr>
            <p:ph idx="1"/>
          </p:nvPr>
        </p:nvPicPr>
        <p:blipFill>
          <a:blip r:embed="rId2" cstate="email"/>
          <a:srcRect/>
          <a:stretch>
            <a:fillRect/>
          </a:stretch>
        </p:blipFill>
        <p:spPr bwMode="auto">
          <a:xfrm>
            <a:off x="2357422" y="857232"/>
            <a:ext cx="4286280" cy="600076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ÎµÎ½ Î´Î¹Î±ÏÎ¯Î¸ÎµÏÎ±Î¹ Î±ÏÏÏÎ¼Î±ÏÎ¿ ÎµÎ½Î±Î»Î»Î±ÎºÏÎ¹ÎºÏ ÎºÎµÎ¯Î¼ÎµÎ½Î¿."/>
          <p:cNvPicPr>
            <a:picLocks noGrp="1"/>
          </p:cNvPicPr>
          <p:nvPr>
            <p:ph idx="1"/>
          </p:nvPr>
        </p:nvPicPr>
        <p:blipFill>
          <a:blip r:embed="rId2"/>
          <a:srcRect/>
          <a:stretch>
            <a:fillRect/>
          </a:stretch>
        </p:blipFill>
        <p:spPr bwMode="auto">
          <a:xfrm>
            <a:off x="1142976" y="642918"/>
            <a:ext cx="6286544" cy="6215082"/>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654032"/>
          </a:xfrm>
        </p:spPr>
        <p:txBody>
          <a:bodyPr>
            <a:normAutofit/>
          </a:bodyPr>
          <a:lstStyle/>
          <a:p>
            <a:r>
              <a:rPr lang="el-GR" sz="3600" b="0" dirty="0" smtClean="0"/>
              <a:t>Η Άλλη πλευρά</a:t>
            </a:r>
            <a:endParaRPr lang="el-GR" sz="3600" b="0" dirty="0"/>
          </a:p>
        </p:txBody>
      </p:sp>
      <p:sp>
        <p:nvSpPr>
          <p:cNvPr id="3" name="2 - Θέση περιεχομένου"/>
          <p:cNvSpPr>
            <a:spLocks noGrp="1"/>
          </p:cNvSpPr>
          <p:nvPr>
            <p:ph idx="1"/>
          </p:nvPr>
        </p:nvSpPr>
        <p:spPr>
          <a:xfrm>
            <a:off x="0" y="857232"/>
            <a:ext cx="9144000" cy="6000768"/>
          </a:xfrm>
        </p:spPr>
        <p:txBody>
          <a:bodyPr>
            <a:normAutofit lnSpcReduction="10000"/>
          </a:bodyPr>
          <a:lstStyle/>
          <a:p>
            <a:r>
              <a:rPr lang="el-GR" sz="1200" b="1" dirty="0" smtClean="0"/>
              <a:t>π. Γεώργιου </a:t>
            </a:r>
            <a:r>
              <a:rPr lang="el-GR" sz="1200" b="1" dirty="0" err="1" smtClean="0"/>
              <a:t>Μεταλληνοῦ</a:t>
            </a:r>
            <a:r>
              <a:rPr lang="el-GR" sz="1200" dirty="0" smtClean="0"/>
              <a:t/>
            </a:r>
            <a:br>
              <a:rPr lang="el-GR" sz="1200" dirty="0" smtClean="0"/>
            </a:br>
            <a:r>
              <a:rPr lang="el-GR" sz="1200" b="1" dirty="0" err="1" smtClean="0"/>
              <a:t>Ὁμότιμου</a:t>
            </a:r>
            <a:r>
              <a:rPr lang="el-GR" sz="1200" b="1" dirty="0" smtClean="0"/>
              <a:t> </a:t>
            </a:r>
            <a:r>
              <a:rPr lang="el-GR" sz="1200" b="1" dirty="0" err="1" smtClean="0"/>
              <a:t>Καθηγητοῦ</a:t>
            </a:r>
            <a:r>
              <a:rPr lang="el-GR" sz="1200" b="1" dirty="0" smtClean="0"/>
              <a:t> Πανεπιστημίου </a:t>
            </a:r>
            <a:r>
              <a:rPr lang="el-GR" sz="1200" b="1" dirty="0" err="1" smtClean="0"/>
              <a:t>Ἀθηνῶν</a:t>
            </a:r>
            <a:r>
              <a:rPr lang="el-GR" sz="1200" b="1" dirty="0" smtClean="0"/>
              <a:t> «</a:t>
            </a:r>
            <a:r>
              <a:rPr lang="el-GR" sz="1200" dirty="0" smtClean="0"/>
              <a:t>Θρησκευτικές προπαγάνδες </a:t>
            </a:r>
            <a:r>
              <a:rPr lang="el-GR" sz="1200" dirty="0" err="1" smtClean="0"/>
              <a:t>στόν</a:t>
            </a:r>
            <a:r>
              <a:rPr lang="el-GR" sz="1200" dirty="0" smtClean="0"/>
              <a:t> </a:t>
            </a:r>
            <a:r>
              <a:rPr lang="el-GR" sz="1200" dirty="0" err="1" smtClean="0"/>
              <a:t>ὑπόδουλο</a:t>
            </a:r>
            <a:r>
              <a:rPr lang="el-GR" sz="1200" dirty="0" smtClean="0"/>
              <a:t> </a:t>
            </a:r>
            <a:r>
              <a:rPr lang="el-GR" sz="1200" dirty="0" err="1" smtClean="0"/>
              <a:t>Ἑλληνισμό</a:t>
            </a:r>
            <a:r>
              <a:rPr lang="el-GR" sz="1200" dirty="0" smtClean="0"/>
              <a:t>»:</a:t>
            </a:r>
          </a:p>
          <a:p>
            <a:pPr>
              <a:buNone/>
            </a:pPr>
            <a:r>
              <a:rPr lang="el-GR" sz="1600" i="1" dirty="0" smtClean="0"/>
              <a:t>         Ἡ </a:t>
            </a:r>
            <a:r>
              <a:rPr lang="el-GR" sz="1600" i="1" dirty="0" err="1" smtClean="0"/>
              <a:t>δουλικὴ</a:t>
            </a:r>
            <a:r>
              <a:rPr lang="el-GR" sz="1600" i="1" dirty="0" smtClean="0"/>
              <a:t> </a:t>
            </a:r>
            <a:r>
              <a:rPr lang="el-GR" sz="1600" i="1" dirty="0" err="1" smtClean="0"/>
              <a:t>ὅμως</a:t>
            </a:r>
            <a:r>
              <a:rPr lang="el-GR" sz="1600" i="1" dirty="0" smtClean="0"/>
              <a:t> </a:t>
            </a:r>
            <a:r>
              <a:rPr lang="el-GR" sz="1600" i="1" dirty="0" err="1" smtClean="0"/>
              <a:t>στροφὴ</a:t>
            </a:r>
            <a:r>
              <a:rPr lang="el-GR" sz="1600" i="1" dirty="0" smtClean="0"/>
              <a:t> </a:t>
            </a:r>
            <a:r>
              <a:rPr lang="el-GR" sz="1600" i="1" dirty="0" err="1" smtClean="0"/>
              <a:t>πρὸς</a:t>
            </a:r>
            <a:r>
              <a:rPr lang="el-GR" sz="1600" i="1" dirty="0" smtClean="0"/>
              <a:t> </a:t>
            </a:r>
            <a:r>
              <a:rPr lang="el-GR" sz="1600" i="1" dirty="0" err="1" smtClean="0"/>
              <a:t>τὴ</a:t>
            </a:r>
            <a:r>
              <a:rPr lang="el-GR" sz="1600" i="1" dirty="0" smtClean="0"/>
              <a:t> Δύση, </a:t>
            </a:r>
            <a:r>
              <a:rPr lang="el-GR" sz="1600" i="1" dirty="0" err="1" smtClean="0"/>
              <a:t>ὡς</a:t>
            </a:r>
            <a:r>
              <a:rPr lang="el-GR" sz="1600" i="1" dirty="0" smtClean="0"/>
              <a:t> μανία </a:t>
            </a:r>
            <a:r>
              <a:rPr lang="el-GR" sz="1600" i="1" dirty="0" err="1" smtClean="0"/>
              <a:t>ἐκδυτικισμοῦ</a:t>
            </a:r>
            <a:r>
              <a:rPr lang="el-GR" sz="1600" i="1" dirty="0" smtClean="0"/>
              <a:t> –</a:t>
            </a:r>
            <a:r>
              <a:rPr lang="el-GR" sz="1600" i="1" dirty="0" err="1" smtClean="0"/>
              <a:t>ἐξευρωπαϊσμοῦ</a:t>
            </a:r>
            <a:r>
              <a:rPr lang="el-GR" sz="1600" i="1" dirty="0" smtClean="0"/>
              <a:t>, συντηρούμενη </a:t>
            </a:r>
            <a:r>
              <a:rPr lang="el-GR" sz="1600" i="1" dirty="0" err="1" smtClean="0"/>
              <a:t>στὸν</a:t>
            </a:r>
            <a:r>
              <a:rPr lang="el-GR" sz="1600" i="1" dirty="0" smtClean="0"/>
              <a:t> </a:t>
            </a:r>
            <a:r>
              <a:rPr lang="el-GR" sz="1600" i="1" dirty="0" err="1" smtClean="0"/>
              <a:t>χῶρο</a:t>
            </a:r>
            <a:r>
              <a:rPr lang="el-GR" sz="1600" i="1" dirty="0" smtClean="0"/>
              <a:t> </a:t>
            </a:r>
            <a:r>
              <a:rPr lang="el-GR" sz="1600" i="1" dirty="0" err="1" smtClean="0"/>
              <a:t>τῶν</a:t>
            </a:r>
            <a:r>
              <a:rPr lang="el-GR" sz="1600" i="1" dirty="0" smtClean="0"/>
              <a:t> διανοουμένων, </a:t>
            </a:r>
            <a:r>
              <a:rPr lang="el-GR" sz="1600" i="1" dirty="0" err="1" smtClean="0"/>
              <a:t>θὰ</a:t>
            </a:r>
            <a:r>
              <a:rPr lang="el-GR" sz="1600" i="1" dirty="0" smtClean="0"/>
              <a:t> </a:t>
            </a:r>
            <a:r>
              <a:rPr lang="el-GR" sz="1600" i="1" dirty="0" err="1" smtClean="0"/>
              <a:t>κορυφωθεῖ</a:t>
            </a:r>
            <a:r>
              <a:rPr lang="el-GR" sz="1600" i="1" dirty="0" smtClean="0"/>
              <a:t> </a:t>
            </a:r>
            <a:r>
              <a:rPr lang="el-GR" sz="1600" i="1" dirty="0" err="1" smtClean="0"/>
              <a:t>τὸν</a:t>
            </a:r>
            <a:r>
              <a:rPr lang="el-GR" sz="1600" i="1" dirty="0" smtClean="0"/>
              <a:t> 18/19ο </a:t>
            </a:r>
            <a:r>
              <a:rPr lang="el-GR" sz="1600" i="1" dirty="0" err="1" smtClean="0"/>
              <a:t>αἰῶνα</a:t>
            </a:r>
            <a:r>
              <a:rPr lang="el-GR" sz="1600" i="1" dirty="0" smtClean="0"/>
              <a:t> </a:t>
            </a:r>
            <a:r>
              <a:rPr lang="el-GR" sz="1600" i="1" dirty="0" err="1" smtClean="0"/>
              <a:t>μὲ</a:t>
            </a:r>
            <a:r>
              <a:rPr lang="el-GR" sz="1600" i="1" dirty="0" smtClean="0"/>
              <a:t> </a:t>
            </a:r>
            <a:r>
              <a:rPr lang="el-GR" sz="1600" i="1" dirty="0" err="1" smtClean="0"/>
              <a:t>τὸ</a:t>
            </a:r>
            <a:r>
              <a:rPr lang="el-GR" sz="1600" i="1" dirty="0" smtClean="0"/>
              <a:t> </a:t>
            </a:r>
            <a:r>
              <a:rPr lang="el-GR" sz="1600" i="1" dirty="0" err="1" smtClean="0"/>
              <a:t>κῦμα</a:t>
            </a:r>
            <a:r>
              <a:rPr lang="el-GR" sz="1600" i="1" dirty="0" smtClean="0"/>
              <a:t> </a:t>
            </a:r>
            <a:r>
              <a:rPr lang="el-GR" sz="1600" i="1" dirty="0" err="1" smtClean="0"/>
              <a:t>τοῦ</a:t>
            </a:r>
            <a:r>
              <a:rPr lang="el-GR" sz="1600" i="1" dirty="0" smtClean="0"/>
              <a:t> </a:t>
            </a:r>
            <a:r>
              <a:rPr lang="el-GR" sz="1600" i="1" dirty="0" err="1" smtClean="0"/>
              <a:t>ἑλληνικοῦ</a:t>
            </a:r>
            <a:r>
              <a:rPr lang="el-GR" sz="1600" i="1" dirty="0" smtClean="0"/>
              <a:t> </a:t>
            </a:r>
            <a:r>
              <a:rPr lang="el-GR" sz="1600" i="1" dirty="0" err="1" smtClean="0"/>
              <a:t>διαφωτισμοῦ…</a:t>
            </a:r>
            <a:r>
              <a:rPr lang="el-GR" sz="1600" b="1" i="1" dirty="0" err="1" smtClean="0"/>
              <a:t>Η</a:t>
            </a:r>
            <a:r>
              <a:rPr lang="el-GR" sz="1600" b="1" i="1" dirty="0" smtClean="0"/>
              <a:t> ΔΡΑΣΗ ΤΗΣ ΠΡΟΤΕΣΤΑΝΤΙΚΗΣ ΠΡΟΠΑΓΑΝΔΑΣ</a:t>
            </a:r>
            <a:endParaRPr lang="el-GR" sz="1600" i="1" dirty="0" smtClean="0"/>
          </a:p>
          <a:p>
            <a:r>
              <a:rPr lang="el-GR" sz="1600" i="1" dirty="0" smtClean="0"/>
              <a:t>Ἡ προσπάθεια </a:t>
            </a:r>
            <a:r>
              <a:rPr lang="el-GR" sz="1600" i="1" dirty="0" err="1" smtClean="0"/>
              <a:t>τῆς</a:t>
            </a:r>
            <a:r>
              <a:rPr lang="el-GR" sz="1600" i="1" dirty="0" smtClean="0"/>
              <a:t> Μεταρρύθμισης </a:t>
            </a:r>
            <a:r>
              <a:rPr lang="el-GR" sz="1600" i="1" dirty="0" err="1" smtClean="0"/>
              <a:t>στὴν</a:t>
            </a:r>
            <a:r>
              <a:rPr lang="el-GR" sz="1600" i="1" dirty="0" smtClean="0"/>
              <a:t> </a:t>
            </a:r>
            <a:r>
              <a:rPr lang="el-GR" sz="1600" i="1" dirty="0" err="1" smtClean="0"/>
              <a:t>Ὀρθόδοξη</a:t>
            </a:r>
            <a:r>
              <a:rPr lang="el-GR" sz="1600" i="1" dirty="0" smtClean="0"/>
              <a:t> </a:t>
            </a:r>
            <a:r>
              <a:rPr lang="el-GR" sz="1600" i="1" dirty="0" err="1" smtClean="0"/>
              <a:t>Ἀνατολὴ</a:t>
            </a:r>
            <a:r>
              <a:rPr lang="el-GR" sz="1600" i="1" dirty="0" smtClean="0"/>
              <a:t> (16ος </a:t>
            </a:r>
            <a:r>
              <a:rPr lang="el-GR" sz="1600" i="1" dirty="0" err="1" smtClean="0"/>
              <a:t>αἰῶνας</a:t>
            </a:r>
            <a:r>
              <a:rPr lang="el-GR" sz="1600" i="1" dirty="0" smtClean="0"/>
              <a:t>) </a:t>
            </a:r>
            <a:r>
              <a:rPr lang="el-GR" sz="1600" i="1" dirty="0" err="1" smtClean="0"/>
              <a:t>ἐπιδιώχθηκε</a:t>
            </a:r>
            <a:r>
              <a:rPr lang="el-GR" sz="1600" i="1" dirty="0" smtClean="0"/>
              <a:t> </a:t>
            </a:r>
            <a:r>
              <a:rPr lang="el-GR" sz="1600" i="1" dirty="0" err="1" smtClean="0"/>
              <a:t>μὲ</a:t>
            </a:r>
            <a:r>
              <a:rPr lang="el-GR" sz="1600" i="1" dirty="0" smtClean="0"/>
              <a:t> </a:t>
            </a:r>
            <a:r>
              <a:rPr lang="el-GR" sz="1600" i="1" dirty="0" err="1" smtClean="0"/>
              <a:t>τὴ</a:t>
            </a:r>
            <a:r>
              <a:rPr lang="el-GR" sz="1600" i="1" dirty="0" smtClean="0"/>
              <a:t> σύναψη </a:t>
            </a:r>
            <a:r>
              <a:rPr lang="el-GR" sz="1600" i="1" dirty="0" err="1" smtClean="0"/>
              <a:t>φιλικῶν</a:t>
            </a:r>
            <a:r>
              <a:rPr lang="el-GR" sz="1600" i="1" dirty="0" smtClean="0"/>
              <a:t> σχέσεων </a:t>
            </a:r>
            <a:r>
              <a:rPr lang="el-GR" sz="1600" i="1" dirty="0" err="1" smtClean="0"/>
              <a:t>στὴν</a:t>
            </a:r>
            <a:r>
              <a:rPr lang="el-GR" sz="1600" i="1" dirty="0" smtClean="0"/>
              <a:t> </a:t>
            </a:r>
            <a:r>
              <a:rPr lang="el-GR" sz="1600" i="1" dirty="0" err="1" smtClean="0"/>
              <a:t>κορυφὴ</a:t>
            </a:r>
            <a:r>
              <a:rPr lang="el-GR" sz="1600" i="1" dirty="0" smtClean="0"/>
              <a:t> (διάλογος </a:t>
            </a:r>
            <a:r>
              <a:rPr lang="el-GR" sz="1600" i="1" dirty="0" err="1" smtClean="0"/>
              <a:t>μὲ</a:t>
            </a:r>
            <a:r>
              <a:rPr lang="el-GR" sz="1600" i="1" dirty="0" smtClean="0"/>
              <a:t> </a:t>
            </a:r>
            <a:r>
              <a:rPr lang="el-GR" sz="1600" i="1" dirty="0" err="1" smtClean="0"/>
              <a:t>τὸ</a:t>
            </a:r>
            <a:r>
              <a:rPr lang="el-GR" sz="1600" i="1" dirty="0" smtClean="0"/>
              <a:t> </a:t>
            </a:r>
            <a:r>
              <a:rPr lang="el-GR" sz="1600" i="1" dirty="0" err="1" smtClean="0"/>
              <a:t>Οἰκουμενικὸ</a:t>
            </a:r>
            <a:r>
              <a:rPr lang="el-GR" sz="1600" i="1" dirty="0" smtClean="0"/>
              <a:t> </a:t>
            </a:r>
            <a:r>
              <a:rPr lang="el-GR" sz="1600" i="1" dirty="0" err="1" smtClean="0"/>
              <a:t>Πατριαρχεῖο</a:t>
            </a:r>
            <a:r>
              <a:rPr lang="el-GR" sz="1600" i="1" dirty="0" smtClean="0"/>
              <a:t> </a:t>
            </a:r>
            <a:r>
              <a:rPr lang="el-GR" sz="1600" i="1" dirty="0" err="1" smtClean="0"/>
              <a:t>ποὺ</a:t>
            </a:r>
            <a:r>
              <a:rPr lang="el-GR" sz="1600" i="1" dirty="0" smtClean="0"/>
              <a:t> </a:t>
            </a:r>
            <a:r>
              <a:rPr lang="el-GR" sz="1600" i="1" dirty="0" err="1" smtClean="0"/>
              <a:t>ἦταν</a:t>
            </a:r>
            <a:r>
              <a:rPr lang="el-GR" sz="1600" i="1" dirty="0" smtClean="0"/>
              <a:t> </a:t>
            </a:r>
            <a:r>
              <a:rPr lang="el-GR" sz="1600" i="1" dirty="0" err="1" smtClean="0"/>
              <a:t>καὶ</a:t>
            </a:r>
            <a:r>
              <a:rPr lang="el-GR" sz="1600" i="1" dirty="0" smtClean="0"/>
              <a:t> </a:t>
            </a:r>
            <a:r>
              <a:rPr lang="el-GR" sz="1600" i="1" dirty="0" err="1" smtClean="0"/>
              <a:t>Ἐθναρχικὸ</a:t>
            </a:r>
            <a:r>
              <a:rPr lang="el-GR" sz="1600" i="1" dirty="0" smtClean="0"/>
              <a:t> Κέντρο) </a:t>
            </a:r>
            <a:r>
              <a:rPr lang="el-GR" sz="1600" i="1" dirty="0" err="1" smtClean="0"/>
              <a:t>γιὰ</a:t>
            </a:r>
            <a:r>
              <a:rPr lang="el-GR" sz="1600" i="1" dirty="0" smtClean="0"/>
              <a:t> </a:t>
            </a:r>
            <a:r>
              <a:rPr lang="el-GR" sz="1600" i="1" dirty="0" err="1" smtClean="0"/>
              <a:t>τὴν</a:t>
            </a:r>
            <a:r>
              <a:rPr lang="el-GR" sz="1600" i="1" dirty="0" smtClean="0"/>
              <a:t> </a:t>
            </a:r>
            <a:r>
              <a:rPr lang="el-GR" sz="1600" i="1" dirty="0" err="1" smtClean="0"/>
              <a:t>ἀπόκρουση</a:t>
            </a:r>
            <a:r>
              <a:rPr lang="el-GR" sz="1600" i="1" dirty="0" smtClean="0"/>
              <a:t> </a:t>
            </a:r>
            <a:r>
              <a:rPr lang="el-GR" sz="1600" i="1" dirty="0" err="1" smtClean="0"/>
              <a:t>τῆς</a:t>
            </a:r>
            <a:r>
              <a:rPr lang="el-GR" sz="1600" i="1" dirty="0" smtClean="0"/>
              <a:t> Ρώμης (Πάπα). </a:t>
            </a:r>
            <a:r>
              <a:rPr lang="el-GR" sz="1600" i="1" dirty="0" err="1" smtClean="0"/>
              <a:t>Δὲν</a:t>
            </a:r>
            <a:r>
              <a:rPr lang="el-GR" sz="1600" i="1" dirty="0" smtClean="0"/>
              <a:t> </a:t>
            </a:r>
            <a:r>
              <a:rPr lang="el-GR" sz="1600" i="1" dirty="0" err="1" smtClean="0"/>
              <a:t>ἔλειψε</a:t>
            </a:r>
            <a:r>
              <a:rPr lang="el-GR" sz="1600" i="1" dirty="0" smtClean="0"/>
              <a:t> </a:t>
            </a:r>
            <a:r>
              <a:rPr lang="el-GR" sz="1600" i="1" dirty="0" err="1" smtClean="0"/>
              <a:t>ὅμως</a:t>
            </a:r>
            <a:r>
              <a:rPr lang="el-GR" sz="1600" i="1" dirty="0" smtClean="0"/>
              <a:t> </a:t>
            </a:r>
            <a:r>
              <a:rPr lang="el-GR" sz="1600" i="1" dirty="0" err="1" smtClean="0"/>
              <a:t>καὶ</a:t>
            </a:r>
            <a:r>
              <a:rPr lang="el-GR" sz="1600" i="1" dirty="0" smtClean="0"/>
              <a:t> ἡ προσπάθεια </a:t>
            </a:r>
            <a:r>
              <a:rPr lang="el-GR" sz="1600" i="1" dirty="0" err="1" smtClean="0"/>
              <a:t>ἐκπροτεσταντισμοῦ</a:t>
            </a:r>
            <a:r>
              <a:rPr lang="el-GR" sz="1600" i="1" dirty="0" smtClean="0"/>
              <a:t> </a:t>
            </a:r>
            <a:r>
              <a:rPr lang="el-GR" sz="1600" i="1" dirty="0" err="1" smtClean="0"/>
              <a:t>τῆς</a:t>
            </a:r>
            <a:r>
              <a:rPr lang="el-GR" sz="1600" i="1" dirty="0" smtClean="0"/>
              <a:t> </a:t>
            </a:r>
            <a:r>
              <a:rPr lang="el-GR" sz="1600" i="1" dirty="0" err="1" smtClean="0"/>
              <a:t>Ἀνατολῆς</a:t>
            </a:r>
            <a:r>
              <a:rPr lang="el-GR" sz="1600" i="1" dirty="0" smtClean="0"/>
              <a:t> </a:t>
            </a:r>
            <a:r>
              <a:rPr lang="el-GR" sz="1600" i="1" dirty="0" err="1" smtClean="0"/>
              <a:t>ἐκ</a:t>
            </a:r>
            <a:r>
              <a:rPr lang="el-GR" sz="1600" i="1" dirty="0" smtClean="0"/>
              <a:t> μέρους </a:t>
            </a:r>
            <a:r>
              <a:rPr lang="el-GR" sz="1600" i="1" dirty="0" err="1" smtClean="0"/>
              <a:t>τῶν</a:t>
            </a:r>
            <a:r>
              <a:rPr lang="el-GR" sz="1600" i="1" dirty="0" smtClean="0"/>
              <a:t> </a:t>
            </a:r>
            <a:r>
              <a:rPr lang="el-GR" sz="1600" i="1" dirty="0" err="1" smtClean="0"/>
              <a:t>Καλβινιστῶν</a:t>
            </a:r>
            <a:r>
              <a:rPr lang="el-GR" sz="1600" i="1" dirty="0" smtClean="0"/>
              <a:t>, τόσο </a:t>
            </a:r>
            <a:r>
              <a:rPr lang="el-GR" sz="1600" i="1" dirty="0" err="1" smtClean="0"/>
              <a:t>στὴν</a:t>
            </a:r>
            <a:r>
              <a:rPr lang="el-GR" sz="1600" i="1" dirty="0" smtClean="0"/>
              <a:t> κορυφή, </a:t>
            </a:r>
            <a:r>
              <a:rPr lang="el-GR" sz="1600" i="1" dirty="0" err="1" smtClean="0"/>
              <a:t>ὅσο</a:t>
            </a:r>
            <a:r>
              <a:rPr lang="el-GR" sz="1600" i="1" dirty="0" smtClean="0"/>
              <a:t> </a:t>
            </a:r>
            <a:r>
              <a:rPr lang="el-GR" sz="1600" i="1" dirty="0" err="1" smtClean="0"/>
              <a:t>καὶ</a:t>
            </a:r>
            <a:r>
              <a:rPr lang="el-GR" sz="1600" i="1" dirty="0" smtClean="0"/>
              <a:t> </a:t>
            </a:r>
            <a:r>
              <a:rPr lang="el-GR" sz="1600" i="1" dirty="0" err="1" smtClean="0"/>
              <a:t>στὴ</a:t>
            </a:r>
            <a:r>
              <a:rPr lang="el-GR" sz="1600" i="1" dirty="0" smtClean="0"/>
              <a:t> </a:t>
            </a:r>
            <a:r>
              <a:rPr lang="el-GR" sz="1600" i="1" dirty="0" err="1" smtClean="0"/>
              <a:t>λαϊκὴ</a:t>
            </a:r>
            <a:r>
              <a:rPr lang="el-GR" sz="1600" i="1" dirty="0" smtClean="0"/>
              <a:t> βάση. </a:t>
            </a:r>
            <a:r>
              <a:rPr lang="el-GR" sz="1600" i="1" dirty="0" err="1" smtClean="0"/>
              <a:t>Τὰ</a:t>
            </a:r>
            <a:r>
              <a:rPr lang="el-GR" sz="1600" i="1" dirty="0" smtClean="0"/>
              <a:t> μέσα: </a:t>
            </a:r>
            <a:r>
              <a:rPr lang="el-GR" sz="1600" i="1" dirty="0" err="1" smtClean="0"/>
              <a:t>ἵδρυση</a:t>
            </a:r>
            <a:r>
              <a:rPr lang="el-GR" sz="1600" i="1" dirty="0" smtClean="0"/>
              <a:t> σχολείων </a:t>
            </a:r>
            <a:r>
              <a:rPr lang="el-GR" sz="1600" i="1" dirty="0" err="1" smtClean="0"/>
              <a:t>ὑπὸ</a:t>
            </a:r>
            <a:r>
              <a:rPr lang="el-GR" sz="1600" i="1" dirty="0" smtClean="0"/>
              <a:t> </a:t>
            </a:r>
            <a:r>
              <a:rPr lang="el-GR" sz="1600" i="1" dirty="0" err="1" smtClean="0"/>
              <a:t>τὴ</a:t>
            </a:r>
            <a:r>
              <a:rPr lang="el-GR" sz="1600" i="1" dirty="0" smtClean="0"/>
              <a:t> διεύθυνσή τους, </a:t>
            </a:r>
            <a:r>
              <a:rPr lang="el-GR" sz="1600" i="1" dirty="0" err="1" smtClean="0"/>
              <a:t>ἀπόσπαση</a:t>
            </a:r>
            <a:r>
              <a:rPr lang="el-GR" sz="1600" i="1" dirty="0" smtClean="0"/>
              <a:t> </a:t>
            </a:r>
            <a:r>
              <a:rPr lang="el-GR" sz="1600" i="1" dirty="0" err="1" smtClean="0"/>
              <a:t>Ὁμολογίας</a:t>
            </a:r>
            <a:r>
              <a:rPr lang="el-GR" sz="1600" i="1" dirty="0" smtClean="0"/>
              <a:t> πίστεως </a:t>
            </a:r>
            <a:r>
              <a:rPr lang="el-GR" sz="1600" i="1" dirty="0" err="1" smtClean="0"/>
              <a:t>καλβινικῆς</a:t>
            </a:r>
            <a:r>
              <a:rPr lang="el-GR" sz="1600" i="1" dirty="0" smtClean="0"/>
              <a:t> (</a:t>
            </a:r>
            <a:r>
              <a:rPr lang="el-GR" sz="1600" i="1" dirty="0" err="1" smtClean="0"/>
              <a:t>τραγικὴ</a:t>
            </a:r>
            <a:r>
              <a:rPr lang="el-GR" sz="1600" i="1" dirty="0" smtClean="0"/>
              <a:t> </a:t>
            </a:r>
            <a:r>
              <a:rPr lang="el-GR" sz="1600" i="1" dirty="0" err="1" smtClean="0"/>
              <a:t>ὑπόθεση</a:t>
            </a:r>
            <a:r>
              <a:rPr lang="el-GR" sz="1600" i="1" dirty="0" smtClean="0"/>
              <a:t> Κυρίλλου </a:t>
            </a:r>
            <a:r>
              <a:rPr lang="el-GR" sz="1600" i="1" dirty="0" err="1" smtClean="0"/>
              <a:t>Λούκαρη</a:t>
            </a:r>
            <a:r>
              <a:rPr lang="el-GR" sz="1600" i="1" dirty="0" smtClean="0"/>
              <a:t>) </a:t>
            </a:r>
            <a:r>
              <a:rPr lang="el-GR" sz="1600" i="1" dirty="0" err="1" smtClean="0"/>
              <a:t>καὶ</a:t>
            </a:r>
            <a:r>
              <a:rPr lang="el-GR" sz="1600" i="1" dirty="0" smtClean="0"/>
              <a:t> μετάφραση </a:t>
            </a:r>
            <a:r>
              <a:rPr lang="el-GR" sz="1600" i="1" dirty="0" err="1" smtClean="0"/>
              <a:t>τῆς</a:t>
            </a:r>
            <a:r>
              <a:rPr lang="el-GR" sz="1600" i="1" dirty="0" smtClean="0"/>
              <a:t> </a:t>
            </a:r>
            <a:r>
              <a:rPr lang="el-GR" sz="1600" i="1" dirty="0" err="1" smtClean="0"/>
              <a:t>Ἁγίας</a:t>
            </a:r>
            <a:r>
              <a:rPr lang="el-GR" sz="1600" i="1" dirty="0" smtClean="0"/>
              <a:t> </a:t>
            </a:r>
            <a:r>
              <a:rPr lang="el-GR" sz="1600" i="1" dirty="0" err="1" smtClean="0"/>
              <a:t>Γραφῆς</a:t>
            </a:r>
            <a:r>
              <a:rPr lang="el-GR" sz="1600" i="1" dirty="0" smtClean="0"/>
              <a:t> </a:t>
            </a:r>
            <a:r>
              <a:rPr lang="el-GR" sz="1600" i="1" dirty="0" err="1" smtClean="0"/>
              <a:t>μὲ</a:t>
            </a:r>
            <a:r>
              <a:rPr lang="el-GR" sz="1600" i="1" dirty="0" smtClean="0"/>
              <a:t> </a:t>
            </a:r>
            <a:r>
              <a:rPr lang="el-GR" sz="1600" i="1" dirty="0" err="1" smtClean="0"/>
              <a:t>τὴν</a:t>
            </a:r>
            <a:r>
              <a:rPr lang="el-GR" sz="1600" i="1" dirty="0" smtClean="0"/>
              <a:t> </a:t>
            </a:r>
            <a:r>
              <a:rPr lang="el-GR" sz="1600" i="1" dirty="0" err="1" smtClean="0"/>
              <a:t>ἔγκριση</a:t>
            </a:r>
            <a:r>
              <a:rPr lang="el-GR" sz="1600" i="1" dirty="0" smtClean="0"/>
              <a:t> </a:t>
            </a:r>
            <a:r>
              <a:rPr lang="el-GR" sz="1600" i="1" dirty="0" err="1" smtClean="0"/>
              <a:t>τοῦ</a:t>
            </a:r>
            <a:r>
              <a:rPr lang="el-GR" sz="1600" i="1" dirty="0" smtClean="0"/>
              <a:t> Πατριάρχη</a:t>
            </a:r>
            <a:r>
              <a:rPr lang="el-GR" sz="1600" dirty="0" smtClean="0"/>
              <a:t>.</a:t>
            </a:r>
            <a:r>
              <a:rPr lang="en-US" sz="1600" dirty="0" smtClean="0"/>
              <a:t> </a:t>
            </a:r>
            <a:endParaRPr lang="el-GR" sz="1600" dirty="0" smtClean="0"/>
          </a:p>
          <a:p>
            <a:r>
              <a:rPr lang="en-US" sz="1300" dirty="0" smtClean="0">
                <a:hlinkClick r:id="rId2"/>
              </a:rPr>
              <a:t>https://enromiosini.gr/arthrografia/%CE%B8%CF%81%CE%B7%CF%83%CE%BA%CE%B5%CF%85%CF%84%CE%B9%CE%BA%CE%B5%CF%83-%CF%80%CF%81%CE%BF%CF%80%CE%B1%CE%B3%CE%B1%CE%BD%CE%B4%CE%B5%CF%83-%CF%83%CF%84%CE%BF%CE%BD-%CF%85%CF%80%CE%BF%CE%B4%CE%BF/</a:t>
            </a:r>
            <a:endParaRPr lang="el-GR" sz="1300" dirty="0" smtClean="0"/>
          </a:p>
          <a:p>
            <a:endParaRPr lang="el-GR" sz="1300" dirty="0" smtClean="0"/>
          </a:p>
          <a:p>
            <a:endParaRPr lang="el-GR" sz="1600" b="1" dirty="0" smtClean="0"/>
          </a:p>
          <a:p>
            <a:r>
              <a:rPr lang="el-GR" sz="1800" dirty="0" smtClean="0"/>
              <a:t>Από </a:t>
            </a:r>
            <a:r>
              <a:rPr lang="el-GR" sz="1800" dirty="0" err="1" smtClean="0"/>
              <a:t>ιστότοπο</a:t>
            </a:r>
            <a:r>
              <a:rPr lang="el-GR" sz="1800" dirty="0" smtClean="0"/>
              <a:t> του Οικουμενικού Πατριαρχείου</a:t>
            </a:r>
            <a:br>
              <a:rPr lang="el-GR" sz="1800" dirty="0" smtClean="0"/>
            </a:br>
            <a:r>
              <a:rPr lang="el-GR" sz="1800" dirty="0" smtClean="0"/>
              <a:t> </a:t>
            </a:r>
            <a:r>
              <a:rPr lang="el-GR" sz="1800" dirty="0" smtClean="0">
                <a:hlinkClick r:id="rId3"/>
              </a:rPr>
              <a:t>https://www.ec-patr.org/list/index.php?lang=gr&amp;id=202</a:t>
            </a:r>
            <a:endParaRPr lang="el-GR" sz="1800" dirty="0" smtClean="0"/>
          </a:p>
          <a:p>
            <a:pPr>
              <a:buNone/>
            </a:pPr>
            <a:r>
              <a:rPr lang="el-GR" sz="1800" dirty="0" smtClean="0"/>
              <a:t>        …</a:t>
            </a:r>
            <a:r>
              <a:rPr lang="el-GR" sz="1800" i="1" dirty="0" smtClean="0"/>
              <a:t>Ἡ </a:t>
            </a:r>
            <a:r>
              <a:rPr lang="el-GR" sz="1800" i="1" dirty="0" err="1" smtClean="0"/>
              <a:t>τραγικὴ</a:t>
            </a:r>
            <a:r>
              <a:rPr lang="el-GR" sz="1800" i="1" dirty="0" smtClean="0"/>
              <a:t> </a:t>
            </a:r>
            <a:r>
              <a:rPr lang="el-GR" sz="1800" i="1" dirty="0" err="1" smtClean="0"/>
              <a:t>φυσιογνωμία</a:t>
            </a:r>
            <a:r>
              <a:rPr lang="el-GR" sz="1800" i="1" dirty="0" smtClean="0"/>
              <a:t> </a:t>
            </a:r>
            <a:r>
              <a:rPr lang="el-GR" sz="1800" i="1" dirty="0" err="1" smtClean="0"/>
              <a:t>τοῦ</a:t>
            </a:r>
            <a:r>
              <a:rPr lang="el-GR" sz="1800" i="1" dirty="0" smtClean="0"/>
              <a:t> </a:t>
            </a:r>
            <a:r>
              <a:rPr lang="el-GR" sz="1800" i="1" dirty="0" err="1" smtClean="0"/>
              <a:t>Κυρίλλου</a:t>
            </a:r>
            <a:r>
              <a:rPr lang="el-GR" sz="1800" i="1" dirty="0" smtClean="0"/>
              <a:t> </a:t>
            </a:r>
            <a:r>
              <a:rPr lang="el-GR" sz="1800" i="1" dirty="0" err="1" smtClean="0"/>
              <a:t>Λουκάρεως</a:t>
            </a:r>
            <a:r>
              <a:rPr lang="el-GR" sz="1800" i="1" dirty="0" smtClean="0"/>
              <a:t> </a:t>
            </a:r>
            <a:r>
              <a:rPr lang="el-GR" sz="1800" i="1" dirty="0" err="1" smtClean="0"/>
              <a:t>εὑρέθη</a:t>
            </a:r>
            <a:r>
              <a:rPr lang="el-GR" sz="1800" i="1" dirty="0" smtClean="0"/>
              <a:t> </a:t>
            </a:r>
            <a:r>
              <a:rPr lang="el-GR" sz="1800" i="1" dirty="0" err="1" smtClean="0"/>
              <a:t>εἰς</a:t>
            </a:r>
            <a:r>
              <a:rPr lang="el-GR" sz="1800" i="1" dirty="0" smtClean="0"/>
              <a:t> </a:t>
            </a:r>
            <a:r>
              <a:rPr lang="el-GR" sz="1800" i="1" dirty="0" err="1" smtClean="0"/>
              <a:t>τὸ</a:t>
            </a:r>
            <a:r>
              <a:rPr lang="el-GR" sz="1800" i="1" dirty="0" smtClean="0"/>
              <a:t> </a:t>
            </a:r>
            <a:r>
              <a:rPr lang="el-GR" sz="1800" i="1" dirty="0" err="1" smtClean="0"/>
              <a:t>μέσον</a:t>
            </a:r>
            <a:r>
              <a:rPr lang="el-GR" sz="1800" i="1" dirty="0" smtClean="0"/>
              <a:t> </a:t>
            </a:r>
            <a:r>
              <a:rPr lang="el-GR" sz="1800" i="1" dirty="0" err="1" smtClean="0"/>
              <a:t>ἀντιτιθεμένων</a:t>
            </a:r>
            <a:r>
              <a:rPr lang="el-GR" sz="1800" i="1" dirty="0" smtClean="0"/>
              <a:t> </a:t>
            </a:r>
            <a:r>
              <a:rPr lang="el-GR" sz="1800" i="1" dirty="0" err="1" smtClean="0"/>
              <a:t>θρησκευτικῶν</a:t>
            </a:r>
            <a:r>
              <a:rPr lang="el-GR" sz="1800" i="1" dirty="0" smtClean="0"/>
              <a:t> </a:t>
            </a:r>
            <a:r>
              <a:rPr lang="el-GR" sz="1800" i="1" dirty="0" err="1" smtClean="0"/>
              <a:t>ῥευμάτων</a:t>
            </a:r>
            <a:r>
              <a:rPr lang="el-GR" sz="1800" i="1" dirty="0" smtClean="0"/>
              <a:t>. </a:t>
            </a:r>
            <a:r>
              <a:rPr lang="el-GR" sz="1800" i="1" dirty="0" err="1" smtClean="0"/>
              <a:t>Ἀπὸ</a:t>
            </a:r>
            <a:r>
              <a:rPr lang="el-GR" sz="1800" i="1" dirty="0" smtClean="0"/>
              <a:t> </a:t>
            </a:r>
            <a:r>
              <a:rPr lang="el-GR" sz="1800" i="1" dirty="0" err="1" smtClean="0"/>
              <a:t>τὴν</a:t>
            </a:r>
            <a:r>
              <a:rPr lang="el-GR" sz="1800" i="1" dirty="0" smtClean="0"/>
              <a:t> </a:t>
            </a:r>
            <a:r>
              <a:rPr lang="el-GR" sz="1800" i="1" dirty="0" err="1" smtClean="0"/>
              <a:t>μίαν</a:t>
            </a:r>
            <a:r>
              <a:rPr lang="el-GR" sz="1800" i="1" dirty="0" smtClean="0"/>
              <a:t> </a:t>
            </a:r>
            <a:r>
              <a:rPr lang="el-GR" sz="1800" i="1" dirty="0" err="1" smtClean="0"/>
              <a:t>οἱ</a:t>
            </a:r>
            <a:r>
              <a:rPr lang="el-GR" sz="1800" i="1" dirty="0" smtClean="0"/>
              <a:t> </a:t>
            </a:r>
            <a:r>
              <a:rPr lang="el-GR" sz="1800" i="1" dirty="0" err="1" smtClean="0"/>
              <a:t>Διαμαρτυρόμενοι</a:t>
            </a:r>
            <a:r>
              <a:rPr lang="el-GR" sz="1800" i="1" dirty="0" smtClean="0"/>
              <a:t> </a:t>
            </a:r>
            <a:r>
              <a:rPr lang="el-GR" sz="1800" i="1" dirty="0" err="1" smtClean="0"/>
              <a:t>ἐπάσχιζον</a:t>
            </a:r>
            <a:r>
              <a:rPr lang="el-GR" sz="1800" i="1" dirty="0" smtClean="0"/>
              <a:t> </a:t>
            </a:r>
            <a:r>
              <a:rPr lang="el-GR" sz="1800" i="1" dirty="0" err="1" smtClean="0"/>
              <a:t>νὰ</a:t>
            </a:r>
            <a:r>
              <a:rPr lang="el-GR" sz="1800" i="1" dirty="0" smtClean="0"/>
              <a:t> </a:t>
            </a:r>
            <a:r>
              <a:rPr lang="el-GR" sz="1800" i="1" dirty="0" err="1" smtClean="0"/>
              <a:t>προσεταιρισθοῦν</a:t>
            </a:r>
            <a:r>
              <a:rPr lang="el-GR" sz="1800" i="1" dirty="0" smtClean="0"/>
              <a:t> </a:t>
            </a:r>
            <a:r>
              <a:rPr lang="el-GR" sz="1800" i="1" dirty="0" err="1" smtClean="0"/>
              <a:t>τοὺς</a:t>
            </a:r>
            <a:r>
              <a:rPr lang="el-GR" sz="1800" i="1" dirty="0" smtClean="0"/>
              <a:t> </a:t>
            </a:r>
            <a:r>
              <a:rPr lang="el-GR" sz="1800" i="1" dirty="0" err="1" smtClean="0"/>
              <a:t>Ὀρθοδόξους</a:t>
            </a:r>
            <a:r>
              <a:rPr lang="el-GR" sz="1800" i="1" dirty="0" smtClean="0"/>
              <a:t> </a:t>
            </a:r>
            <a:r>
              <a:rPr lang="el-GR" sz="1800" i="1" dirty="0" err="1" smtClean="0"/>
              <a:t>εἰς</a:t>
            </a:r>
            <a:r>
              <a:rPr lang="el-GR" sz="1800" i="1" dirty="0" smtClean="0"/>
              <a:t> </a:t>
            </a:r>
            <a:r>
              <a:rPr lang="el-GR" sz="1800" i="1" dirty="0" err="1" smtClean="0"/>
              <a:t>τὸν</a:t>
            </a:r>
            <a:r>
              <a:rPr lang="el-GR" sz="1800" i="1" dirty="0" smtClean="0"/>
              <a:t> </a:t>
            </a:r>
            <a:r>
              <a:rPr lang="el-GR" sz="1800" i="1" dirty="0" err="1" smtClean="0"/>
              <a:t>ἀγῶνα</a:t>
            </a:r>
            <a:r>
              <a:rPr lang="el-GR" sz="1800" i="1" dirty="0" smtClean="0"/>
              <a:t> των </a:t>
            </a:r>
            <a:r>
              <a:rPr lang="el-GR" sz="1800" i="1" dirty="0" err="1" smtClean="0"/>
              <a:t>ἐναντίον</a:t>
            </a:r>
            <a:r>
              <a:rPr lang="el-GR" sz="1800" i="1" dirty="0" smtClean="0"/>
              <a:t> </a:t>
            </a:r>
            <a:r>
              <a:rPr lang="el-GR" sz="1800" i="1" dirty="0" err="1" smtClean="0"/>
              <a:t>τῶν</a:t>
            </a:r>
            <a:r>
              <a:rPr lang="el-GR" sz="1800" i="1" dirty="0" smtClean="0"/>
              <a:t> </a:t>
            </a:r>
            <a:r>
              <a:rPr lang="el-GR" sz="1800" i="1" dirty="0" err="1" smtClean="0"/>
              <a:t>Ῥωμαιοκαθολικῶν</a:t>
            </a:r>
            <a:r>
              <a:rPr lang="el-GR" sz="1800" i="1" dirty="0" smtClean="0"/>
              <a:t>, </a:t>
            </a:r>
            <a:r>
              <a:rPr lang="el-GR" sz="1800" i="1" dirty="0" err="1" smtClean="0"/>
              <a:t>ἀφοῦ</a:t>
            </a:r>
            <a:r>
              <a:rPr lang="el-GR" sz="1800" i="1" dirty="0" smtClean="0"/>
              <a:t> </a:t>
            </a:r>
            <a:r>
              <a:rPr lang="el-GR" sz="1800" i="1" dirty="0" err="1" smtClean="0"/>
              <a:t>ἔφθασαν</a:t>
            </a:r>
            <a:r>
              <a:rPr lang="el-GR" sz="1800" i="1" dirty="0" smtClean="0"/>
              <a:t> </a:t>
            </a:r>
            <a:r>
              <a:rPr lang="el-GR" sz="1800" i="1" dirty="0" err="1" smtClean="0"/>
              <a:t>ὡς</a:t>
            </a:r>
            <a:r>
              <a:rPr lang="el-GR" sz="1800" i="1" dirty="0" smtClean="0"/>
              <a:t> </a:t>
            </a:r>
            <a:r>
              <a:rPr lang="el-GR" sz="1800" i="1" dirty="0" err="1" smtClean="0"/>
              <a:t>τὸ</a:t>
            </a:r>
            <a:r>
              <a:rPr lang="el-GR" sz="1800" i="1" dirty="0" smtClean="0"/>
              <a:t> </a:t>
            </a:r>
            <a:r>
              <a:rPr lang="el-GR" sz="1800" i="1" dirty="0" err="1" smtClean="0"/>
              <a:t>ἀκραῖον</a:t>
            </a:r>
            <a:r>
              <a:rPr lang="el-GR" sz="1800" i="1" dirty="0" smtClean="0"/>
              <a:t> </a:t>
            </a:r>
            <a:r>
              <a:rPr lang="el-GR" sz="1800" i="1" dirty="0" err="1" smtClean="0"/>
              <a:t>σημεῖον</a:t>
            </a:r>
            <a:r>
              <a:rPr lang="el-GR" sz="1800" i="1" dirty="0" smtClean="0"/>
              <a:t> </a:t>
            </a:r>
            <a:r>
              <a:rPr lang="el-GR" sz="1800" i="1" dirty="0" err="1" smtClean="0"/>
              <a:t>νὰ</a:t>
            </a:r>
            <a:r>
              <a:rPr lang="el-GR" sz="1800" i="1" dirty="0" smtClean="0"/>
              <a:t> </a:t>
            </a:r>
            <a:r>
              <a:rPr lang="el-GR" sz="1800" i="1" dirty="0" err="1" smtClean="0"/>
              <a:t>χρησιμοποιήσουν</a:t>
            </a:r>
            <a:r>
              <a:rPr lang="el-GR" sz="1800" i="1" dirty="0" smtClean="0"/>
              <a:t> </a:t>
            </a:r>
            <a:r>
              <a:rPr lang="el-GR" sz="1800" i="1" dirty="0" err="1" smtClean="0"/>
              <a:t>καὶ</a:t>
            </a:r>
            <a:r>
              <a:rPr lang="el-GR" sz="1800" i="1" dirty="0" smtClean="0"/>
              <a:t> </a:t>
            </a:r>
            <a:r>
              <a:rPr lang="el-GR" sz="1800" i="1" dirty="0" err="1" smtClean="0"/>
              <a:t>τὸν</a:t>
            </a:r>
            <a:r>
              <a:rPr lang="el-GR" sz="1800" i="1" dirty="0" smtClean="0"/>
              <a:t> </a:t>
            </a:r>
            <a:r>
              <a:rPr lang="el-GR" sz="1800" i="1" dirty="0" err="1" smtClean="0"/>
              <a:t>ἴδιο</a:t>
            </a:r>
            <a:r>
              <a:rPr lang="el-GR" sz="1800" i="1" dirty="0" smtClean="0"/>
              <a:t> </a:t>
            </a:r>
            <a:r>
              <a:rPr lang="el-GR" sz="1800" i="1" dirty="0" err="1" smtClean="0"/>
              <a:t>τὸν</a:t>
            </a:r>
            <a:r>
              <a:rPr lang="el-GR" sz="1800" i="1" dirty="0" smtClean="0"/>
              <a:t> </a:t>
            </a:r>
            <a:r>
              <a:rPr lang="el-GR" sz="1800" i="1" dirty="0" err="1" smtClean="0"/>
              <a:t>Πατριάρχην</a:t>
            </a:r>
            <a:r>
              <a:rPr lang="el-GR" sz="1800" i="1" dirty="0" smtClean="0"/>
              <a:t> </a:t>
            </a:r>
            <a:r>
              <a:rPr lang="el-GR" sz="1800" i="1" dirty="0" err="1" smtClean="0"/>
              <a:t>μὲ</a:t>
            </a:r>
            <a:r>
              <a:rPr lang="el-GR" sz="1800" i="1" dirty="0" smtClean="0"/>
              <a:t> </a:t>
            </a:r>
            <a:r>
              <a:rPr lang="el-GR" sz="1800" i="1" dirty="0" err="1" smtClean="0"/>
              <a:t>τὴν</a:t>
            </a:r>
            <a:r>
              <a:rPr lang="el-GR" sz="1800" i="1" dirty="0" smtClean="0"/>
              <a:t> «</a:t>
            </a:r>
            <a:r>
              <a:rPr lang="el-GR" sz="1800" i="1" dirty="0" err="1" smtClean="0"/>
              <a:t>Λουκάρειον</a:t>
            </a:r>
            <a:r>
              <a:rPr lang="el-GR" sz="1800" i="1" dirty="0" smtClean="0"/>
              <a:t> </a:t>
            </a:r>
            <a:r>
              <a:rPr lang="el-GR" sz="1800" i="1" dirty="0" err="1" smtClean="0"/>
              <a:t>Ὁμολογίαν</a:t>
            </a:r>
            <a:r>
              <a:rPr lang="el-GR" sz="1800" i="1" dirty="0" smtClean="0"/>
              <a:t>» </a:t>
            </a:r>
            <a:r>
              <a:rPr lang="el-GR" sz="1800" i="1" dirty="0" err="1" smtClean="0"/>
              <a:t>διὰ</a:t>
            </a:r>
            <a:r>
              <a:rPr lang="el-GR" sz="1800" i="1" dirty="0" smtClean="0"/>
              <a:t> </a:t>
            </a:r>
            <a:r>
              <a:rPr lang="el-GR" sz="1800" i="1" dirty="0" err="1" smtClean="0"/>
              <a:t>νὰ</a:t>
            </a:r>
            <a:r>
              <a:rPr lang="el-GR" sz="1800" i="1" dirty="0" smtClean="0"/>
              <a:t> </a:t>
            </a:r>
            <a:r>
              <a:rPr lang="el-GR" sz="1800" i="1" dirty="0" err="1" smtClean="0"/>
              <a:t>διαδώσουν</a:t>
            </a:r>
            <a:r>
              <a:rPr lang="el-GR" sz="1800" i="1" dirty="0" smtClean="0"/>
              <a:t> </a:t>
            </a:r>
            <a:r>
              <a:rPr lang="el-GR" sz="1800" i="1" dirty="0" err="1" smtClean="0"/>
              <a:t>τὰς</a:t>
            </a:r>
            <a:r>
              <a:rPr lang="el-GR" sz="1800" i="1" dirty="0" smtClean="0"/>
              <a:t> </a:t>
            </a:r>
            <a:r>
              <a:rPr lang="el-GR" sz="1800" i="1" dirty="0" err="1" smtClean="0"/>
              <a:t>νεοφανεῖς</a:t>
            </a:r>
            <a:r>
              <a:rPr lang="el-GR" sz="1800" i="1" dirty="0" smtClean="0"/>
              <a:t> </a:t>
            </a:r>
            <a:r>
              <a:rPr lang="el-GR" sz="1800" i="1" dirty="0" err="1" smtClean="0"/>
              <a:t>θέσεις</a:t>
            </a:r>
            <a:r>
              <a:rPr lang="el-GR" sz="1800" i="1" dirty="0" smtClean="0"/>
              <a:t> των. </a:t>
            </a:r>
            <a:r>
              <a:rPr lang="el-GR" sz="1800" i="1" dirty="0" err="1" smtClean="0"/>
              <a:t>Ἀπὸ</a:t>
            </a:r>
            <a:r>
              <a:rPr lang="el-GR" sz="1800" i="1" dirty="0" smtClean="0"/>
              <a:t> </a:t>
            </a:r>
            <a:r>
              <a:rPr lang="el-GR" sz="1800" i="1" dirty="0" err="1" smtClean="0"/>
              <a:t>τὴν</a:t>
            </a:r>
            <a:r>
              <a:rPr lang="el-GR" sz="1800" i="1" dirty="0" smtClean="0"/>
              <a:t> </a:t>
            </a:r>
            <a:r>
              <a:rPr lang="el-GR" sz="1800" i="1" dirty="0" err="1" smtClean="0"/>
              <a:t>ἄλλην</a:t>
            </a:r>
            <a:r>
              <a:rPr lang="el-GR" sz="1800" i="1" dirty="0" smtClean="0"/>
              <a:t> </a:t>
            </a:r>
            <a:r>
              <a:rPr lang="el-GR" sz="1800" i="1" dirty="0" err="1" smtClean="0"/>
              <a:t>αἱ</a:t>
            </a:r>
            <a:r>
              <a:rPr lang="el-GR" sz="1800" i="1" dirty="0" smtClean="0"/>
              <a:t> </a:t>
            </a:r>
            <a:r>
              <a:rPr lang="el-GR" sz="1800" i="1" dirty="0" err="1" smtClean="0"/>
              <a:t>μηχανορραφίαι</a:t>
            </a:r>
            <a:r>
              <a:rPr lang="el-GR" sz="1800" i="1" dirty="0" smtClean="0"/>
              <a:t> </a:t>
            </a:r>
            <a:r>
              <a:rPr lang="el-GR" sz="1800" i="1" dirty="0" err="1" smtClean="0"/>
              <a:t>τῶν</a:t>
            </a:r>
            <a:r>
              <a:rPr lang="el-GR" sz="1800" i="1" dirty="0" smtClean="0"/>
              <a:t> </a:t>
            </a:r>
            <a:r>
              <a:rPr lang="el-GR" sz="1800" i="1" dirty="0" err="1" smtClean="0"/>
              <a:t>Ἰησουϊτῶν</a:t>
            </a:r>
            <a:r>
              <a:rPr lang="el-GR" sz="1800" i="1" dirty="0" smtClean="0"/>
              <a:t> </a:t>
            </a:r>
            <a:r>
              <a:rPr lang="el-GR" sz="1800" i="1" dirty="0" err="1" smtClean="0"/>
              <a:t>ἔφθασαν</a:t>
            </a:r>
            <a:r>
              <a:rPr lang="el-GR" sz="1800" i="1" dirty="0" smtClean="0"/>
              <a:t> </a:t>
            </a:r>
            <a:r>
              <a:rPr lang="el-GR" sz="1800" i="1" dirty="0" err="1" smtClean="0"/>
              <a:t>ἕως</a:t>
            </a:r>
            <a:r>
              <a:rPr lang="el-GR" sz="1800" i="1" dirty="0" smtClean="0"/>
              <a:t> </a:t>
            </a:r>
            <a:r>
              <a:rPr lang="el-GR" sz="1800" i="1" dirty="0" err="1" smtClean="0"/>
              <a:t>τὰ</a:t>
            </a:r>
            <a:r>
              <a:rPr lang="el-GR" sz="1800" i="1" dirty="0" smtClean="0"/>
              <a:t> </a:t>
            </a:r>
            <a:r>
              <a:rPr lang="el-GR" sz="1800" i="1" dirty="0" err="1" smtClean="0"/>
              <a:t>μὴ</a:t>
            </a:r>
            <a:r>
              <a:rPr lang="el-GR" sz="1800" i="1" dirty="0" smtClean="0"/>
              <a:t> </a:t>
            </a:r>
            <a:r>
              <a:rPr lang="el-GR" sz="1800" i="1" dirty="0" err="1" smtClean="0"/>
              <a:t>περαιτέρω</a:t>
            </a:r>
            <a:r>
              <a:rPr lang="el-GR" sz="1800" i="1" dirty="0" smtClean="0"/>
              <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1800" dirty="0" smtClean="0"/>
              <a:t>http://ebooks.edu.gr/modules/ebook/show.php/DSGYM-C117/510/3327,21809/indexST33.html</a:t>
            </a:r>
            <a:endParaRPr lang="el-GR" sz="1800" dirty="0"/>
          </a:p>
        </p:txBody>
      </p:sp>
      <p:pic>
        <p:nvPicPr>
          <p:cNvPr id="4" name="3 - Θέση περιεχομένου" descr="ÎÎ±ÏÏÎµÏÏÎ¹ÎºÎ® ÏÏÎ½Î±Î¾Î· Î ÏÎ¿ÏÎµÏÏÎ±Î½ÏÏÎ½."/>
          <p:cNvPicPr>
            <a:picLocks noGrp="1"/>
          </p:cNvPicPr>
          <p:nvPr>
            <p:ph idx="1"/>
          </p:nvPr>
        </p:nvPicPr>
        <p:blipFill>
          <a:blip r:embed="rId2"/>
          <a:srcRect/>
          <a:stretch>
            <a:fillRect/>
          </a:stretch>
        </p:blipFill>
        <p:spPr bwMode="auto">
          <a:xfrm>
            <a:off x="714348" y="1706562"/>
            <a:ext cx="7585102" cy="472283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072198" y="0"/>
            <a:ext cx="3071802" cy="1417638"/>
          </a:xfrm>
        </p:spPr>
        <p:txBody>
          <a:bodyPr>
            <a:normAutofit/>
          </a:bodyPr>
          <a:lstStyle/>
          <a:p>
            <a:r>
              <a:rPr lang="el-GR" sz="1800" dirty="0" smtClean="0"/>
              <a:t>ΝΑΟΣ ΑΓ. ΠΑΝΤΩΝ ΒΙΤΕΜΒΕΡΓΗΣ</a:t>
            </a:r>
            <a:endParaRPr lang="el-GR" sz="1800" dirty="0"/>
          </a:p>
        </p:txBody>
      </p:sp>
      <p:pic>
        <p:nvPicPr>
          <p:cNvPr id="4" name="3 - Θέση περιεχομένου" descr="ÎÏÎ¿ÏÎ­Î»ÎµÏÎ¼Î± ÎµÎ¹ÎºÏÎ½Î±Ï Î³Î¹Î± luther's theses on door"/>
          <p:cNvPicPr>
            <a:picLocks noGrp="1"/>
          </p:cNvPicPr>
          <p:nvPr>
            <p:ph idx="1"/>
          </p:nvPr>
        </p:nvPicPr>
        <p:blipFill>
          <a:blip r:embed="rId2" cstate="email"/>
          <a:srcRect/>
          <a:stretch>
            <a:fillRect/>
          </a:stretch>
        </p:blipFill>
        <p:spPr bwMode="auto">
          <a:xfrm>
            <a:off x="214282" y="0"/>
            <a:ext cx="585791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 Θέση περιεχομένου" descr="sygx05"/>
          <p:cNvPicPr>
            <a:picLocks noGrp="1"/>
          </p:cNvPicPr>
          <p:nvPr>
            <p:ph idx="1"/>
          </p:nvPr>
        </p:nvPicPr>
        <p:blipFill>
          <a:blip r:embed="rId3"/>
          <a:srcRect/>
          <a:stretch>
            <a:fillRect/>
          </a:stretch>
        </p:blipFill>
        <p:spPr bwMode="auto">
          <a:xfrm>
            <a:off x="642910" y="1428736"/>
            <a:ext cx="7858180" cy="52149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Διασπορά Προτεσταντών</a:t>
            </a:r>
            <a:endParaRPr lang="el-GR" dirty="0"/>
          </a:p>
        </p:txBody>
      </p:sp>
      <p:sp>
        <p:nvSpPr>
          <p:cNvPr id="3" name="2 - Θέση περιεχομένου"/>
          <p:cNvSpPr>
            <a:spLocks noGrp="1"/>
          </p:cNvSpPr>
          <p:nvPr>
            <p:ph idx="1"/>
          </p:nvPr>
        </p:nvSpPr>
        <p:spPr/>
        <p:txBody>
          <a:bodyPr/>
          <a:lstStyle/>
          <a:p>
            <a:r>
              <a:rPr lang="el-GR" dirty="0" smtClean="0"/>
              <a:t>ΕΙΡΗΝΗ ΤΟΥ </a:t>
            </a:r>
            <a:r>
              <a:rPr lang="en-US" dirty="0" smtClean="0"/>
              <a:t>AUGSBURG (1555) “</a:t>
            </a:r>
            <a:r>
              <a:rPr lang="en-US" dirty="0" err="1" smtClean="0"/>
              <a:t>cuius</a:t>
            </a:r>
            <a:r>
              <a:rPr lang="en-US" dirty="0" smtClean="0"/>
              <a:t> </a:t>
            </a:r>
            <a:r>
              <a:rPr lang="en-US" dirty="0" err="1" smtClean="0"/>
              <a:t>regio</a:t>
            </a:r>
            <a:r>
              <a:rPr lang="en-US" dirty="0" smtClean="0"/>
              <a:t>, </a:t>
            </a:r>
            <a:r>
              <a:rPr lang="en-US" dirty="0" err="1" smtClean="0"/>
              <a:t>eius</a:t>
            </a:r>
            <a:r>
              <a:rPr lang="en-US" dirty="0" smtClean="0"/>
              <a:t> </a:t>
            </a:r>
            <a:r>
              <a:rPr lang="en-US" dirty="0" err="1" smtClean="0"/>
              <a:t>religio</a:t>
            </a:r>
            <a:r>
              <a:rPr lang="en-US" dirty="0" smtClean="0"/>
              <a:t>”</a:t>
            </a:r>
            <a:endParaRPr lang="el-GR" dirty="0" smtClean="0"/>
          </a:p>
          <a:p>
            <a:r>
              <a:rPr lang="el-GR" dirty="0" smtClean="0"/>
              <a:t> ΕΔΙΚΤΟ ΤΗΣ ΝΑΝΤΗΣ</a:t>
            </a:r>
            <a:r>
              <a:rPr lang="en-US" dirty="0" smtClean="0"/>
              <a:t> </a:t>
            </a:r>
            <a:r>
              <a:rPr lang="el-GR" sz="1200" dirty="0" smtClean="0"/>
              <a:t>Ερρίκος Δ΄ </a:t>
            </a:r>
            <a:r>
              <a:rPr lang="el-GR" dirty="0" smtClean="0"/>
              <a:t>1598 # 1685 </a:t>
            </a:r>
            <a:r>
              <a:rPr lang="el-GR" sz="1200" dirty="0" smtClean="0"/>
              <a:t>Λουδοβίκος ΙΔ΄</a:t>
            </a:r>
            <a:endParaRPr lang="en-US" sz="1200" dirty="0" smtClean="0"/>
          </a:p>
          <a:p>
            <a:r>
              <a:rPr lang="en-US" dirty="0" smtClean="0"/>
              <a:t> </a:t>
            </a:r>
            <a:r>
              <a:rPr lang="el-GR" dirty="0" smtClean="0"/>
              <a:t>ΣΥΝΘΗΚΗ ΤΗΣ </a:t>
            </a:r>
            <a:r>
              <a:rPr lang="en-US" dirty="0" smtClean="0"/>
              <a:t>WESTPHALIA (1648)</a:t>
            </a:r>
            <a:r>
              <a:rPr lang="el-GR" dirty="0" smtClean="0"/>
              <a:t> </a:t>
            </a:r>
            <a:endParaRPr lang="en-US" dirty="0" smtClean="0"/>
          </a:p>
          <a:p>
            <a:r>
              <a:rPr lang="el-GR" dirty="0" smtClean="0"/>
              <a:t>ΙΕΡΑΠΟΣΤΟΛΕΣ</a:t>
            </a:r>
          </a:p>
          <a:p>
            <a:r>
              <a:rPr lang="el-GR" dirty="0" smtClean="0"/>
              <a:t>ΕΝΕΤΟΚΡΑΤΙΑ </a:t>
            </a:r>
            <a:r>
              <a:rPr lang="en-US" dirty="0" smtClean="0"/>
              <a:t>(</a:t>
            </a:r>
            <a:r>
              <a:rPr lang="el-GR" dirty="0" smtClean="0"/>
              <a:t>1669, 1797</a:t>
            </a:r>
            <a:r>
              <a:rPr lang="en-US" dirty="0" smtClean="0"/>
              <a:t>)</a:t>
            </a:r>
            <a:endParaRPr lang="el-GR" dirty="0" smtClean="0"/>
          </a:p>
          <a:p>
            <a:r>
              <a:rPr lang="el-GR" dirty="0" smtClean="0"/>
              <a:t>ΟΘΩΜΑΝΙΚΗ ΑΥΤΟΚΡΑΤΟΡΙΑ αρχές 19</a:t>
            </a:r>
            <a:r>
              <a:rPr lang="el-GR" baseline="30000" dirty="0" smtClean="0"/>
              <a:t>ου</a:t>
            </a:r>
            <a:r>
              <a:rPr lang="el-GR" dirty="0" smtClean="0"/>
              <a:t> αι.</a:t>
            </a:r>
          </a:p>
          <a:p>
            <a:r>
              <a:rPr lang="el-GR" dirty="0" smtClean="0"/>
              <a:t>ΣΥΝΘΗΚΗ ΛΩΖΑΝΗΣ 1923</a:t>
            </a:r>
            <a:endParaRPr lang="el-G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368280"/>
          </a:xfrm>
        </p:spPr>
        <p:txBody>
          <a:bodyPr>
            <a:normAutofit fontScale="90000"/>
          </a:bodyPr>
          <a:lstStyle/>
          <a:p>
            <a:r>
              <a:rPr lang="el-GR" dirty="0" smtClean="0"/>
              <a:t>ΔΟΓΜΑΤΑ</a:t>
            </a:r>
            <a:endParaRPr lang="el-GR" dirty="0"/>
          </a:p>
        </p:txBody>
      </p:sp>
      <p:graphicFrame>
        <p:nvGraphicFramePr>
          <p:cNvPr id="4" name="3 - Θέση περιεχομένου"/>
          <p:cNvGraphicFramePr>
            <a:graphicFrameLocks noGrp="1"/>
          </p:cNvGraphicFramePr>
          <p:nvPr>
            <p:ph idx="1"/>
          </p:nvPr>
        </p:nvGraphicFramePr>
        <p:xfrm>
          <a:off x="0" y="785794"/>
          <a:ext cx="9144000"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descr="ÎÏÎ¿ÏÎ­Î»ÎµÏÎ¼Î± ÎµÎ¹ÎºÏÎ½Î±Ï Î³Î¹Î± evangelical church greece old photos"/>
          <p:cNvPicPr>
            <a:picLocks noGrp="1"/>
          </p:cNvPicPr>
          <p:nvPr>
            <p:ph idx="1"/>
          </p:nvPr>
        </p:nvPicPr>
        <p:blipFill>
          <a:blip r:embed="rId2"/>
          <a:srcRect/>
          <a:stretch>
            <a:fillRect/>
          </a:stretch>
        </p:blipFill>
        <p:spPr bwMode="auto">
          <a:xfrm>
            <a:off x="1714480" y="0"/>
            <a:ext cx="564360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27601</TotalTime>
  <Words>458</Words>
  <PresentationFormat>Προβολή στην οθόνη (4:3)</PresentationFormat>
  <Paragraphs>95</Paragraphs>
  <Slides>47</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47</vt:i4>
      </vt:variant>
    </vt:vector>
  </HeadingPairs>
  <TitlesOfParts>
    <vt:vector size="48" baseType="lpstr">
      <vt:lpstr>Αποκορύφωμα</vt:lpstr>
      <vt:lpstr>Προτεσταντισμοσ  Ελληνικη Ευαγγελικη εκκλησια</vt:lpstr>
      <vt:lpstr>ΛΟΥΘΗΡΟΣ           95 ΘΕΣΕΙΣ</vt:lpstr>
      <vt:lpstr>1530</vt:lpstr>
      <vt:lpstr>Διαφάνεια 4</vt:lpstr>
      <vt:lpstr>ΝΑΟΣ ΑΓ. ΠΑΝΤΩΝ ΒΙΤΕΜΒΕΡΓΗΣ</vt:lpstr>
      <vt:lpstr>Διαφάνεια 6</vt:lpstr>
      <vt:lpstr>Διασπορά Προτεσταντών</vt:lpstr>
      <vt:lpstr>ΔΟΓΜΑΤΑ</vt:lpstr>
      <vt:lpstr>Διαφάνεια 9</vt:lpstr>
      <vt:lpstr>ΓΕΩΓΡΑΦΙΚΗ ΚΑΤΑΝΟΜΗ ΘΡΗΣΚΕΙΩΝ</vt:lpstr>
      <vt:lpstr>Διασπορά ελληνικών ευαγγελικών εκκλησιών</vt:lpstr>
      <vt:lpstr>ΣΥΝΤΑΓΜΑ ΤΗΣ ΕΠΙΔΑΥΡΟΥ</vt:lpstr>
      <vt:lpstr>Σύνταγμα 2008</vt:lpstr>
      <vt:lpstr>http://www.opengov.gr/ypepth/?p=1862</vt:lpstr>
      <vt:lpstr>http://www.aeee.gr/%CF%83%CF%8D%CE%BD%CF%84%CE%BF%CE%BC%CE%BF-%CE%B9%CF%83%CF%84%CE%BF%CF%81%CE%B9%CE%BA%CF%8C/</vt:lpstr>
      <vt:lpstr>Τα ιδιαίτερα στοιχεία της χριστιανικής διδασκαλίας που χαρακτηρίζουν την εκκλησία ως Ευαγγελική, μπορούν να συνοψιστούν ως εξής:</vt:lpstr>
      <vt:lpstr>Ιδρυτικός «Μύθος» ://www.aeee.gr/%CF%83%CF%8D%CE%BD%CF%84%CE%BF%CE%BC%CE%BF-%CE%B9%CF%83%CF%84%CE%BF%CF%81%CE%B9%CE%BA%CF%8C/</vt:lpstr>
      <vt:lpstr>Κύριλλος Λούκαρις (1572-1638)</vt:lpstr>
      <vt:lpstr>Αδαμάντιος Κοραής (1748-1833)</vt:lpstr>
      <vt:lpstr>Νεόφυτος Βάμβας (1776-1855)</vt:lpstr>
      <vt:lpstr>Θεόκλητος Φαρμακίδης (1784-1860)</vt:lpstr>
      <vt:lpstr>Θεόφιλος Καΐρης (1784-1853)</vt:lpstr>
      <vt:lpstr>Ελληνική Ευαγγελική Εκκλησία</vt:lpstr>
      <vt:lpstr>Ιωνάς Κινγκ (1792-1869)</vt:lpstr>
      <vt:lpstr>Μ. Καλοποθάκης (1825 -1911)</vt:lpstr>
      <vt:lpstr>Διαφάνεια 26</vt:lpstr>
      <vt:lpstr>Διαφάνεια 27</vt:lpstr>
      <vt:lpstr>Διαφάνεια 28</vt:lpstr>
      <vt:lpstr>Τι λένε οι ίδιοι</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Θεσσαλονίκη</vt:lpstr>
      <vt:lpstr>Αίγινα, εγκαίνια 1955</vt:lpstr>
      <vt:lpstr>Αίγινα, σήμερα</vt:lpstr>
      <vt:lpstr>Ιωάννινα, εσωτερικό</vt:lpstr>
      <vt:lpstr>Ευαγγελική Εκκλησία Καρδίτσας ρομά</vt:lpstr>
      <vt:lpstr>Βόλος</vt:lpstr>
      <vt:lpstr>Διαφάνεια 44</vt:lpstr>
      <vt:lpstr>Διαφάνεια 45</vt:lpstr>
      <vt:lpstr>Η Άλλη πλευρά</vt:lpstr>
      <vt:lpstr>http://ebooks.edu.gr/modules/ebook/show.php/DSGYM-C117/510/3327,21809/indexST33.html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User</cp:lastModifiedBy>
  <cp:revision>147</cp:revision>
  <dcterms:created xsi:type="dcterms:W3CDTF">2018-10-12T15:08:26Z</dcterms:created>
  <dcterms:modified xsi:type="dcterms:W3CDTF">2018-11-04T08:56:07Z</dcterms:modified>
</cp:coreProperties>
</file>