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0"/>
  </p:notesMasterIdLst>
  <p:sldIdLst>
    <p:sldId id="281" r:id="rId2"/>
    <p:sldId id="261" r:id="rId3"/>
    <p:sldId id="262" r:id="rId4"/>
    <p:sldId id="263" r:id="rId5"/>
    <p:sldId id="264" r:id="rId6"/>
    <p:sldId id="279" r:id="rId7"/>
    <p:sldId id="265" r:id="rId8"/>
    <p:sldId id="266" r:id="rId9"/>
    <p:sldId id="280" r:id="rId10"/>
    <p:sldId id="267" r:id="rId11"/>
    <p:sldId id="275" r:id="rId12"/>
    <p:sldId id="270" r:id="rId13"/>
    <p:sldId id="269" r:id="rId14"/>
    <p:sldId id="274" r:id="rId15"/>
    <p:sldId id="257" r:id="rId16"/>
    <p:sldId id="276" r:id="rId17"/>
    <p:sldId id="283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FC2F6-FD11-4DAF-B59E-3E56B14EADA8}" type="datetimeFigureOut">
              <a:rPr lang="el-GR" smtClean="0"/>
              <a:t>18/12/2018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EE47C-CA57-49A3-A65D-6A42E97115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485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ABDA-7765-4D97-B9FF-E8DF3BFFCD84}" type="datetimeFigureOut">
              <a:rPr lang="el-GR" smtClean="0"/>
              <a:t>18/12/2018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C3A9692-F980-4A7A-9CBE-F466CA9CD2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823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ABDA-7765-4D97-B9FF-E8DF3BFFCD84}" type="datetimeFigureOut">
              <a:rPr lang="el-GR" smtClean="0"/>
              <a:t>18/12/2018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3A9692-F980-4A7A-9CBE-F466CA9CD2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76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ABDA-7765-4D97-B9FF-E8DF3BFFCD84}" type="datetimeFigureOut">
              <a:rPr lang="el-GR" smtClean="0"/>
              <a:t>18/12/2018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3A9692-F980-4A7A-9CBE-F466CA9CD2D8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1522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ABDA-7765-4D97-B9FF-E8DF3BFFCD84}" type="datetimeFigureOut">
              <a:rPr lang="el-GR" smtClean="0"/>
              <a:t>18/12/2018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3A9692-F980-4A7A-9CBE-F466CA9CD2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5486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ABDA-7765-4D97-B9FF-E8DF3BFFCD84}" type="datetimeFigureOut">
              <a:rPr lang="el-GR" smtClean="0"/>
              <a:t>18/12/2018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3A9692-F980-4A7A-9CBE-F466CA9CD2D8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1654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ABDA-7765-4D97-B9FF-E8DF3BFFCD84}" type="datetimeFigureOut">
              <a:rPr lang="el-GR" smtClean="0"/>
              <a:t>18/12/2018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3A9692-F980-4A7A-9CBE-F466CA9CD2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2791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ABDA-7765-4D97-B9FF-E8DF3BFFCD84}" type="datetimeFigureOut">
              <a:rPr lang="el-GR" smtClean="0"/>
              <a:t>18/12/2018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9692-F980-4A7A-9CBE-F466CA9CD2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476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ABDA-7765-4D97-B9FF-E8DF3BFFCD84}" type="datetimeFigureOut">
              <a:rPr lang="el-GR" smtClean="0"/>
              <a:t>18/12/2018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9692-F980-4A7A-9CBE-F466CA9CD2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2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ABDA-7765-4D97-B9FF-E8DF3BFFCD84}" type="datetimeFigureOut">
              <a:rPr lang="el-GR" smtClean="0"/>
              <a:t>18/12/2018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9692-F980-4A7A-9CBE-F466CA9CD2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516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ABDA-7765-4D97-B9FF-E8DF3BFFCD84}" type="datetimeFigureOut">
              <a:rPr lang="el-GR" smtClean="0"/>
              <a:t>18/12/2018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3A9692-F980-4A7A-9CBE-F466CA9CD2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85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ABDA-7765-4D97-B9FF-E8DF3BFFCD84}" type="datetimeFigureOut">
              <a:rPr lang="el-GR" smtClean="0"/>
              <a:t>18/12/2018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3A9692-F980-4A7A-9CBE-F466CA9CD2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235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ABDA-7765-4D97-B9FF-E8DF3BFFCD84}" type="datetimeFigureOut">
              <a:rPr lang="el-GR" smtClean="0"/>
              <a:t>18/12/2018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3A9692-F980-4A7A-9CBE-F466CA9CD2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939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ABDA-7765-4D97-B9FF-E8DF3BFFCD84}" type="datetimeFigureOut">
              <a:rPr lang="el-GR" smtClean="0"/>
              <a:t>18/12/2018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9692-F980-4A7A-9CBE-F466CA9CD2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81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ABDA-7765-4D97-B9FF-E8DF3BFFCD84}" type="datetimeFigureOut">
              <a:rPr lang="el-GR" smtClean="0"/>
              <a:t>18/12/2018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9692-F980-4A7A-9CBE-F466CA9CD2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71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ABDA-7765-4D97-B9FF-E8DF3BFFCD84}" type="datetimeFigureOut">
              <a:rPr lang="el-GR" smtClean="0"/>
              <a:t>18/12/2018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9692-F980-4A7A-9CBE-F466CA9CD2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171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ABDA-7765-4D97-B9FF-E8DF3BFFCD84}" type="datetimeFigureOut">
              <a:rPr lang="el-GR" smtClean="0"/>
              <a:t>18/12/2018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3A9692-F980-4A7A-9CBE-F466CA9CD2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79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ABDA-7765-4D97-B9FF-E8DF3BFFCD84}" type="datetimeFigureOut">
              <a:rPr lang="el-GR" smtClean="0"/>
              <a:t>18/12/2018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C3A9692-F980-4A7A-9CBE-F466CA9CD2D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320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ds.b.ebscohost.com/eds/detail/detail?vid=4&amp;sid=694090a7-d905-43ac-81eb-98c20794f628@sessionmgr102&amp;bdata=Jmxhbmc9ZWwmc2l0ZT1lZHMtbGl2ZQ%3d%3d#AN=110642341&amp;db=ers" TargetMode="External"/><Relationship Id="rId2" Type="http://schemas.openxmlformats.org/officeDocument/2006/relationships/hyperlink" Target="https://ibc-churches.org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smoidioglossia.blogspot.com/2018/05/16-20-21_1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c-usa.org/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redskywarning.blogspot.com/2011/06/blog-post_23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4icu.org/religious/Christian-Baptist.htm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TbrjhilZNA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ctrTitle"/>
          </p:nvPr>
        </p:nvSpPr>
        <p:spPr>
          <a:xfrm>
            <a:off x="875211" y="235131"/>
            <a:ext cx="11144204" cy="4493623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Πανεπιστήμιο Θεσσαλίας</a:t>
            </a:r>
            <a:b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Τμήμα Ιστορίας Αρχαιολογίας και Κοινωνικής Ανθρωπολογίας</a:t>
            </a:r>
            <a:b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ΘΡΗΣΚΕΥΤΙΚΕΣ ΜΕΙΟΝΟΤΗΤΕΣ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1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ΒΑΠΤΙΣΤΕΣ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Υπότιτλος 5"/>
          <p:cNvSpPr>
            <a:spLocks noGrp="1"/>
          </p:cNvSpPr>
          <p:nvPr>
            <p:ph type="subTitle" idx="1"/>
          </p:nvPr>
        </p:nvSpPr>
        <p:spPr>
          <a:xfrm>
            <a:off x="2418216" y="3971108"/>
            <a:ext cx="9601199" cy="2717074"/>
          </a:xfrm>
        </p:spPr>
        <p:txBody>
          <a:bodyPr>
            <a:normAutofit lnSpcReduction="10000"/>
          </a:bodyPr>
          <a:lstStyle/>
          <a:p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Καθηγήτρια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Γιακουμάκη Βασιλική</a:t>
            </a:r>
          </a:p>
          <a:p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Φοιτήτρια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Νεράντζη Παρασκευή</a:t>
            </a:r>
          </a:p>
          <a:p>
            <a:endParaRPr lang="el-G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l-G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Βόλος, 02/11/2018</a:t>
            </a:r>
            <a:endParaRPr lang="el-G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5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98802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Λουγκάνο</a:t>
            </a:r>
            <a: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Ελβετία</a:t>
            </a:r>
            <a:endParaRPr lang="el-G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ÎÎ¿ÏÎ³ÎºÎ¬Î½Î¿, ÎÎ»Î²ÎµÏÎ¯Î±. ÎµÏÏÏÎµÏÎ¹ÎºÏ Î½Î±Î¿Ï â Î¦ÏÏÎ¿Î³ÏÎ±ÏÎ¯Î± ÎÏÏÎµÎ¯Î¿Ï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1577" y="1298802"/>
            <a:ext cx="6374674" cy="47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49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863635" y="444135"/>
            <a:ext cx="9144000" cy="610009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Οργανώσεις</a:t>
            </a:r>
            <a:endParaRPr lang="el-G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63635" y="1185409"/>
            <a:ext cx="9144000" cy="47190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Baptist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 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://ibc-churches.org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Baptist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Churches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Δεν κατευθύνουν τις πρακτικές των μεμονωμένων εκκλησιών αλλά έχουν </a:t>
            </a:r>
            <a:r>
              <a:rPr lang="el-GR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γραφειοκρατία, πολιτική παρουσία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και λειτουργούν </a:t>
            </a:r>
            <a:r>
              <a:rPr lang="el-GR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σεμινάρια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σε αυτές.</a:t>
            </a:r>
          </a:p>
          <a:p>
            <a:pPr algn="l"/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eds.b.ebscohost.com/eds/detail/detail?vid=4&amp;sid=694090a7-d905-43ac-81eb-98c20794f628%40sessionmgr102&amp;bdata=Jmxhbmc9ZWwmc2l0ZT1lZHMtbGl2ZQ%3d%3d#AN=110642341&amp;db=ers</a:t>
            </a:r>
            <a:r>
              <a:rPr lang="el-GR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7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58686" y="388575"/>
            <a:ext cx="9144000" cy="6025288"/>
          </a:xfrm>
        </p:spPr>
        <p:txBody>
          <a:bodyPr>
            <a:normAutofit/>
          </a:bodyPr>
          <a:lstStyle/>
          <a:p>
            <a:pPr algn="l"/>
            <a:r>
              <a:rPr lang="el-GR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Βαπτιστές</a:t>
            </a:r>
            <a: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Περίπου 110 εκατομμύρια σε όλο τον κόσμο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Βόρεια Αμερική: περίπου 38 εκ. μέλη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Ινδία: 2,4 εκ. μέλη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Νιγηρία: 2,5 εκ. μέλη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Λαϊκή δημοκρατία στο Κονγκό: 1,9 εκ. μέλη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Βραζιλία: 1,7 εκ. μέλη</a:t>
            </a:r>
          </a:p>
          <a:p>
            <a:pPr algn="l"/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Επίσης, σε Ασία, Αφρική, Λατινική Αμερική, Ελλάδα (λίγες αυτόνομες Βαπτιστικές εκκλησίες)</a:t>
            </a:r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l-G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l-G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7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19793" y="222068"/>
            <a:ext cx="10400211" cy="1088574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Προτεσταντισμός: τον 20</a:t>
            </a:r>
            <a:r>
              <a:rPr lang="el-GR" sz="4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και 21ο αιώνα.</a:t>
            </a:r>
            <a:b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3.bp.blogspot.com/-ZGB1N_AnsDw/WucYI9STCTI/AAAAAAAAEw8/i-4JEgp0-r0-dkcvnDPMh4NRtQpma3m9QCLcBGAs/s1600/imgonline-com-ua-twotoone-eelSH1UUpQhn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793" y="1310642"/>
            <a:ext cx="9157064" cy="489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3039" y="6335486"/>
            <a:ext cx="9627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cosmoidioglossia.blogspot.com/2018/05/16-20-21_1.html</a:t>
            </a:r>
            <a:r>
              <a:rPr lang="el-GR" sz="1400" dirty="0" smtClean="0"/>
              <a:t> 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0713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95942"/>
            <a:ext cx="9144000" cy="858203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Βαπτιστές Αμερικής</a:t>
            </a:r>
            <a:endParaRPr lang="el-G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06434" y="1342163"/>
            <a:ext cx="9144000" cy="431405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Smyth (1612),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αγγλικανός ιερέας εισήγαγε στο Λονδίνο το βάπτισμα των πιστών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l-G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Thomas Helwys, 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Άγγλος ιδρυτής μαζί με τον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Smyth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της γενικής ονομασίας ¨Βαπτιστή</a:t>
            </a:r>
            <a:r>
              <a:rPr lang="el-G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¨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://www.abc-usa.org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77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5448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ΗΠΑ: Νότιοι Βαπτιστές</a:t>
            </a:r>
            <a:b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 smtClean="0">
                <a:hlinkClick r:id="rId2"/>
              </a:rPr>
              <a:t>http://redskywarning.blogspot.com/2011/06/blog-post_23.html</a:t>
            </a:r>
            <a:r>
              <a:rPr lang="el-GR" sz="1600" b="1" dirty="0" smtClean="0"/>
              <a:t> </a:t>
            </a:r>
            <a:endParaRPr lang="el-GR" sz="1600" b="1" dirty="0"/>
          </a:p>
        </p:txBody>
      </p:sp>
      <p:pic>
        <p:nvPicPr>
          <p:cNvPr id="1026" name="Picture 2" descr="http://3.bp.blogspot.com/-ROCicFuQInM/TgKJ4wYfwgI/AAAAAAAAPdw/gUo-eEjjBss/s1600/Religion-map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3932" y="1776549"/>
            <a:ext cx="8543108" cy="483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3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18950" y="0"/>
            <a:ext cx="8915399" cy="2262781"/>
          </a:xfrm>
        </p:spPr>
        <p:txBody>
          <a:bodyPr>
            <a:normAutofit/>
          </a:bodyPr>
          <a:lstStyle/>
          <a:p>
            <a:r>
              <a:rPr lang="el-G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Χριστιανικά / βαπτιστικά πανεπιστήμια και κολέγια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909944" y="2373813"/>
            <a:ext cx="8915399" cy="112628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www.4icu.org/religious/Christian-Baptist.htm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47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092824" y="287383"/>
            <a:ext cx="8915399" cy="1459415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Απόσπασμα λειτουργίας από την εκκλησία των Βαπτιστών</a:t>
            </a:r>
            <a:endParaRPr lang="el-G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092824" y="2465253"/>
            <a:ext cx="8915399" cy="112628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www.youtube.com/watch?v=zTbrjhilZNA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6749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2292478" y="277948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l-GR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ΕΥΧΑΡΙΣΤΩ ΓΙΑ ΤΟΝ ΧΡΟΝΟ ΣΑΣ</a:t>
            </a:r>
            <a:endParaRPr lang="el-GR" sz="40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1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Χριστιανοί προσκυνητές εμβάπτιση στον Ιορδάνη ποταμό</a:t>
            </a:r>
            <a:endParaRPr lang="el-G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Î§ÏÎ¹ÏÏÎ¹Î±Î½Î¿ÏÏ ÏÏÎ¿ÏÎºÏÎ½Î·ÏÎ­Ï ÎµÎ¼Î²Î¬ÏÏÎ¹ÏÎ· ÎÎ¿ÏÎ´Î¬Î½Î· ÏÎ¿ÏÎ±Î¼Ï â Î¦ÏÏÎ¿Î³ÏÎ±ÏÎ¯Î± ÎÏÏÎµÎ¯Î¿Ï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1760" y="1645920"/>
            <a:ext cx="6910251" cy="50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0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ÎÎ¬ÏÏÎ¹ÏÎ· ÏÎµÎ»ÎµÏÎ® ÎÎ¿ÏÎ´Î¬Î½Î· ÎÎ³Î¹Î¿Î¹ Î¤ÏÏÎ¿Î¹ â Î¦ÏÏÎ¿Î³ÏÎ±ÏÎ¯Î± ÎÏÏÎµÎ¯Î¿Ï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5959" y="1499552"/>
            <a:ext cx="42862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7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Όχθες του Ιορδάνη τόπος Βαπτίσεως, Ισραήλ</a:t>
            </a:r>
            <a:endParaRPr lang="el-G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ÎÏÎ¸ÎµÏ ÏÎ¿Ï ÎÎ¿ÏÎ´Î¬Î½Î· ÏÏÏÎ¿ ÎÎ±ÏÏÎ¯ÏÎµÏÏ, ÎÏÏÎ±Î®Î» â Î¦ÏÏÎ¿Î³ÏÎ±ÏÎ¯Î± ÎÏÏÎµÎ¯Î¿Ï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2925" y="2133599"/>
            <a:ext cx="7687543" cy="428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1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6890" y="966650"/>
            <a:ext cx="7145383" cy="52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7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92924" y="153847"/>
            <a:ext cx="8911687" cy="1280890"/>
          </a:xfrm>
        </p:spPr>
        <p:txBody>
          <a:bodyPr>
            <a:noAutofit/>
          </a:bodyPr>
          <a:lstStyle/>
          <a:p>
            <a: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Πρώτη Βαπτιστική εκκλησία στην Αμερική</a:t>
            </a:r>
            <a:endParaRPr lang="el-G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154" y="1698171"/>
            <a:ext cx="5734595" cy="42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199" y="116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Αγγλία</a:t>
            </a:r>
            <a:endParaRPr lang="el-G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Trentishoe ÏÎ·Ï ÎµÎºÎºÎ»Î·ÏÎ¯Î±Ï ÎÏÎ­Î²Î¿Î½, ÎÎ³Î³Î»Î¯Î±Ï â Î¦ÏÏÎ¿Î³ÏÎ±ÏÎ¯Î± ÎÏÏÎµÎ¯Î¿Ï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1943" y="1611086"/>
            <a:ext cx="7302137" cy="454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0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95400" y="3918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Λιβόρνο, Ιταλία - Ακτή Ετρούσκι</a:t>
            </a:r>
            <a:endParaRPr lang="el-G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astagneto Carducci, ÎÎ¹Î²ÏÏÎ½Î¿, ÎÏÎ±Î»Î¯Î± - ÎÎºÏÎ® ÎÏÏÎ¿ÏÏÎºÎ¹ â Î¦ÏÏÎ¿Î³ÏÎ±ÏÎ¯Î± ÎÏÏÎµÎ¯Î¿Ï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451" y="1606731"/>
            <a:ext cx="7302138" cy="449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71527" y="182880"/>
            <a:ext cx="8911687" cy="953589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Χάμιλτον</a:t>
            </a:r>
            <a:endParaRPr lang="el-G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7703" y="1428206"/>
            <a:ext cx="7759337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363</TotalTime>
  <Words>210</Words>
  <Application>Microsoft Office PowerPoint</Application>
  <PresentationFormat>Ευρεία οθόνη</PresentationFormat>
  <Paragraphs>42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 3</vt:lpstr>
      <vt:lpstr>Θρόισμα</vt:lpstr>
      <vt:lpstr>      Πανεπιστήμιο Θεσσαλίας Τμήμα Ιστορίας Αρχαιολογίας και Κοινωνικής Ανθρωπολογίας     ΘΡΗΣΚΕΥΤΙΚΕΣ ΜΕΙΟΝΟΤΗΤΕΣ  ΒΑΠΤΙΣΤΕΣ      </vt:lpstr>
      <vt:lpstr>Χριστιανοί προσκυνητές εμβάπτιση στον Ιορδάνη ποταμό</vt:lpstr>
      <vt:lpstr>Παρουσίαση του PowerPoint</vt:lpstr>
      <vt:lpstr>Όχθες του Ιορδάνη τόπος Βαπτίσεως, Ισραήλ</vt:lpstr>
      <vt:lpstr>Παρουσίαση του PowerPoint</vt:lpstr>
      <vt:lpstr>Πρώτη Βαπτιστική εκκλησία στην Αμερική</vt:lpstr>
      <vt:lpstr> Αγγλία</vt:lpstr>
      <vt:lpstr>Λιβόρνο, Ιταλία - Ακτή Ετρούσκι</vt:lpstr>
      <vt:lpstr>Χάμιλτον</vt:lpstr>
      <vt:lpstr>Λουγκάνο, Ελβετία</vt:lpstr>
      <vt:lpstr>Οργανώσεις</vt:lpstr>
      <vt:lpstr>Παρουσίαση του PowerPoint</vt:lpstr>
      <vt:lpstr>Προτεσταντισμός: τον 20ο και 21ο αιώνα.     </vt:lpstr>
      <vt:lpstr>Βαπτιστές Αμερικής</vt:lpstr>
      <vt:lpstr>ΗΠΑ: Νότιοι Βαπτιστές http://redskywarning.blogspot.com/2011/06/blog-post_23.html </vt:lpstr>
      <vt:lpstr>Χριστιανικά / βαπτιστικά πανεπιστήμια και κολέγια</vt:lpstr>
      <vt:lpstr>Απόσπασμα λειτουργίας από την εκκλησία των Βαπτιστών</vt:lpstr>
      <vt:lpstr>ΕΥΧΑΡΙΣΤΩ ΓΙΑ ΤΟΝ ΧΡΟΝΟ ΣΑΣ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Βιβή Νεράντζη</dc:creator>
  <cp:lastModifiedBy>Βιβή Νεράντζη</cp:lastModifiedBy>
  <cp:revision>37</cp:revision>
  <dcterms:created xsi:type="dcterms:W3CDTF">2018-10-31T13:32:21Z</dcterms:created>
  <dcterms:modified xsi:type="dcterms:W3CDTF">2018-12-18T18:49:13Z</dcterms:modified>
</cp:coreProperties>
</file>