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3" r:id="rId2"/>
    <p:sldId id="264" r:id="rId3"/>
    <p:sldId id="267" r:id="rId4"/>
    <p:sldId id="266" r:id="rId5"/>
    <p:sldId id="265" r:id="rId6"/>
    <p:sldId id="268" r:id="rId7"/>
    <p:sldId id="261" r:id="rId8"/>
    <p:sldId id="257" r:id="rId9"/>
    <p:sldId id="258" r:id="rId10"/>
    <p:sldId id="259" r:id="rId11"/>
    <p:sldId id="260" r:id="rId12"/>
    <p:sldId id="270" r:id="rId13"/>
    <p:sldId id="272" r:id="rId14"/>
    <p:sldId id="273" r:id="rId15"/>
    <p:sldId id="274" r:id="rId16"/>
    <p:sldId id="275" r:id="rId17"/>
    <p:sldId id="269" r:id="rId18"/>
    <p:sldId id="271" r:id="rId19"/>
    <p:sldId id="276" r:id="rId20"/>
    <p:sldId id="277" r:id="rId21"/>
    <p:sldId id="279" r:id="rId22"/>
    <p:sldId id="278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2DE36-0686-4A1D-82DC-D4D9E8D3C497}" type="datetimeFigureOut">
              <a:rPr lang="el-GR" smtClean="0"/>
              <a:t>1/11/2017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D59D8-200C-45FC-ADE7-ACD91A77E8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5809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D59D8-200C-45FC-ADE7-ACD91A77E830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7365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65F0D0-1E2B-424A-B184-7A7932B4C966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D065E-9805-467A-BA36-6D0A9592F1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" y="0"/>
            <a:ext cx="8976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50" y="781050"/>
            <a:ext cx="79375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8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0" y="990600"/>
            <a:ext cx="73025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802" y="19050"/>
            <a:ext cx="4953000" cy="309067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76601"/>
            <a:ext cx="5367805" cy="358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6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0"/>
            <a:ext cx="4996371" cy="358139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52" y="3618691"/>
            <a:ext cx="4843464" cy="323930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2504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7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88"/>
            <a:ext cx="4418814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3983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93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likon_relie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228600"/>
            <a:ext cx="3962400" cy="8780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urkovoun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75123" y="0"/>
            <a:ext cx="339375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ttica_Trapour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705856" cy="3703320"/>
          </a:xfrm>
          <a:prstGeom prst="rect">
            <a:avLst/>
          </a:prstGeom>
        </p:spPr>
      </p:pic>
      <p:pic>
        <p:nvPicPr>
          <p:cNvPr id="3" name="Picture 2" descr="Attica_Trapouria_rec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36492" y="3538728"/>
            <a:ext cx="5207508" cy="3319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tilo_templ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6574"/>
            <a:ext cx="9144000" cy="69145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misos_rec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96089"/>
            <a:ext cx="8458200" cy="4661911"/>
          </a:xfrm>
          <a:prstGeom prst="rect">
            <a:avLst/>
          </a:prstGeom>
        </p:spPr>
      </p:pic>
      <p:pic>
        <p:nvPicPr>
          <p:cNvPr id="2" name="Picture 1" descr="Pamisos_pl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324600" cy="3023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8" y="6927"/>
            <a:ext cx="9120944" cy="65324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6479524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Αγροτικό ιερό στις </a:t>
            </a:r>
            <a:r>
              <a:rPr lang="el-GR" dirty="0" err="1" smtClean="0"/>
              <a:t>Αιγιές</a:t>
            </a:r>
            <a:r>
              <a:rPr lang="el-GR" dirty="0" smtClean="0"/>
              <a:t> Λακωνίας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76464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129" y="0"/>
            <a:ext cx="5307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5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26395"/>
            <a:ext cx="4038600" cy="45752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712976"/>
            <a:ext cx="5029200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25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176" y="527304"/>
            <a:ext cx="4041648" cy="580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34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" y="0"/>
            <a:ext cx="416155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43" y="1594490"/>
            <a:ext cx="4958057" cy="347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59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" y="194981"/>
            <a:ext cx="4690872" cy="62820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640" y="762000"/>
            <a:ext cx="462236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01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77" y="0"/>
            <a:ext cx="66118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65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" y="390144"/>
            <a:ext cx="6431280" cy="607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30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046" y="0"/>
            <a:ext cx="6029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57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76200"/>
            <a:ext cx="4724400" cy="662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00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71600"/>
            <a:ext cx="7219985" cy="46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59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" y="1066800"/>
            <a:ext cx="9135216" cy="38740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48640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i="1" dirty="0"/>
              <a:t>TAXIΣTOAFOΣ ΤΙΜΑΓΕ {ΝΕ }ΝΕΙ ΑΝΕΘΕΚΕ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495891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13</Words>
  <Application>Microsoft Office PowerPoint</Application>
  <PresentationFormat>On-screen Show (4:3)</PresentationFormat>
  <Paragraphs>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Yannis</dc:creator>
  <cp:lastModifiedBy>ylolos</cp:lastModifiedBy>
  <cp:revision>14</cp:revision>
  <dcterms:created xsi:type="dcterms:W3CDTF">2012-11-20T10:00:49Z</dcterms:created>
  <dcterms:modified xsi:type="dcterms:W3CDTF">2017-11-01T07:59:03Z</dcterms:modified>
</cp:coreProperties>
</file>