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80761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616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183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58384" y="284163"/>
            <a:ext cx="10363200" cy="11430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5080000" cy="419100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Σύμβολο κράτησης θέσης ηλεκτρονικής εικόνας 3"/>
          <p:cNvSpPr>
            <a:spLocks noGrp="1"/>
          </p:cNvSpPr>
          <p:nvPr>
            <p:ph type="clipArt" sz="half" idx="2"/>
          </p:nvPr>
        </p:nvSpPr>
        <p:spPr>
          <a:xfrm>
            <a:off x="6197600" y="1905000"/>
            <a:ext cx="5080000" cy="419100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l-GR" alt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10955867" y="6248400"/>
            <a:ext cx="711200" cy="609600"/>
          </a:xfrm>
        </p:spPr>
        <p:txBody>
          <a:bodyPr/>
          <a:lstStyle>
            <a:lvl1pPr>
              <a:defRPr/>
            </a:lvl1pPr>
          </a:lstStyle>
          <a:p>
            <a:fld id="{0E933473-3E15-496A-98A6-BD001526FB7F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073409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638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526906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8011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2763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3324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064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3286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42287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4C23358-3573-4C4A-BCF4-3C3E8FADC90F}" type="datetimeFigureOut">
              <a:rPr lang="el-GR" smtClean="0"/>
              <a:t>27/3/2019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A44C411-6BCC-48DD-9209-124A3AE6547A}" type="slidenum">
              <a:rPr lang="el-GR" smtClean="0"/>
              <a:t>‹#›</a:t>
            </a:fld>
            <a:endParaRPr lang="el-G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35552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ΝΕΟΠΛΑΣΜΑΤΑ ΔΕΡΜΑΤΟΣ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9005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ΝΕΟΠΛΑΣΜΑΤΑ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/>
              <a:t>30% συνόλου νεοπλασμάτων</a:t>
            </a:r>
            <a:r>
              <a:rPr lang="el-GR" altLang="el-GR">
                <a:ea typeface="Arial Unicode MS" pitchFamily="34" charset="-128"/>
              </a:rPr>
              <a:t>→</a:t>
            </a:r>
            <a:r>
              <a:rPr lang="el-GR" altLang="el-GR"/>
              <a:t> σκύλος</a:t>
            </a:r>
          </a:p>
          <a:p>
            <a:r>
              <a:rPr lang="el-GR" altLang="el-GR"/>
              <a:t>20% </a:t>
            </a:r>
            <a:r>
              <a:rPr lang="el-GR" altLang="el-GR">
                <a:ea typeface="Arial Unicode MS" pitchFamily="34" charset="-128"/>
              </a:rPr>
              <a:t>→</a:t>
            </a:r>
            <a:r>
              <a:rPr lang="el-GR" altLang="el-GR"/>
              <a:t> γάτα</a:t>
            </a:r>
          </a:p>
          <a:p>
            <a:r>
              <a:rPr lang="el-GR" altLang="el-GR"/>
              <a:t>25-35% και 75%: κακοήθη</a:t>
            </a:r>
          </a:p>
          <a:p>
            <a:r>
              <a:rPr lang="el-GR" altLang="el-GR"/>
              <a:t>Συχνότερη διάγνωση</a:t>
            </a:r>
          </a:p>
        </p:txBody>
      </p:sp>
    </p:spTree>
    <p:extLst>
      <p:ext uri="{BB962C8B-B14F-4D97-AF65-F5344CB8AC3E}">
        <p14:creationId xmlns:p14="http://schemas.microsoft.com/office/powerpoint/2010/main" val="138602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ΠΡΩΤΟΓΕΝΗ ΝΕΟΠΛΑΣΜΑΤΑ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/>
              <a:t>Ανάλογα με την προέλευση τους:</a:t>
            </a:r>
          </a:p>
          <a:p>
            <a:r>
              <a:rPr lang="el-GR" altLang="el-GR"/>
              <a:t>1) Επιθηλιακά</a:t>
            </a:r>
          </a:p>
          <a:p>
            <a:r>
              <a:rPr lang="el-GR" altLang="el-GR"/>
              <a:t>2) Μεσεγχυματικά</a:t>
            </a:r>
          </a:p>
          <a:p>
            <a:r>
              <a:rPr lang="el-GR" altLang="el-GR"/>
              <a:t>3) Στρογγυλοκυτταρικά</a:t>
            </a:r>
          </a:p>
        </p:txBody>
      </p:sp>
    </p:spTree>
    <p:extLst>
      <p:ext uri="{BB962C8B-B14F-4D97-AF65-F5344CB8AC3E}">
        <p14:creationId xmlns:p14="http://schemas.microsoft.com/office/powerpoint/2010/main" val="2524247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ΘΕΡΑΠΕΙΑ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/>
              <a:t>1. Χειρουργική εξαίρεση</a:t>
            </a:r>
          </a:p>
          <a:p>
            <a:r>
              <a:rPr lang="el-GR" altLang="el-GR"/>
              <a:t>2. Ακτινοθεραπεία </a:t>
            </a:r>
          </a:p>
          <a:p>
            <a:r>
              <a:rPr lang="el-GR" altLang="el-GR"/>
              <a:t>3. Κρυοθεραπεία </a:t>
            </a:r>
          </a:p>
          <a:p>
            <a:r>
              <a:rPr lang="el-GR" altLang="el-GR"/>
              <a:t>4. Χημειοθεραπευτικά πρωτόκολλα</a:t>
            </a:r>
          </a:p>
          <a:p>
            <a:r>
              <a:rPr lang="el-GR" altLang="el-GR"/>
              <a:t>5. Υπερθερμία</a:t>
            </a:r>
          </a:p>
          <a:p>
            <a:r>
              <a:rPr lang="el-GR" altLang="el-GR"/>
              <a:t>6. Φωτοδυναμική </a:t>
            </a:r>
          </a:p>
          <a:p>
            <a:r>
              <a:rPr lang="el-GR" altLang="el-GR"/>
              <a:t>7. Συνδυασμός των παραπάνω</a:t>
            </a:r>
          </a:p>
        </p:txBody>
      </p:sp>
    </p:spTree>
    <p:extLst>
      <p:ext uri="{BB962C8B-B14F-4D97-AF65-F5344CB8AC3E}">
        <p14:creationId xmlns:p14="http://schemas.microsoft.com/office/powerpoint/2010/main" val="2681677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ΤΕΧΝΙΚΕΣ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/>
              <a:t>1. Ενδοκαψικά </a:t>
            </a:r>
            <a:r>
              <a:rPr lang="el-GR" altLang="el-GR">
                <a:ea typeface="Arial Unicode MS" pitchFamily="34" charset="-128"/>
              </a:rPr>
              <a:t>⇝</a:t>
            </a:r>
            <a:r>
              <a:rPr lang="el-GR" altLang="el-GR"/>
              <a:t> υποτροπή</a:t>
            </a:r>
          </a:p>
          <a:p>
            <a:r>
              <a:rPr lang="el-GR" altLang="el-GR"/>
              <a:t>2. Εκπυρήνωση </a:t>
            </a:r>
            <a:r>
              <a:rPr lang="el-GR" altLang="el-GR">
                <a:ea typeface="Arial Unicode MS" pitchFamily="34" charset="-128"/>
              </a:rPr>
              <a:t>⇝</a:t>
            </a:r>
            <a:r>
              <a:rPr lang="el-GR" altLang="el-GR"/>
              <a:t> υποτροπή, καλοήθη;</a:t>
            </a:r>
          </a:p>
          <a:p>
            <a:r>
              <a:rPr lang="el-GR" altLang="el-GR"/>
              <a:t>3. Ευρεία εκτομή</a:t>
            </a:r>
          </a:p>
          <a:p>
            <a:r>
              <a:rPr lang="el-GR" altLang="el-GR"/>
              <a:t>4. Ριζική εκτομή</a:t>
            </a:r>
          </a:p>
        </p:txBody>
      </p:sp>
    </p:spTree>
    <p:extLst>
      <p:ext uri="{BB962C8B-B14F-4D97-AF65-F5344CB8AC3E}">
        <p14:creationId xmlns:p14="http://schemas.microsoft.com/office/powerpoint/2010/main" val="1149852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Αρχές χειρουργικής εξαίρεσης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09801" y="1905000"/>
            <a:ext cx="3814763" cy="4191000"/>
          </a:xfrm>
        </p:spPr>
        <p:txBody>
          <a:bodyPr/>
          <a:lstStyle/>
          <a:p>
            <a:r>
              <a:rPr lang="el-GR" altLang="el-GR"/>
              <a:t>1-2</a:t>
            </a:r>
            <a:r>
              <a:rPr lang="en-US" altLang="el-GR"/>
              <a:t>cm:</a:t>
            </a:r>
          </a:p>
          <a:p>
            <a:r>
              <a:rPr lang="el-GR" altLang="el-GR"/>
              <a:t>Καλοήθη</a:t>
            </a:r>
          </a:p>
          <a:p>
            <a:r>
              <a:rPr lang="el-GR" altLang="el-GR"/>
              <a:t>Καλοήθη με τοπική διήθηση (διηθητικό λίπωμα)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167438" y="1905000"/>
            <a:ext cx="3814762" cy="4191000"/>
          </a:xfrm>
        </p:spPr>
        <p:txBody>
          <a:bodyPr/>
          <a:lstStyle/>
          <a:p>
            <a:r>
              <a:rPr lang="el-GR" altLang="el-GR"/>
              <a:t>2-3</a:t>
            </a:r>
            <a:r>
              <a:rPr lang="en-US" altLang="el-GR"/>
              <a:t>cm</a:t>
            </a:r>
            <a:r>
              <a:rPr lang="el-GR" altLang="el-GR"/>
              <a:t>: </a:t>
            </a:r>
          </a:p>
          <a:p>
            <a:r>
              <a:rPr lang="el-GR" altLang="el-GR"/>
              <a:t>Νεοπλάσματα διηθητικά </a:t>
            </a:r>
          </a:p>
          <a:p>
            <a:r>
              <a:rPr lang="el-GR" altLang="el-GR"/>
              <a:t>Με τάση υποτροπής και ασαφή όρια</a:t>
            </a:r>
          </a:p>
        </p:txBody>
      </p:sp>
    </p:spTree>
    <p:extLst>
      <p:ext uri="{BB962C8B-B14F-4D97-AF65-F5344CB8AC3E}">
        <p14:creationId xmlns:p14="http://schemas.microsoft.com/office/powerpoint/2010/main" val="2414697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 altLang="el-GR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09801" y="1905000"/>
            <a:ext cx="3814763" cy="41910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endParaRPr lang="el-GR" altLang="el-GR" sz="2400"/>
          </a:p>
          <a:p>
            <a:r>
              <a:rPr lang="el-GR" altLang="el-GR" sz="2400"/>
              <a:t>&gt;3</a:t>
            </a:r>
            <a:r>
              <a:rPr lang="en-US" altLang="el-GR" sz="2400"/>
              <a:t>cm</a:t>
            </a:r>
            <a:r>
              <a:rPr lang="el-GR" altLang="el-GR" sz="2400"/>
              <a:t>:</a:t>
            </a:r>
          </a:p>
          <a:p>
            <a:r>
              <a:rPr lang="el-GR" altLang="el-GR" sz="2400"/>
              <a:t>ΠΡΟΣΟΧΗ: μαστοκύτωμα, μελάνωμα</a:t>
            </a:r>
            <a:r>
              <a:rPr lang="el-GR" altLang="el-GR" sz="2400">
                <a:ea typeface="Arial Unicode MS" pitchFamily="34" charset="-128"/>
              </a:rPr>
              <a:t>→</a:t>
            </a:r>
            <a:r>
              <a:rPr lang="el-GR" altLang="el-GR" sz="2400"/>
              <a:t> όρια 4-6</a:t>
            </a:r>
            <a:r>
              <a:rPr lang="en-US" altLang="el-GR" sz="2400"/>
              <a:t>cm</a:t>
            </a:r>
            <a:endParaRPr lang="el-GR" altLang="el-GR" sz="2400"/>
          </a:p>
          <a:p>
            <a:r>
              <a:rPr lang="el-GR" altLang="el-GR" sz="2400"/>
              <a:t>Σε μαστοκύτωμα διαμέτρου 4</a:t>
            </a:r>
            <a:r>
              <a:rPr lang="en-US" altLang="el-GR" sz="2400"/>
              <a:t>cm, </a:t>
            </a:r>
            <a:r>
              <a:rPr lang="el-GR" altLang="el-GR" sz="2400"/>
              <a:t>βρέθηκαν σιτευτικά κύτταρα σε απόσταση 6</a:t>
            </a:r>
            <a:r>
              <a:rPr lang="en-US" altLang="el-GR" sz="2400"/>
              <a:t>cm</a:t>
            </a:r>
            <a:r>
              <a:rPr lang="el-GR" altLang="el-GR" sz="2400"/>
              <a:t> 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clipArt" sz="half" idx="2"/>
          </p:nvPr>
        </p:nvSpPr>
        <p:spPr/>
      </p:sp>
    </p:spTree>
    <p:extLst>
      <p:ext uri="{BB962C8B-B14F-4D97-AF65-F5344CB8AC3E}">
        <p14:creationId xmlns:p14="http://schemas.microsoft.com/office/powerpoint/2010/main" val="1946611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 descr="Large confetti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ΡΙΖΙΚΗ ΕΚΤΟΜΗ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/>
              <a:t>Ακρωτηριασμός δακτύλου</a:t>
            </a:r>
          </a:p>
          <a:p>
            <a:r>
              <a:rPr lang="el-GR" altLang="el-GR"/>
              <a:t>Ακρωτηριασμός άκρου</a:t>
            </a:r>
          </a:p>
          <a:p>
            <a:r>
              <a:rPr lang="el-GR" altLang="el-GR"/>
              <a:t>Μερική εκτομή ωμοπλάτης ή πυέλου</a:t>
            </a:r>
          </a:p>
          <a:p>
            <a:r>
              <a:rPr lang="el-GR" altLang="el-GR"/>
              <a:t>Πτερυγίου ωτός</a:t>
            </a:r>
          </a:p>
          <a:p>
            <a:r>
              <a:rPr lang="el-GR" altLang="el-GR"/>
              <a:t>ΟΕΕΑΠ+ ΠΑΤΚ</a:t>
            </a:r>
          </a:p>
        </p:txBody>
      </p:sp>
    </p:spTree>
    <p:extLst>
      <p:ext uri="{BB962C8B-B14F-4D97-AF65-F5344CB8AC3E}">
        <p14:creationId xmlns:p14="http://schemas.microsoft.com/office/powerpoint/2010/main" val="105618613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TM10001105[[fn=Περικοπή]]</Template>
  <TotalTime>1</TotalTime>
  <Words>154</Words>
  <Application>Microsoft Office PowerPoint</Application>
  <PresentationFormat>Ευρεία οθόνη</PresentationFormat>
  <Paragraphs>41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Arial Unicode MS</vt:lpstr>
      <vt:lpstr>Franklin Gothic Book</vt:lpstr>
      <vt:lpstr>Crop</vt:lpstr>
      <vt:lpstr>ΝΕΟΠΛΑΣΜΑΤΑ ΔΕΡΜΑΤΟΣ</vt:lpstr>
      <vt:lpstr>ΝΕΟΠΛΑΣΜΑΤΑ </vt:lpstr>
      <vt:lpstr>ΠΡΩΤΟΓΕΝΗ ΝΕΟΠΛΑΣΜΑΤΑ</vt:lpstr>
      <vt:lpstr>ΘΕΡΑΠΕΙΑ</vt:lpstr>
      <vt:lpstr>ΤΕΧΝΙΚΕΣ</vt:lpstr>
      <vt:lpstr>Αρχές χειρουργικής εξαίρεσης</vt:lpstr>
      <vt:lpstr>Παρουσίαση του PowerPoint</vt:lpstr>
      <vt:lpstr>ΡΙΖΙΚΗ ΕΚΤΟΜΗ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ΝΕΟΠΛΑΣΜΑΤΑ ΔΕΡΜΑΤΟΣ</dc:title>
  <dc:creator>User</dc:creator>
  <cp:lastModifiedBy>User</cp:lastModifiedBy>
  <cp:revision>1</cp:revision>
  <dcterms:created xsi:type="dcterms:W3CDTF">2019-03-27T05:48:15Z</dcterms:created>
  <dcterms:modified xsi:type="dcterms:W3CDTF">2019-03-27T05:49:16Z</dcterms:modified>
</cp:coreProperties>
</file>