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9" r:id="rId3"/>
    <p:sldId id="264" r:id="rId4"/>
    <p:sldId id="260" r:id="rId5"/>
    <p:sldId id="261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56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Ισοσκελές τρίγωνο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1B6EF97-1645-45C9-943D-55708630981E}" type="datetimeFigureOut">
              <a:rPr lang="el-GR" smtClean="0"/>
              <a:t>5/10/2018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3A9F456-48FE-43C9-B76A-36873BB254C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EF97-1645-45C9-943D-55708630981E}" type="datetimeFigureOut">
              <a:rPr lang="el-GR" smtClean="0"/>
              <a:t>5/10/2018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F456-48FE-43C9-B76A-36873BB254C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EF97-1645-45C9-943D-55708630981E}" type="datetimeFigureOut">
              <a:rPr lang="el-GR" smtClean="0"/>
              <a:t>5/10/2018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F456-48FE-43C9-B76A-36873BB254C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1B6EF97-1645-45C9-943D-55708630981E}" type="datetimeFigureOut">
              <a:rPr lang="el-GR" smtClean="0"/>
              <a:t>5/10/2018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F456-48FE-43C9-B76A-36873BB254C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τρίγωνο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Ισοσκελές τρίγωνο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1B6EF97-1645-45C9-943D-55708630981E}" type="datetimeFigureOut">
              <a:rPr lang="el-GR" smtClean="0"/>
              <a:t>5/10/2018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3A9F456-48FE-43C9-B76A-36873BB254C4}" type="slidenum">
              <a:rPr lang="el-GR" smtClean="0"/>
              <a:t>‹#›</a:t>
            </a:fld>
            <a:endParaRPr lang="el-GR"/>
          </a:p>
        </p:txBody>
      </p:sp>
      <p:cxnSp>
        <p:nvCxnSpPr>
          <p:cNvPr id="11" name="Ευθεία γραμμή σύνδεσης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1B6EF97-1645-45C9-943D-55708630981E}" type="datetimeFigureOut">
              <a:rPr lang="el-GR" smtClean="0"/>
              <a:t>5/10/2018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3A9F456-48FE-43C9-B76A-36873BB254C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1B6EF97-1645-45C9-943D-55708630981E}" type="datetimeFigureOut">
              <a:rPr lang="el-GR" smtClean="0"/>
              <a:t>5/10/2018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3A9F456-48FE-43C9-B76A-36873BB254C4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EF97-1645-45C9-943D-55708630981E}" type="datetimeFigureOut">
              <a:rPr lang="el-GR" smtClean="0"/>
              <a:t>5/10/2018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F456-48FE-43C9-B76A-36873BB254C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1B6EF97-1645-45C9-943D-55708630981E}" type="datetimeFigureOut">
              <a:rPr lang="el-GR" smtClean="0"/>
              <a:t>5/10/2018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3A9F456-48FE-43C9-B76A-36873BB254C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1B6EF97-1645-45C9-943D-55708630981E}" type="datetimeFigureOut">
              <a:rPr lang="el-GR" smtClean="0"/>
              <a:t>5/10/2018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3A9F456-48FE-43C9-B76A-36873BB254C4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1B6EF97-1645-45C9-943D-55708630981E}" type="datetimeFigureOut">
              <a:rPr lang="el-GR" smtClean="0"/>
              <a:t>5/10/2018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3A9F456-48FE-43C9-B76A-36873BB254C4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τρίγωνο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1B6EF97-1645-45C9-943D-55708630981E}" type="datetimeFigureOut">
              <a:rPr lang="el-GR" smtClean="0"/>
              <a:t>5/10/2018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3A9F456-48FE-43C9-B76A-36873BB254C4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i="1" dirty="0" smtClean="0"/>
              <a:t>Θρησκευτικές μειονότητες</a:t>
            </a:r>
            <a:endParaRPr lang="el-GR" b="1" i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b="1" i="1" dirty="0" smtClean="0"/>
              <a:t>Εισήγηση στο θέμα αθλητισμός και θρησκεία.</a:t>
            </a:r>
          </a:p>
          <a:p>
            <a:r>
              <a:rPr lang="el-GR" b="1" i="1" dirty="0" smtClean="0"/>
              <a:t>Εισηγητές Γιάννης </a:t>
            </a:r>
            <a:r>
              <a:rPr lang="el-GR" b="1" i="1" dirty="0" err="1" smtClean="0"/>
              <a:t>Γαϊτανάς</a:t>
            </a:r>
            <a:r>
              <a:rPr lang="el-GR" b="1" i="1" dirty="0" smtClean="0"/>
              <a:t> , Θωμάς Χριστοδούλου, Στέργιος Καλλέργης ,Στέφανος </a:t>
            </a:r>
            <a:r>
              <a:rPr lang="el-GR" b="1" i="1" dirty="0" err="1" smtClean="0"/>
              <a:t>Κουρτεσιώτης</a:t>
            </a:r>
            <a:endParaRPr lang="el-GR" b="1" i="1" dirty="0"/>
          </a:p>
        </p:txBody>
      </p:sp>
    </p:spTree>
    <p:extLst>
      <p:ext uri="{BB962C8B-B14F-4D97-AF65-F5344CB8AC3E}">
        <p14:creationId xmlns:p14="http://schemas.microsoft.com/office/powerpoint/2010/main" val="3057193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8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24936" cy="5328592"/>
          </a:xfrm>
        </p:spPr>
        <p:txBody>
          <a:bodyPr/>
          <a:lstStyle/>
          <a:p>
            <a:r>
              <a:rPr lang="el-GR" dirty="0" smtClean="0"/>
              <a:t>Αποικιοκρατία και θρησκεία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3820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723312" cy="4889698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472608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111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παράδειγμα της Γαλλίας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1107348"/>
            <a:ext cx="4276422" cy="534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329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07288" cy="2160240"/>
          </a:xfrm>
        </p:spPr>
        <p:txBody>
          <a:bodyPr>
            <a:normAutofit/>
          </a:bodyPr>
          <a:lstStyle/>
          <a:p>
            <a:r>
              <a:rPr lang="el-GR" sz="4000" dirty="0" smtClean="0"/>
              <a:t>Στερεότυπα </a:t>
            </a:r>
            <a:r>
              <a:rPr lang="el-GR" sz="4000" dirty="0" smtClean="0"/>
              <a:t>και προκαταλήψεις </a:t>
            </a:r>
            <a:endParaRPr lang="el-GR" sz="4000" dirty="0"/>
          </a:p>
        </p:txBody>
      </p:sp>
      <p:pic>
        <p:nvPicPr>
          <p:cNvPr id="3074" name="Picture 2" descr="C:\Users\user\Desktop\china.kicks_.out_.musli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762000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01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Παραδείγματα ποδοσφαιριστών</a:t>
            </a:r>
            <a:endParaRPr lang="el-GR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0675"/>
            <a:ext cx="4038600" cy="22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95563"/>
            <a:ext cx="4038600" cy="277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195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686800" cy="3305522"/>
          </a:xfrm>
        </p:spPr>
        <p:txBody>
          <a:bodyPr/>
          <a:lstStyle/>
          <a:p>
            <a:r>
              <a:rPr lang="el-GR" dirty="0" err="1" smtClean="0"/>
              <a:t>Μαρκετιγκ</a:t>
            </a:r>
            <a:r>
              <a:rPr lang="el-GR" dirty="0" smtClean="0"/>
              <a:t> και θρησκεία στο ποδόσφαιρο.</a:t>
            </a:r>
            <a:endParaRPr lang="el-GR" dirty="0"/>
          </a:p>
        </p:txBody>
      </p:sp>
      <p:pic>
        <p:nvPicPr>
          <p:cNvPr id="2050" name="Picture 2" descr="C:\Users\user\Desktop\s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6"/>
            <a:ext cx="7515423" cy="369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876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επίδραση της θρησκείας στην ελληνική κοινωνία .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παράδειγμα των </a:t>
            </a:r>
            <a:r>
              <a:rPr lang="el-GR" dirty="0" err="1" smtClean="0"/>
              <a:t>Φενταγίν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1026" name="Picture 2" descr="C:\Users\user\Desktop\αρχείο λήψη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544" y="2728392"/>
            <a:ext cx="4129608" cy="412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0134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Ζωντάνια">
  <a:themeElements>
    <a:clrScheme name="Ζωντάνι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Ζωντάνι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46</TotalTime>
  <Words>52</Words>
  <Application>Microsoft Office PowerPoint</Application>
  <PresentationFormat>Προβολή στην οθόνη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Ζωντάνια</vt:lpstr>
      <vt:lpstr>Θρησκευτικές μειονότητες</vt:lpstr>
      <vt:lpstr>Αποικιοκρατία και θρησκεία</vt:lpstr>
      <vt:lpstr>Παρουσίαση του PowerPoint</vt:lpstr>
      <vt:lpstr>Το παράδειγμα της Γαλλίας </vt:lpstr>
      <vt:lpstr>Στερεότυπα και προκαταλήψεις </vt:lpstr>
      <vt:lpstr>Παραδείγματα ποδοσφαιριστών</vt:lpstr>
      <vt:lpstr>Μαρκετιγκ και θρησκεία στο ποδόσφαιρο.</vt:lpstr>
      <vt:lpstr>Η επίδραση της θρησκείας στην ελληνική κοινωνία 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Θρησκευτικές μειονότητες</dc:title>
  <dc:creator>user</dc:creator>
  <cp:lastModifiedBy>user</cp:lastModifiedBy>
  <cp:revision>5</cp:revision>
  <dcterms:created xsi:type="dcterms:W3CDTF">2018-10-03T09:41:10Z</dcterms:created>
  <dcterms:modified xsi:type="dcterms:W3CDTF">2018-10-05T06:42:15Z</dcterms:modified>
</cp:coreProperties>
</file>