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8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85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4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27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498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14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40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711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33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45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23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62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7901-4C34-4E21-84A0-D1BEC9D353BC}" type="datetimeFigureOut">
              <a:rPr lang="el-GR" smtClean="0"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D10FE-A07A-4E8C-B52D-98416A24CC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7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ΠΑΡΟΥΣΙΑΣΗ ΣΕΜΙΝΑΡΙΟΥ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2290" y="21604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►Σύνορα και μορφές της ετερότητας</a:t>
            </a:r>
          </a:p>
          <a:p>
            <a:pPr mar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►Διδάσκων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Ευάγγελος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Αυδίκος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►Ντούρου Μαρία Γεωργία.</a:t>
            </a:r>
            <a:b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88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53791" y="1874729"/>
            <a:ext cx="94273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Δημόσιο»         «κοινωνικό» / «πολιτικό» χαρακτήρα ( ανδρικό πληθυσμό)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«Οικιακό- ιδιωτικό</a:t>
            </a:r>
            <a:r>
              <a:rPr lang="el-GR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«ατομικό» / «μη συλλογικό» / «μη κοινωνικό» χαρακτήρα… (γυναικείο πληθυσμό)</a:t>
            </a:r>
            <a:endParaRPr kumimoji="0" lang="el-G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Δεξιό βέλος 2"/>
          <p:cNvSpPr/>
          <p:nvPr/>
        </p:nvSpPr>
        <p:spPr>
          <a:xfrm>
            <a:off x="2382593" y="2009103"/>
            <a:ext cx="566670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3618964" y="3322749"/>
            <a:ext cx="695459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7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Συμπέρασμα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l-GR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 </a:t>
            </a:r>
            <a:r>
              <a:rPr lang="el-GR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ανδρική </a:t>
            </a:r>
            <a:r>
              <a:rPr lang="el-GR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«συλλογική» </a:t>
            </a:r>
            <a:r>
              <a:rPr lang="el-GR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ζωή στο δημόσιο </a:t>
            </a:r>
            <a:r>
              <a:rPr lang="el-GR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χώρο, </a:t>
            </a:r>
            <a:r>
              <a:rPr lang="el-GR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είναι πιο σημαντική από την οικογενειακή ( </a:t>
            </a:r>
            <a:r>
              <a:rPr lang="el-GR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οικιακό – ιδιωτικό).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i="1" dirty="0">
                <a:latin typeface="Century Gothic" panose="020B0502020202020204"/>
              </a:rPr>
              <a:t>Ανάλυση εθνογραφικού παραδείγματος ( επιτόπια </a:t>
            </a:r>
            <a:r>
              <a:rPr lang="el-GR" sz="3200" i="1" dirty="0" smtClean="0">
                <a:latin typeface="Century Gothic" panose="020B0502020202020204"/>
              </a:rPr>
              <a:t>έρευνα)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«δημόσιο»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«ιδιωτικό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οικιακό»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δεν καθορίζονται σε σχέση με τα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φύλα,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αλλά αποτελούν πολιτισμικά αναγνωρίσιμες και ευρύτερες συμβολικές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κατηγορίες,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με βάση τις οποίες τα υποκείμενα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εξηγούν, 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 εγώ 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τους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καθώς και 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τον κόσμο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γύρω τους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l-GR" sz="2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Συγκρότηση των χώρων 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«δημόσιο» 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 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«ιδιωτικό»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καθώς και τις </a:t>
            </a:r>
            <a:r>
              <a:rPr lang="el-GR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έμφυλες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ταυτότητες 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«άνδρας» 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 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«γυναίκας» 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πως </a:t>
            </a:r>
            <a:r>
              <a:rPr lang="el-GR" sz="2000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διαπλέκονται</a:t>
            </a:r>
            <a:r>
              <a:rPr lang="el-GR" sz="20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μεταξύ τους</a:t>
            </a:r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endParaRPr lang="el-GR" sz="2000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l-GR" sz="20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Σε </a:t>
            </a:r>
            <a:r>
              <a:rPr lang="el-GR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αυτό το εθνογραφικό πλαίσιο συνυπάρχουν πολλά μοντέλα , καθώς και πολλοί αντιφατικοί λόγοι για τη συγκρότηση των φύλων σε σχέση με το χώρο στον </a:t>
            </a:r>
            <a:r>
              <a:rPr lang="el-GR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οποίο αναπτύσσονται</a:t>
            </a:r>
            <a:r>
              <a:rPr lang="el-GR" sz="2000" dirty="0" smtClean="0">
                <a:latin typeface="Century Gothic" panose="020B0502020202020204"/>
                <a:ea typeface="+mj-ea"/>
                <a:cs typeface="+mj-cs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Μεσόγεια, 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Αττικής 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(εθνογραφικό παράδειγμα)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>
                <a:latin typeface="Century Gothic" panose="020B0502020202020204"/>
                <a:ea typeface="+mj-ea"/>
                <a:cs typeface="+mj-cs"/>
              </a:rPr>
              <a:t>σύμφωνα με το παρακάτω παράδειγμα , τι μπορεί να σημαίνουν οι </a:t>
            </a:r>
            <a:r>
              <a:rPr lang="el-GR" sz="3200" dirty="0" smtClean="0">
                <a:latin typeface="Century Gothic" panose="020B0502020202020204"/>
                <a:ea typeface="+mj-ea"/>
                <a:cs typeface="+mj-cs"/>
              </a:rPr>
              <a:t>έννοιες</a:t>
            </a:r>
            <a:r>
              <a:rPr lang="en-US" sz="3200" dirty="0" smtClean="0"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el-GR" sz="3200" dirty="0" smtClean="0">
                <a:latin typeface="Century Gothic" panose="020B0502020202020204"/>
                <a:ea typeface="+mj-ea"/>
                <a:cs typeface="+mj-cs"/>
              </a:rPr>
              <a:t>«δημόσιο» </a:t>
            </a:r>
            <a:r>
              <a:rPr lang="el-GR" sz="3200" dirty="0">
                <a:latin typeface="Century Gothic" panose="020B0502020202020204"/>
                <a:ea typeface="+mj-ea"/>
                <a:cs typeface="+mj-cs"/>
              </a:rPr>
              <a:t>/ </a:t>
            </a:r>
            <a:r>
              <a:rPr lang="el-GR" sz="3200" dirty="0" smtClean="0">
                <a:latin typeface="Century Gothic" panose="020B0502020202020204"/>
                <a:ea typeface="+mj-ea"/>
                <a:cs typeface="+mj-cs"/>
              </a:rPr>
              <a:t>«ιδιωτικό-οικιακό»;</a:t>
            </a:r>
          </a:p>
          <a:p>
            <a:endParaRPr lang="el-GR" sz="3200" dirty="0" smtClean="0">
              <a:latin typeface="Century Gothic" panose="020B0502020202020204"/>
              <a:ea typeface="+mj-ea"/>
              <a:cs typeface="+mj-cs"/>
            </a:endParaRPr>
          </a:p>
          <a:p>
            <a:r>
              <a:rPr lang="el-GR" sz="3200" dirty="0" smtClean="0">
                <a:latin typeface="Century Gothic" panose="020B0502020202020204"/>
                <a:ea typeface="+mj-ea"/>
                <a:cs typeface="+mj-cs"/>
              </a:rPr>
              <a:t>ο </a:t>
            </a:r>
            <a:r>
              <a:rPr lang="el-GR" sz="3200" dirty="0">
                <a:latin typeface="Century Gothic" panose="020B0502020202020204"/>
                <a:ea typeface="+mj-ea"/>
                <a:cs typeface="+mj-cs"/>
              </a:rPr>
              <a:t>τόπος ‘παίζει’ κάποιο ρόλο στην διάκριση </a:t>
            </a:r>
            <a:r>
              <a:rPr lang="el-GR" sz="3200" dirty="0" smtClean="0">
                <a:latin typeface="Century Gothic" panose="020B0502020202020204"/>
                <a:ea typeface="+mj-ea"/>
                <a:cs typeface="+mj-cs"/>
              </a:rPr>
              <a:t>αυτή</a:t>
            </a:r>
            <a:r>
              <a:rPr lang="en-US" sz="3200" dirty="0" smtClean="0">
                <a:latin typeface="Century Gothic" panose="020B0502020202020204"/>
                <a:ea typeface="+mj-ea"/>
                <a:cs typeface="+mj-cs"/>
              </a:rPr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0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41680" y="1745588"/>
            <a:ext cx="7881870" cy="4762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Συνεχίζει διεξάγοντας επιτόπια έρευνα δίνοντας έμφαση σε μια οικογενειακή καθημερινότητα . Τα  πρόσωπα που λαμβάνουν χώρα είναι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l-G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Α) η σύζυγος , η κυρ. Τασούλα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Β) η νύφη της , η Εύη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Γ) ο σύζυγος , ο κυρ. Σπύρος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Δ) ο γιος τους , ο </a:t>
            </a:r>
            <a:r>
              <a:rPr lang="el-G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Τάκης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Τι μας δείχνουν αυτές οι μικρές αποσπασματικές εικόνες ; </a:t>
            </a:r>
            <a:endParaRPr lang="el-GR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62388" y="1334716"/>
            <a:ext cx="6096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 </a:t>
            </a:r>
            <a:r>
              <a:rPr lang="el-GR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Έμφυλη</a:t>
            </a:r>
            <a:r>
              <a:rPr lang="el-G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τάξη και αταξία </a:t>
            </a: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«φυσικός ανδρισμός και άσκηση εξουσίας» (Κώστας Γιαννακόπουλος)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έμφυλη</a:t>
            </a: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διάσταση των σχέσεων εξουσίας και συγκεκριμένα του φύλου ως πρωταρχικού τρόπου </a:t>
            </a:r>
            <a:r>
              <a:rPr lang="el-G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νοηματοδότησης</a:t>
            </a: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της συνακόλουθης σύστασης, εδραίωσης και νομιμοποίησης ευρύτερων σχέσεων εξουσίας , όπως εκείνων ανάμεσα σε έθνη ή πολιτικές ομάδες ( παράδειγμα στην ελληνική πολιτική σκηνή)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76023" y="1134799"/>
            <a:ext cx="6096000" cy="41138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Επιτόπια έρευνα σε μια ερασιτεχνική ομάδα ποδοσφαίρου και στη στρατιωτική του θητεία ( αποτελούν χώρους μύησης στην άσκηση εξουσίας και εκμάθησης στην ελληνική κοινωνία)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Lancaster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ο ανδρισμός αποκτάται , κατασκευάζεται ως πρακτική κυριαρχίας και επιβολής , η οποία πρέπει συνεχώς να αποδεικνύεται και να επιδεικνύεται στο πεδίο των σχέσεων στο πεδίο μόνο των ανδρών. </a:t>
            </a:r>
            <a:endParaRPr lang="el-G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machistas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άνδρες) – Β)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cochones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ομοφυλόφιλοι) 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Βέλος προς τα κάτω 2"/>
          <p:cNvSpPr/>
          <p:nvPr/>
        </p:nvSpPr>
        <p:spPr>
          <a:xfrm>
            <a:off x="4781400" y="3876541"/>
            <a:ext cx="285246" cy="610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16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69961" y="1566614"/>
            <a:ext cx="6096000" cy="2273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ποδόσφαιρο , το παιχνίδι πολλές φορές εκφράζεται με σεξουαλικούς όρους , αφού αποσκοπεί στον εκφοβισμό των παιχτών της αντίπαλης ομάδας . Χαρακτηρισμοί , όπως «κότες» - «κυρίες» . </a:t>
            </a:r>
            <a:endParaRPr lang="el-G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l-G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Ανδρισμός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«καθαρός»- «βρώμικος» </a:t>
            </a:r>
          </a:p>
        </p:txBody>
      </p:sp>
      <p:sp>
        <p:nvSpPr>
          <p:cNvPr id="3" name="Βέλος προς τα κάτω 2"/>
          <p:cNvSpPr/>
          <p:nvPr/>
        </p:nvSpPr>
        <p:spPr>
          <a:xfrm>
            <a:off x="4717961" y="2936383"/>
            <a:ext cx="227526" cy="491550"/>
          </a:xfrm>
          <a:prstGeom prst="downArrow">
            <a:avLst>
              <a:gd name="adj1" fmla="val 50000"/>
              <a:gd name="adj2" fmla="val 5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4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017690" y="1721011"/>
            <a:ext cx="6096000" cy="44545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στρατό , η εκμάθηση επιβολής κυριαρχίας είναι το κυριότερο μέσο μύησης στον ανδρισμό. Η κυριαρχία , ασκείται από τους ανώτερους.( αξιωματικούς – στρατιώτες , παλιούς – νέους)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Colette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Guillaumin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(1992) : το κυριότερο μέσο επιβολής των ανδρών , είναι η ένταση της φωνής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l-G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Θεωρείτε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πως η ανδρική ταυτότητα καθορίζεται απαραίτητα μέσω ενός αθλήματος ή μέσω μιας κοινωνικής υποχρέωσης;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l-GR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Εαυτός και ‘Άλλος’</a:t>
            </a:r>
            <a:r>
              <a:rPr lang="el-GR" sz="5400" dirty="0">
                <a:solidFill>
                  <a:srgbClr val="EBEBEB"/>
                </a:solidFill>
                <a:latin typeface="Century Gothic" panose="020B0502020202020204"/>
              </a:rPr>
              <a:t/>
            </a:r>
            <a:br>
              <a:rPr lang="el-GR" sz="5400" dirty="0">
                <a:solidFill>
                  <a:srgbClr val="EBEBEB"/>
                </a:solidFill>
                <a:latin typeface="Century Gothic" panose="020B0502020202020204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9412" y="1426380"/>
            <a:ext cx="10515600" cy="4351338"/>
          </a:xfrm>
        </p:spPr>
        <p:txBody>
          <a:bodyPr/>
          <a:lstStyle/>
          <a:p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Εννοιολόγησεις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ταυτότητες και πρακτικές στην Ελλάδα και την Κύπρο.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Δήμητρα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Γκέφου-Μαδιανού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716" y="1993050"/>
            <a:ext cx="3606084" cy="437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481035"/>
            <a:ext cx="10515600" cy="1325563"/>
          </a:xfrm>
        </p:spPr>
        <p:txBody>
          <a:bodyPr>
            <a:noAutofit/>
          </a:bodyPr>
          <a:lstStyle/>
          <a:p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«στο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προσωπο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του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ανΔρα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μου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εμενα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βλεπουν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4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4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ιδιΩτικο</a:t>
            </a:r>
            <a:r>
              <a:rPr lang="el-GR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τοποι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κατασκευησ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εμφυλησ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ταυτοτητασ</a:t>
            </a:r>
            <a: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l-GR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3792" y="2199113"/>
            <a:ext cx="10800008" cy="4351338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1800" cap="all" dirty="0">
                <a:latin typeface="Century Gothic" panose="020B0502020202020204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ιδιΩτικο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οικιακο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συρνατηση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ανδρεσ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γυναικες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οι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αναμεσα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 σε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κοινωνιεΣ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endParaRPr lang="el-G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στοχοσ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 την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αναλυση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κατανοηση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παραπανω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εννοιων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οικιακο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ιδιΩτικο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endParaRPr lang="el-G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β) να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διερευνησει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διαπλοκη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ανδρικης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γυναικειασ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σφαιρασ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μια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τοπικη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μεσογεια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αττικησ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B31166"/>
              </a:buClr>
              <a:buSzPct val="80000"/>
              <a:buFont typeface="Wingdings 3" charset="2"/>
              <a:buChar char=""/>
            </a:pPr>
            <a:endParaRPr lang="el-GR" sz="1800" dirty="0"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779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92431" y="1368955"/>
            <a:ext cx="113076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Έργα που εστίασαν το ενδιαφέρον </a:t>
            </a:r>
            <a:r>
              <a:rPr kumimoji="0" lang="el-GR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τους στο μοντέλο «δημόσιο / οικιακό-ιδιωτικό»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Woman , Culture and Society (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Michaelle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Rosaldo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luise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Lamphere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)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Toward an anthropology of women ( Rayna Reiter )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Percieng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women (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Shinley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Ardener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)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kumimoji="0" lang="el-GR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01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Rosaldo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(1974)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n-US" sz="1800" cap="all" dirty="0">
                <a:solidFill>
                  <a:srgbClr val="EBEBEB"/>
                </a:solidFill>
                <a:latin typeface="Century Gothic" panose="020B0502020202020204"/>
              </a:rPr>
              <a:t> </a:t>
            </a:r>
            <a:r>
              <a:rPr lang="en-US" sz="1800" cap="all" dirty="0" smtClean="0">
                <a:solidFill>
                  <a:srgbClr val="EBEBEB"/>
                </a:solidFill>
                <a:latin typeface="Century Gothic" panose="020B0502020202020204"/>
              </a:rPr>
              <a:t>       </a:t>
            </a:r>
            <a:r>
              <a:rPr lang="el-GR" sz="1800" cap="all" dirty="0" smtClean="0">
                <a:solidFill>
                  <a:srgbClr val="EBEBEB"/>
                </a:solidFill>
                <a:latin typeface="Century Gothic" panose="020B0502020202020204"/>
              </a:rPr>
              <a:t>    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γυναικων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την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οικιακη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σφαιρα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αντιθεση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με 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κυριαρχια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ανδρων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σφαιρα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endParaRPr lang="el-G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β)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γυναικεσ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οικιακη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σφαιρα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sz="24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μητροτητα</a:t>
            </a: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457200">
              <a:lnSpc>
                <a:spcPct val="100000"/>
              </a:lnSpc>
              <a:buClr>
                <a:srgbClr val="B31166"/>
              </a:buClr>
              <a:buSzPct val="80000"/>
              <a:buNone/>
            </a:pP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γ)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αντρες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κοινωνικη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σφαιρα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συλλογικοτητα</a:t>
            </a:r>
            <a:r>
              <a:rPr lang="el-GR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Κ.Λ.Π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Sherry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Ortner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 to Male as Nature is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1800" cap="all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1800" cap="all" dirty="0">
              <a:solidFill>
                <a:prstClr val="black"/>
              </a:solidFill>
              <a:latin typeface="Century Gothic" panose="020B0502020202020204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Γυναικα-μητερα-φυση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πολιτισμος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«η 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θεση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γυναικασ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είναι στο 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σπιτι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2000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1800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1800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endParaRPr lang="el-GR" sz="1800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buClr>
                <a:srgbClr val="B31166"/>
              </a:buClr>
              <a:buSzPct val="80000"/>
            </a:pP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Λεβιστρωσιανη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διχοτομηση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φυση-πολιτισμοσ</a:t>
            </a:r>
            <a:r>
              <a:rPr lang="el-GR" sz="20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/ «</a:t>
            </a:r>
            <a:r>
              <a:rPr lang="el-GR" sz="20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ανδρεσ-φυναικεσ</a:t>
            </a:r>
            <a:r>
              <a:rPr lang="el-GR" sz="18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800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43943" y="1561274"/>
            <a:ext cx="103803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 παραπάνω τοποθετήσεις δέχθηκαν κριτικές από διάφορους ερευνητές , υποστηρίζοντας ότι κάθε μοντέλο ποικίλει ανάλογα την κοινωνία και ότι η ανισότητα που υπάρχει ανάμεσα στα δύο φύλα έχει πολιτισμικά και κοινωνικά χαρακτηριστικά. Αυτό είχε ως αποτέλεσμα η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Rosaldo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σε άλλο κείμενο της για το «δημόσιο» - «οικιακό» στο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’’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Thoughts on domestic/public’’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τροποποιήσει την προηγούμενη τοποθέτησή της , υποστηρίζοντας ότι η γυναικεία υποτέλεια δε θα μπορούσε να χαρακτηριστεί οικουμενική , διότι αποτελεί προϊόν ιστορικών διαδικασιών σε δυτικές κοινωνίες.</a:t>
            </a:r>
            <a:endParaRPr kumimoji="0" lang="el-G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80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«Δημόσιο»  / «οικιακό - ιδιωτικό»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Φεμινιστικές εργασίες Μαρξιστικού προσανατολισμού για τον καταμερισμό γυναικείας εργασίας. Ο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F. Engels </a:t>
            </a:r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υποστήριζε ότι ήταν δύσκολο για μια γυναίκα να ενσωματωθεί στον εργασιακό χώρο , αφού είναι άρρηκτα συνδεδεμένη με τον αναπαραγωγικό ρόλο (οικιακός χώρος).  </a:t>
            </a:r>
          </a:p>
          <a:p>
            <a:endParaRPr lang="el-GR" sz="24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l-GR" sz="2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l-GR" sz="24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l-GR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Χαρακτήρας εθνοκεντρικός , καθώς ήταν στραμμένη σε βιομηχανικές , ταξικές κοινωνίες και δεν μπορούσε να εξηγήσει κοινωνίες μη οικονομικά ανεπτυγμένες</a:t>
            </a:r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b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5" name="Βέλος προς τα κάτω 4"/>
          <p:cNvSpPr/>
          <p:nvPr/>
        </p:nvSpPr>
        <p:spPr>
          <a:xfrm>
            <a:off x="6503830" y="30228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9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Συμπέρασμα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l-GR" sz="24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δυτικά μοντέλα </a:t>
            </a:r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αδυνατούν 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εξηγήσουν τις αντιλήψεις και τις συμπεριφορές των φύλων σε διαφορετικά κοινωνικά </a:t>
            </a:r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πολιτισμικά </a:t>
            </a:r>
            <a:r>
              <a:rPr lang="el-G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πλαίσια.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73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866</Words>
  <Application>Microsoft Office PowerPoint</Application>
  <PresentationFormat>Προσαρμογή</PresentationFormat>
  <Paragraphs>78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ΠΑΡΟΥΣΙΑΣΗ ΣΕΜΙΝΑΡΙΟΥ</vt:lpstr>
      <vt:lpstr>Εαυτός και ‘Άλλος’ </vt:lpstr>
      <vt:lpstr>«στο προσωπο του ανΔρα μου εμενα βλεπουν» : to «δημοσιο» και «ιδιΩτικο» ως τοποι κατασκευησ της εμφυλησ ταυτοτητασ! </vt:lpstr>
      <vt:lpstr>Παρουσίαση του PowerPoint</vt:lpstr>
      <vt:lpstr>Michaelle Rosaldo (1974)</vt:lpstr>
      <vt:lpstr>Sherry Ortner «Is Female to Male as Nature is to Culture»</vt:lpstr>
      <vt:lpstr>Παρουσίαση του PowerPoint</vt:lpstr>
      <vt:lpstr>«Δημόσιο»  / «οικιακό - ιδιωτικό»</vt:lpstr>
      <vt:lpstr>Συμπέρασμα </vt:lpstr>
      <vt:lpstr>Παρουσίαση του PowerPoint</vt:lpstr>
      <vt:lpstr>Συμπέρασμα</vt:lpstr>
      <vt:lpstr>Ανάλυση εθνογραφικού παραδείγματος ( επιτόπια έρευνα)</vt:lpstr>
      <vt:lpstr>Μεσόγεια, Αττικής (εθνογραφικό παράδειγμα)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ΣΕΜΙΝΑΡΙΟΥ</dc:title>
  <dc:creator>ΜΑΡΙΑ</dc:creator>
  <cp:lastModifiedBy>user</cp:lastModifiedBy>
  <cp:revision>16</cp:revision>
  <dcterms:created xsi:type="dcterms:W3CDTF">2017-12-03T20:07:41Z</dcterms:created>
  <dcterms:modified xsi:type="dcterms:W3CDTF">2017-12-05T11:26:04Z</dcterms:modified>
</cp:coreProperties>
</file>