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72" r:id="rId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p:cNvSpPr>
            <a:spLocks noGrp="1"/>
          </p:cNvSpPr>
          <p:nvPr>
            <p:ph type="dt" sz="half" idx="10"/>
          </p:nvPr>
        </p:nvSpPr>
        <p:spPr/>
        <p:txBody>
          <a:bodyPr/>
          <a:lstStyle/>
          <a:p>
            <a:fld id="{D4622FE0-B875-4095-9FAA-5CE3481355C2}" type="datetimeFigureOut">
              <a:rPr lang="el-GR" smtClean="0"/>
              <a:pPr/>
              <a:t>28/11/2016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7DA7B06-BD83-4184-87F8-AEE722E06333}" type="slidenum">
              <a:rPr lang="el-GR" smtClean="0"/>
              <a:pPr/>
              <a:t>‹#›</a:t>
            </a:fld>
            <a:endParaRPr lang="el-GR"/>
          </a:p>
        </p:txBody>
      </p:sp>
    </p:spTree>
    <p:extLst>
      <p:ext uri="{BB962C8B-B14F-4D97-AF65-F5344CB8AC3E}">
        <p14:creationId xmlns:p14="http://schemas.microsoft.com/office/powerpoint/2010/main" val="2703928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D4622FE0-B875-4095-9FAA-5CE3481355C2}" type="datetimeFigureOut">
              <a:rPr lang="el-GR" smtClean="0"/>
              <a:pPr/>
              <a:t>28/11/2016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7DA7B06-BD83-4184-87F8-AEE722E06333}" type="slidenum">
              <a:rPr lang="el-GR" smtClean="0"/>
              <a:pPr/>
              <a:t>‹#›</a:t>
            </a:fld>
            <a:endParaRPr lang="el-GR"/>
          </a:p>
        </p:txBody>
      </p:sp>
    </p:spTree>
    <p:extLst>
      <p:ext uri="{BB962C8B-B14F-4D97-AF65-F5344CB8AC3E}">
        <p14:creationId xmlns:p14="http://schemas.microsoft.com/office/powerpoint/2010/main" val="103307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D4622FE0-B875-4095-9FAA-5CE3481355C2}" type="datetimeFigureOut">
              <a:rPr lang="el-GR" smtClean="0"/>
              <a:pPr/>
              <a:t>28/11/2016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7DA7B06-BD83-4184-87F8-AEE722E06333}" type="slidenum">
              <a:rPr lang="el-GR" smtClean="0"/>
              <a:pPr/>
              <a:t>‹#›</a:t>
            </a:fld>
            <a:endParaRPr lang="el-GR"/>
          </a:p>
        </p:txBody>
      </p:sp>
    </p:spTree>
    <p:extLst>
      <p:ext uri="{BB962C8B-B14F-4D97-AF65-F5344CB8AC3E}">
        <p14:creationId xmlns:p14="http://schemas.microsoft.com/office/powerpoint/2010/main" val="3477505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D4622FE0-B875-4095-9FAA-5CE3481355C2}" type="datetimeFigureOut">
              <a:rPr lang="el-GR" smtClean="0"/>
              <a:pPr/>
              <a:t>28/11/2016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7DA7B06-BD83-4184-87F8-AEE722E06333}" type="slidenum">
              <a:rPr lang="el-GR" smtClean="0"/>
              <a:pPr/>
              <a:t>‹#›</a:t>
            </a:fld>
            <a:endParaRPr lang="el-GR"/>
          </a:p>
        </p:txBody>
      </p:sp>
    </p:spTree>
    <p:extLst>
      <p:ext uri="{BB962C8B-B14F-4D97-AF65-F5344CB8AC3E}">
        <p14:creationId xmlns:p14="http://schemas.microsoft.com/office/powerpoint/2010/main" val="1966676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p:cNvSpPr>
            <a:spLocks noGrp="1"/>
          </p:cNvSpPr>
          <p:nvPr>
            <p:ph type="dt" sz="half" idx="10"/>
          </p:nvPr>
        </p:nvSpPr>
        <p:spPr/>
        <p:txBody>
          <a:bodyPr/>
          <a:lstStyle/>
          <a:p>
            <a:fld id="{D4622FE0-B875-4095-9FAA-5CE3481355C2}" type="datetimeFigureOut">
              <a:rPr lang="el-GR" smtClean="0"/>
              <a:pPr/>
              <a:t>28/11/2016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7DA7B06-BD83-4184-87F8-AEE722E06333}" type="slidenum">
              <a:rPr lang="el-GR" smtClean="0"/>
              <a:pPr/>
              <a:t>‹#›</a:t>
            </a:fld>
            <a:endParaRPr lang="el-GR"/>
          </a:p>
        </p:txBody>
      </p:sp>
    </p:spTree>
    <p:extLst>
      <p:ext uri="{BB962C8B-B14F-4D97-AF65-F5344CB8AC3E}">
        <p14:creationId xmlns:p14="http://schemas.microsoft.com/office/powerpoint/2010/main" val="2204172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D4622FE0-B875-4095-9FAA-5CE3481355C2}" type="datetimeFigureOut">
              <a:rPr lang="el-GR" smtClean="0"/>
              <a:pPr/>
              <a:t>28/11/2016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7DA7B06-BD83-4184-87F8-AEE722E06333}" type="slidenum">
              <a:rPr lang="el-GR" smtClean="0"/>
              <a:pPr/>
              <a:t>‹#›</a:t>
            </a:fld>
            <a:endParaRPr lang="el-GR"/>
          </a:p>
        </p:txBody>
      </p:sp>
    </p:spTree>
    <p:extLst>
      <p:ext uri="{BB962C8B-B14F-4D97-AF65-F5344CB8AC3E}">
        <p14:creationId xmlns:p14="http://schemas.microsoft.com/office/powerpoint/2010/main" val="456834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D4622FE0-B875-4095-9FAA-5CE3481355C2}" type="datetimeFigureOut">
              <a:rPr lang="el-GR" smtClean="0"/>
              <a:pPr/>
              <a:t>28/11/2016</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D7DA7B06-BD83-4184-87F8-AEE722E06333}" type="slidenum">
              <a:rPr lang="el-GR" smtClean="0"/>
              <a:pPr/>
              <a:t>‹#›</a:t>
            </a:fld>
            <a:endParaRPr lang="el-GR"/>
          </a:p>
        </p:txBody>
      </p:sp>
    </p:spTree>
    <p:extLst>
      <p:ext uri="{BB962C8B-B14F-4D97-AF65-F5344CB8AC3E}">
        <p14:creationId xmlns:p14="http://schemas.microsoft.com/office/powerpoint/2010/main" val="3170501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D4622FE0-B875-4095-9FAA-5CE3481355C2}" type="datetimeFigureOut">
              <a:rPr lang="el-GR" smtClean="0"/>
              <a:pPr/>
              <a:t>28/11/2016</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D7DA7B06-BD83-4184-87F8-AEE722E06333}" type="slidenum">
              <a:rPr lang="el-GR" smtClean="0"/>
              <a:pPr/>
              <a:t>‹#›</a:t>
            </a:fld>
            <a:endParaRPr lang="el-GR"/>
          </a:p>
        </p:txBody>
      </p:sp>
    </p:spTree>
    <p:extLst>
      <p:ext uri="{BB962C8B-B14F-4D97-AF65-F5344CB8AC3E}">
        <p14:creationId xmlns:p14="http://schemas.microsoft.com/office/powerpoint/2010/main" val="4261354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D4622FE0-B875-4095-9FAA-5CE3481355C2}" type="datetimeFigureOut">
              <a:rPr lang="el-GR" smtClean="0"/>
              <a:pPr/>
              <a:t>28/11/2016</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D7DA7B06-BD83-4184-87F8-AEE722E06333}" type="slidenum">
              <a:rPr lang="el-GR" smtClean="0"/>
              <a:pPr/>
              <a:t>‹#›</a:t>
            </a:fld>
            <a:endParaRPr lang="el-GR"/>
          </a:p>
        </p:txBody>
      </p:sp>
    </p:spTree>
    <p:extLst>
      <p:ext uri="{BB962C8B-B14F-4D97-AF65-F5344CB8AC3E}">
        <p14:creationId xmlns:p14="http://schemas.microsoft.com/office/powerpoint/2010/main" val="2742379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D4622FE0-B875-4095-9FAA-5CE3481355C2}" type="datetimeFigureOut">
              <a:rPr lang="el-GR" smtClean="0"/>
              <a:pPr/>
              <a:t>28/11/2016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7DA7B06-BD83-4184-87F8-AEE722E06333}" type="slidenum">
              <a:rPr lang="el-GR" smtClean="0"/>
              <a:pPr/>
              <a:t>‹#›</a:t>
            </a:fld>
            <a:endParaRPr lang="el-GR"/>
          </a:p>
        </p:txBody>
      </p:sp>
    </p:spTree>
    <p:extLst>
      <p:ext uri="{BB962C8B-B14F-4D97-AF65-F5344CB8AC3E}">
        <p14:creationId xmlns:p14="http://schemas.microsoft.com/office/powerpoint/2010/main" val="608600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D4622FE0-B875-4095-9FAA-5CE3481355C2}" type="datetimeFigureOut">
              <a:rPr lang="el-GR" smtClean="0"/>
              <a:pPr/>
              <a:t>28/11/2016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7DA7B06-BD83-4184-87F8-AEE722E06333}" type="slidenum">
              <a:rPr lang="el-GR" smtClean="0"/>
              <a:pPr/>
              <a:t>‹#›</a:t>
            </a:fld>
            <a:endParaRPr lang="el-GR"/>
          </a:p>
        </p:txBody>
      </p:sp>
    </p:spTree>
    <p:extLst>
      <p:ext uri="{BB962C8B-B14F-4D97-AF65-F5344CB8AC3E}">
        <p14:creationId xmlns:p14="http://schemas.microsoft.com/office/powerpoint/2010/main" val="4121448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622FE0-B875-4095-9FAA-5CE3481355C2}" type="datetimeFigureOut">
              <a:rPr lang="el-GR" smtClean="0"/>
              <a:pPr/>
              <a:t>28/11/2016</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DA7B06-BD83-4184-87F8-AEE722E06333}" type="slidenum">
              <a:rPr lang="el-GR" smtClean="0"/>
              <a:pPr/>
              <a:t>‹#›</a:t>
            </a:fld>
            <a:endParaRPr lang="el-GR"/>
          </a:p>
        </p:txBody>
      </p:sp>
    </p:spTree>
    <p:extLst>
      <p:ext uri="{BB962C8B-B14F-4D97-AF65-F5344CB8AC3E}">
        <p14:creationId xmlns:p14="http://schemas.microsoft.com/office/powerpoint/2010/main" val="1595653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n-US" dirty="0"/>
              <a:t>H</a:t>
            </a:r>
            <a:r>
              <a:rPr lang="el-GR" dirty="0" err="1"/>
              <a:t>λεκτρικά</a:t>
            </a:r>
            <a:r>
              <a:rPr lang="el-GR" dirty="0"/>
              <a:t> Κυκλώματα</a:t>
            </a:r>
          </a:p>
        </p:txBody>
      </p:sp>
      <p:sp>
        <p:nvSpPr>
          <p:cNvPr id="3" name="Υπότιτλος 2"/>
          <p:cNvSpPr>
            <a:spLocks noGrp="1"/>
          </p:cNvSpPr>
          <p:nvPr>
            <p:ph type="subTitle" idx="1"/>
          </p:nvPr>
        </p:nvSpPr>
        <p:spPr/>
        <p:txBody>
          <a:bodyPr/>
          <a:lstStyle/>
          <a:p>
            <a:r>
              <a:rPr lang="en-US" dirty="0"/>
              <a:t>7</a:t>
            </a:r>
            <a:r>
              <a:rPr lang="el-GR" baseline="30000" dirty="0"/>
              <a:t>η</a:t>
            </a:r>
            <a:r>
              <a:rPr lang="el-GR" dirty="0"/>
              <a:t> Διάλεξη</a:t>
            </a:r>
          </a:p>
        </p:txBody>
      </p:sp>
    </p:spTree>
    <p:extLst>
      <p:ext uri="{BB962C8B-B14F-4D97-AF65-F5344CB8AC3E}">
        <p14:creationId xmlns:p14="http://schemas.microsoft.com/office/powerpoint/2010/main" val="3585760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accent1">
                    <a:lumMod val="75000"/>
                  </a:schemeClr>
                </a:solidFill>
                <a:effectLst>
                  <a:outerShdw blurRad="38100" dist="38100" dir="2700000" algn="tl">
                    <a:srgbClr val="000000">
                      <a:alpha val="43137"/>
                    </a:srgbClr>
                  </a:outerShdw>
                </a:effectLst>
              </a:rPr>
              <a:t>Τ</a:t>
            </a:r>
            <a:r>
              <a:rPr lang="en-US" b="1" dirty="0" err="1">
                <a:solidFill>
                  <a:schemeClr val="accent1">
                    <a:lumMod val="75000"/>
                  </a:schemeClr>
                </a:solidFill>
                <a:effectLst>
                  <a:outerShdw blurRad="38100" dist="38100" dir="2700000" algn="tl">
                    <a:srgbClr val="000000">
                      <a:alpha val="43137"/>
                    </a:srgbClr>
                  </a:outerShdw>
                </a:effectLst>
              </a:rPr>
              <a:t>hyristor</a:t>
            </a:r>
            <a:endParaRPr lang="el-GR" b="1" dirty="0">
              <a:solidFill>
                <a:schemeClr val="accent1">
                  <a:lumMod val="75000"/>
                </a:schemeClr>
              </a:solidFill>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a:xfrm>
            <a:off x="5570290" y="3049373"/>
            <a:ext cx="5783509" cy="2101467"/>
          </a:xfrm>
        </p:spPr>
        <p:txBody>
          <a:bodyPr>
            <a:normAutofit fontScale="77500" lnSpcReduction="20000"/>
          </a:bodyPr>
          <a:lstStyle/>
          <a:p>
            <a:pPr algn="just"/>
            <a:r>
              <a:rPr lang="el-GR" dirty="0"/>
              <a:t>Όταν ένα </a:t>
            </a:r>
            <a:r>
              <a:rPr lang="el-GR" dirty="0" err="1"/>
              <a:t>θυρίστορ</a:t>
            </a:r>
            <a:r>
              <a:rPr lang="el-GR" dirty="0"/>
              <a:t> είναι </a:t>
            </a:r>
            <a:r>
              <a:rPr lang="el-GR" i="1" dirty="0"/>
              <a:t>ορθά πολωμένο </a:t>
            </a:r>
            <a:r>
              <a:rPr lang="el-GR" dirty="0"/>
              <a:t>(θετική άνοδος, αρνητική κάθοδος), τότε για να γίνει αγώγιμο, δηλαδή για να αφήσει το ρεύμα ΙΤ να περάσει από την άνοδο (Α) προς την κάθοδο (Κ), θα πρέπει να δώσουμε στην πύλη έναν κατάλληλο </a:t>
            </a:r>
            <a:r>
              <a:rPr lang="el-GR" i="1" dirty="0"/>
              <a:t>παλμό </a:t>
            </a:r>
            <a:r>
              <a:rPr lang="el-GR" i="1" dirty="0" err="1"/>
              <a:t>έναυσης</a:t>
            </a:r>
            <a:r>
              <a:rPr lang="el-GR" i="1" dirty="0"/>
              <a:t> </a:t>
            </a:r>
            <a:r>
              <a:rPr lang="el-GR" dirty="0"/>
              <a:t>(</a:t>
            </a:r>
            <a:r>
              <a:rPr lang="el-GR" i="1" dirty="0"/>
              <a:t>παλμός </a:t>
            </a:r>
            <a:r>
              <a:rPr lang="el-GR" i="1" dirty="0" err="1"/>
              <a:t>έναυσης</a:t>
            </a:r>
            <a:r>
              <a:rPr lang="el-GR" dirty="0"/>
              <a:t>, </a:t>
            </a:r>
            <a:r>
              <a:rPr lang="el-GR" i="1" dirty="0"/>
              <a:t>παλμός πυροδότησης</a:t>
            </a:r>
            <a:r>
              <a:rPr lang="el-GR" dirty="0"/>
              <a:t>).</a:t>
            </a:r>
            <a:endParaRPr lang="el-GR" dirty="0"/>
          </a:p>
        </p:txBody>
      </p:sp>
      <p:pic>
        <p:nvPicPr>
          <p:cNvPr id="5" name="Εικόνα 4"/>
          <p:cNvPicPr>
            <a:picLocks noChangeAspect="1"/>
          </p:cNvPicPr>
          <p:nvPr/>
        </p:nvPicPr>
        <p:blipFill>
          <a:blip r:embed="rId2"/>
          <a:stretch>
            <a:fillRect/>
          </a:stretch>
        </p:blipFill>
        <p:spPr>
          <a:xfrm>
            <a:off x="636517" y="1690688"/>
            <a:ext cx="4644000" cy="3537000"/>
          </a:xfrm>
          <a:prstGeom prst="rect">
            <a:avLst/>
          </a:prstGeom>
        </p:spPr>
      </p:pic>
      <p:pic>
        <p:nvPicPr>
          <p:cNvPr id="6" name="Εικόνα 5"/>
          <p:cNvPicPr>
            <a:picLocks noChangeAspect="1"/>
          </p:cNvPicPr>
          <p:nvPr/>
        </p:nvPicPr>
        <p:blipFill>
          <a:blip r:embed="rId3"/>
          <a:stretch>
            <a:fillRect/>
          </a:stretch>
        </p:blipFill>
        <p:spPr>
          <a:xfrm>
            <a:off x="7513856" y="265393"/>
            <a:ext cx="2628000" cy="1791000"/>
          </a:xfrm>
          <a:prstGeom prst="rect">
            <a:avLst/>
          </a:prstGeom>
        </p:spPr>
      </p:pic>
      <p:sp>
        <p:nvSpPr>
          <p:cNvPr id="7" name="Ορθογώνιο 6"/>
          <p:cNvSpPr/>
          <p:nvPr/>
        </p:nvSpPr>
        <p:spPr>
          <a:xfrm>
            <a:off x="7681750" y="2156125"/>
            <a:ext cx="2835713" cy="369332"/>
          </a:xfrm>
          <a:prstGeom prst="rect">
            <a:avLst/>
          </a:prstGeom>
        </p:spPr>
        <p:txBody>
          <a:bodyPr wrap="none">
            <a:spAutoFit/>
          </a:bodyPr>
          <a:lstStyle/>
          <a:p>
            <a:r>
              <a:rPr lang="el-GR" i="1" dirty="0"/>
              <a:t>Ορθή πόλωση του </a:t>
            </a:r>
            <a:r>
              <a:rPr lang="el-GR" i="1" dirty="0" err="1"/>
              <a:t>θυρίστορ</a:t>
            </a:r>
            <a:endParaRPr lang="el-GR" i="1" dirty="0"/>
          </a:p>
        </p:txBody>
      </p:sp>
    </p:spTree>
    <p:extLst>
      <p:ext uri="{BB962C8B-B14F-4D97-AF65-F5344CB8AC3E}">
        <p14:creationId xmlns:p14="http://schemas.microsoft.com/office/powerpoint/2010/main" val="1516688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accent1">
                    <a:lumMod val="75000"/>
                  </a:schemeClr>
                </a:solidFill>
                <a:effectLst>
                  <a:outerShdw blurRad="38100" dist="38100" dir="2700000" algn="tl">
                    <a:srgbClr val="000000">
                      <a:alpha val="43137"/>
                    </a:srgbClr>
                  </a:outerShdw>
                </a:effectLst>
              </a:rPr>
              <a:t>Τ</a:t>
            </a:r>
            <a:r>
              <a:rPr lang="en-US" b="1" dirty="0" err="1">
                <a:solidFill>
                  <a:schemeClr val="accent1">
                    <a:lumMod val="75000"/>
                  </a:schemeClr>
                </a:solidFill>
                <a:effectLst>
                  <a:outerShdw blurRad="38100" dist="38100" dir="2700000" algn="tl">
                    <a:srgbClr val="000000">
                      <a:alpha val="43137"/>
                    </a:srgbClr>
                  </a:outerShdw>
                </a:effectLst>
              </a:rPr>
              <a:t>hyristor</a:t>
            </a:r>
            <a:endParaRPr lang="el-GR" dirty="0"/>
          </a:p>
        </p:txBody>
      </p:sp>
      <p:pic>
        <p:nvPicPr>
          <p:cNvPr id="4" name="Εικόνα 3"/>
          <p:cNvPicPr>
            <a:picLocks noChangeAspect="1"/>
          </p:cNvPicPr>
          <p:nvPr/>
        </p:nvPicPr>
        <p:blipFill>
          <a:blip r:embed="rId2"/>
          <a:stretch>
            <a:fillRect/>
          </a:stretch>
        </p:blipFill>
        <p:spPr>
          <a:xfrm>
            <a:off x="2720786" y="1781861"/>
            <a:ext cx="6213752" cy="4492375"/>
          </a:xfrm>
          <a:prstGeom prst="rect">
            <a:avLst/>
          </a:prstGeom>
        </p:spPr>
      </p:pic>
    </p:spTree>
    <p:extLst>
      <p:ext uri="{BB962C8B-B14F-4D97-AF65-F5344CB8AC3E}">
        <p14:creationId xmlns:p14="http://schemas.microsoft.com/office/powerpoint/2010/main" val="1641207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accent1">
                    <a:lumMod val="75000"/>
                  </a:schemeClr>
                </a:solidFill>
                <a:effectLst>
                  <a:outerShdw blurRad="38100" dist="38100" dir="2700000" algn="tl">
                    <a:srgbClr val="000000">
                      <a:alpha val="43137"/>
                    </a:srgbClr>
                  </a:outerShdw>
                </a:effectLst>
              </a:rPr>
              <a:t>Τ</a:t>
            </a:r>
            <a:r>
              <a:rPr lang="en-US" b="1" dirty="0" err="1">
                <a:solidFill>
                  <a:schemeClr val="accent1">
                    <a:lumMod val="75000"/>
                  </a:schemeClr>
                </a:solidFill>
                <a:effectLst>
                  <a:outerShdw blurRad="38100" dist="38100" dir="2700000" algn="tl">
                    <a:srgbClr val="000000">
                      <a:alpha val="43137"/>
                    </a:srgbClr>
                  </a:outerShdw>
                </a:effectLst>
              </a:rPr>
              <a:t>hyristor</a:t>
            </a:r>
            <a:endParaRPr lang="el-GR" dirty="0"/>
          </a:p>
        </p:txBody>
      </p:sp>
      <p:sp>
        <p:nvSpPr>
          <p:cNvPr id="3" name="Θέση περιεχομένου 2"/>
          <p:cNvSpPr>
            <a:spLocks noGrp="1"/>
          </p:cNvSpPr>
          <p:nvPr>
            <p:ph idx="1"/>
          </p:nvPr>
        </p:nvSpPr>
        <p:spPr/>
        <p:txBody>
          <a:bodyPr/>
          <a:lstStyle/>
          <a:p>
            <a:endParaRPr lang="el-GR"/>
          </a:p>
        </p:txBody>
      </p:sp>
      <p:pic>
        <p:nvPicPr>
          <p:cNvPr id="5" name="Εικόνα 4"/>
          <p:cNvPicPr>
            <a:picLocks noChangeAspect="1"/>
          </p:cNvPicPr>
          <p:nvPr/>
        </p:nvPicPr>
        <p:blipFill>
          <a:blip r:embed="rId2"/>
          <a:stretch>
            <a:fillRect/>
          </a:stretch>
        </p:blipFill>
        <p:spPr>
          <a:xfrm>
            <a:off x="339055" y="1825625"/>
            <a:ext cx="11014745" cy="3607594"/>
          </a:xfrm>
          <a:prstGeom prst="rect">
            <a:avLst/>
          </a:prstGeom>
        </p:spPr>
      </p:pic>
    </p:spTree>
    <p:extLst>
      <p:ext uri="{BB962C8B-B14F-4D97-AF65-F5344CB8AC3E}">
        <p14:creationId xmlns:p14="http://schemas.microsoft.com/office/powerpoint/2010/main" val="411472017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631</TotalTime>
  <Words>73</Words>
  <Application>Microsoft Office PowerPoint</Application>
  <PresentationFormat>Ευρεία οθόνη</PresentationFormat>
  <Paragraphs>7</Paragraphs>
  <Slides>4</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4</vt:i4>
      </vt:variant>
    </vt:vector>
  </HeadingPairs>
  <TitlesOfParts>
    <vt:vector size="8" baseType="lpstr">
      <vt:lpstr>Arial</vt:lpstr>
      <vt:lpstr>Calibri</vt:lpstr>
      <vt:lpstr>Calibri Light</vt:lpstr>
      <vt:lpstr>Θέμα του Office</vt:lpstr>
      <vt:lpstr>Hλεκτρικά Κυκλώματα</vt:lpstr>
      <vt:lpstr>Τhyristor</vt:lpstr>
      <vt:lpstr>Τhyristor</vt:lpstr>
      <vt:lpstr>Τhyristor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52</cp:revision>
  <dcterms:created xsi:type="dcterms:W3CDTF">2016-10-12T10:37:05Z</dcterms:created>
  <dcterms:modified xsi:type="dcterms:W3CDTF">2016-11-28T06:14:41Z</dcterms:modified>
</cp:coreProperties>
</file>