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30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31.xml" ContentType="application/vnd.openxmlformats-officedocument.theme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2.xml" ContentType="application/vnd.openxmlformats-officedocument.theme+xml"/>
  <Override PartName="/ppt/theme/theme3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909" r:id="rId9"/>
    <p:sldMasterId id="2147483921" r:id="rId10"/>
    <p:sldMasterId id="2147483933" r:id="rId11"/>
    <p:sldMasterId id="2147483945" r:id="rId12"/>
    <p:sldMasterId id="2147483957" r:id="rId13"/>
    <p:sldMasterId id="2147483969" r:id="rId14"/>
    <p:sldMasterId id="2147483981" r:id="rId15"/>
    <p:sldMasterId id="2147483993" r:id="rId16"/>
    <p:sldMasterId id="2147484005" r:id="rId17"/>
    <p:sldMasterId id="2147484017" r:id="rId18"/>
    <p:sldMasterId id="2147484029" r:id="rId19"/>
    <p:sldMasterId id="2147484041" r:id="rId20"/>
    <p:sldMasterId id="2147484053" r:id="rId21"/>
    <p:sldMasterId id="2147484065" r:id="rId22"/>
    <p:sldMasterId id="2147484077" r:id="rId23"/>
    <p:sldMasterId id="2147484089" r:id="rId24"/>
    <p:sldMasterId id="2147484101" r:id="rId25"/>
    <p:sldMasterId id="2147484113" r:id="rId26"/>
    <p:sldMasterId id="2147484125" r:id="rId27"/>
    <p:sldMasterId id="2147484137" r:id="rId28"/>
    <p:sldMasterId id="2147484149" r:id="rId29"/>
    <p:sldMasterId id="2147484788" r:id="rId30"/>
    <p:sldMasterId id="2147484800" r:id="rId31"/>
    <p:sldMasterId id="2147484812" r:id="rId32"/>
  </p:sldMasterIdLst>
  <p:notesMasterIdLst>
    <p:notesMasterId r:id="rId193"/>
  </p:notesMasterIdLst>
  <p:sldIdLst>
    <p:sldId id="351" r:id="rId33"/>
    <p:sldId id="257" r:id="rId34"/>
    <p:sldId id="261" r:id="rId35"/>
    <p:sldId id="258" r:id="rId36"/>
    <p:sldId id="259" r:id="rId37"/>
    <p:sldId id="260" r:id="rId38"/>
    <p:sldId id="262" r:id="rId39"/>
    <p:sldId id="263" r:id="rId40"/>
    <p:sldId id="264" r:id="rId41"/>
    <p:sldId id="266" r:id="rId42"/>
    <p:sldId id="267" r:id="rId43"/>
    <p:sldId id="356" r:id="rId44"/>
    <p:sldId id="269" r:id="rId45"/>
    <p:sldId id="270" r:id="rId46"/>
    <p:sldId id="357" r:id="rId47"/>
    <p:sldId id="358" r:id="rId48"/>
    <p:sldId id="271" r:id="rId49"/>
    <p:sldId id="388" r:id="rId50"/>
    <p:sldId id="389" r:id="rId51"/>
    <p:sldId id="391" r:id="rId52"/>
    <p:sldId id="390" r:id="rId53"/>
    <p:sldId id="387" r:id="rId54"/>
    <p:sldId id="273" r:id="rId55"/>
    <p:sldId id="274" r:id="rId56"/>
    <p:sldId id="275" r:id="rId57"/>
    <p:sldId id="276" r:id="rId58"/>
    <p:sldId id="277" r:id="rId59"/>
    <p:sldId id="278" r:id="rId60"/>
    <p:sldId id="280" r:id="rId61"/>
    <p:sldId id="392" r:id="rId62"/>
    <p:sldId id="282" r:id="rId63"/>
    <p:sldId id="284" r:id="rId64"/>
    <p:sldId id="393" r:id="rId65"/>
    <p:sldId id="285" r:id="rId66"/>
    <p:sldId id="286" r:id="rId67"/>
    <p:sldId id="287" r:id="rId68"/>
    <p:sldId id="288" r:id="rId69"/>
    <p:sldId id="394" r:id="rId70"/>
    <p:sldId id="290" r:id="rId71"/>
    <p:sldId id="291" r:id="rId72"/>
    <p:sldId id="292" r:id="rId73"/>
    <p:sldId id="293" r:id="rId74"/>
    <p:sldId id="294" r:id="rId75"/>
    <p:sldId id="295" r:id="rId76"/>
    <p:sldId id="395" r:id="rId77"/>
    <p:sldId id="296" r:id="rId78"/>
    <p:sldId id="397" r:id="rId79"/>
    <p:sldId id="306" r:id="rId80"/>
    <p:sldId id="305" r:id="rId81"/>
    <p:sldId id="396" r:id="rId82"/>
    <p:sldId id="297" r:id="rId83"/>
    <p:sldId id="398" r:id="rId84"/>
    <p:sldId id="300" r:id="rId85"/>
    <p:sldId id="301" r:id="rId86"/>
    <p:sldId id="369" r:id="rId87"/>
    <p:sldId id="371" r:id="rId88"/>
    <p:sldId id="302" r:id="rId89"/>
    <p:sldId id="399" r:id="rId90"/>
    <p:sldId id="400" r:id="rId91"/>
    <p:sldId id="401" r:id="rId92"/>
    <p:sldId id="402" r:id="rId93"/>
    <p:sldId id="403" r:id="rId94"/>
    <p:sldId id="308" r:id="rId95"/>
    <p:sldId id="408" r:id="rId96"/>
    <p:sldId id="311" r:id="rId97"/>
    <p:sldId id="404" r:id="rId98"/>
    <p:sldId id="309" r:id="rId99"/>
    <p:sldId id="405" r:id="rId100"/>
    <p:sldId id="406" r:id="rId101"/>
    <p:sldId id="407" r:id="rId102"/>
    <p:sldId id="312" r:id="rId103"/>
    <p:sldId id="314" r:id="rId104"/>
    <p:sldId id="315" r:id="rId105"/>
    <p:sldId id="316" r:id="rId106"/>
    <p:sldId id="317" r:id="rId107"/>
    <p:sldId id="318" r:id="rId108"/>
    <p:sldId id="320" r:id="rId109"/>
    <p:sldId id="321" r:id="rId110"/>
    <p:sldId id="322" r:id="rId111"/>
    <p:sldId id="323" r:id="rId112"/>
    <p:sldId id="324" r:id="rId113"/>
    <p:sldId id="325" r:id="rId114"/>
    <p:sldId id="326" r:id="rId115"/>
    <p:sldId id="327" r:id="rId116"/>
    <p:sldId id="328" r:id="rId117"/>
    <p:sldId id="329" r:id="rId118"/>
    <p:sldId id="330" r:id="rId119"/>
    <p:sldId id="331" r:id="rId120"/>
    <p:sldId id="332" r:id="rId121"/>
    <p:sldId id="333" r:id="rId122"/>
    <p:sldId id="334" r:id="rId123"/>
    <p:sldId id="409" r:id="rId124"/>
    <p:sldId id="410" r:id="rId125"/>
    <p:sldId id="336" r:id="rId126"/>
    <p:sldId id="335" r:id="rId127"/>
    <p:sldId id="411" r:id="rId128"/>
    <p:sldId id="412" r:id="rId129"/>
    <p:sldId id="340" r:id="rId130"/>
    <p:sldId id="413" r:id="rId131"/>
    <p:sldId id="414" r:id="rId132"/>
    <p:sldId id="415" r:id="rId133"/>
    <p:sldId id="417" r:id="rId134"/>
    <p:sldId id="416" r:id="rId135"/>
    <p:sldId id="418" r:id="rId136"/>
    <p:sldId id="338" r:id="rId137"/>
    <p:sldId id="341" r:id="rId138"/>
    <p:sldId id="342" r:id="rId139"/>
    <p:sldId id="419" r:id="rId140"/>
    <p:sldId id="420" r:id="rId141"/>
    <p:sldId id="421" r:id="rId142"/>
    <p:sldId id="422" r:id="rId143"/>
    <p:sldId id="362" r:id="rId144"/>
    <p:sldId id="423" r:id="rId145"/>
    <p:sldId id="424" r:id="rId146"/>
    <p:sldId id="425" r:id="rId147"/>
    <p:sldId id="426" r:id="rId148"/>
    <p:sldId id="427" r:id="rId149"/>
    <p:sldId id="428" r:id="rId150"/>
    <p:sldId id="429" r:id="rId151"/>
    <p:sldId id="430" r:id="rId152"/>
    <p:sldId id="431" r:id="rId153"/>
    <p:sldId id="435" r:id="rId154"/>
    <p:sldId id="363" r:id="rId155"/>
    <p:sldId id="432" r:id="rId156"/>
    <p:sldId id="433" r:id="rId157"/>
    <p:sldId id="434" r:id="rId158"/>
    <p:sldId id="436" r:id="rId159"/>
    <p:sldId id="437" r:id="rId160"/>
    <p:sldId id="365" r:id="rId161"/>
    <p:sldId id="366" r:id="rId162"/>
    <p:sldId id="438" r:id="rId163"/>
    <p:sldId id="439" r:id="rId164"/>
    <p:sldId id="442" r:id="rId165"/>
    <p:sldId id="440" r:id="rId166"/>
    <p:sldId id="441" r:id="rId167"/>
    <p:sldId id="443" r:id="rId168"/>
    <p:sldId id="447" r:id="rId169"/>
    <p:sldId id="444" r:id="rId170"/>
    <p:sldId id="445" r:id="rId171"/>
    <p:sldId id="446" r:id="rId172"/>
    <p:sldId id="451" r:id="rId173"/>
    <p:sldId id="452" r:id="rId174"/>
    <p:sldId id="449" r:id="rId175"/>
    <p:sldId id="450" r:id="rId176"/>
    <p:sldId id="453" r:id="rId177"/>
    <p:sldId id="454" r:id="rId178"/>
    <p:sldId id="455" r:id="rId179"/>
    <p:sldId id="456" r:id="rId180"/>
    <p:sldId id="457" r:id="rId181"/>
    <p:sldId id="458" r:id="rId182"/>
    <p:sldId id="459" r:id="rId183"/>
    <p:sldId id="460" r:id="rId184"/>
    <p:sldId id="461" r:id="rId185"/>
    <p:sldId id="462" r:id="rId186"/>
    <p:sldId id="463" r:id="rId187"/>
    <p:sldId id="464" r:id="rId188"/>
    <p:sldId id="465" r:id="rId189"/>
    <p:sldId id="466" r:id="rId190"/>
    <p:sldId id="467" r:id="rId191"/>
    <p:sldId id="468" r:id="rId19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5" autoAdjust="0"/>
    <p:restoredTop sz="94727" autoAdjust="0"/>
  </p:normalViewPr>
  <p:slideViewPr>
    <p:cSldViewPr>
      <p:cViewPr varScale="1">
        <p:scale>
          <a:sx n="68" d="100"/>
          <a:sy n="68" d="100"/>
        </p:scale>
        <p:origin x="-4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85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0.xml"/><Relationship Id="rId47" Type="http://schemas.openxmlformats.org/officeDocument/2006/relationships/slide" Target="slides/slide15.xml"/><Relationship Id="rId63" Type="http://schemas.openxmlformats.org/officeDocument/2006/relationships/slide" Target="slides/slide31.xml"/><Relationship Id="rId68" Type="http://schemas.openxmlformats.org/officeDocument/2006/relationships/slide" Target="slides/slide36.xml"/><Relationship Id="rId84" Type="http://schemas.openxmlformats.org/officeDocument/2006/relationships/slide" Target="slides/slide52.xml"/><Relationship Id="rId89" Type="http://schemas.openxmlformats.org/officeDocument/2006/relationships/slide" Target="slides/slide57.xml"/><Relationship Id="rId112" Type="http://schemas.openxmlformats.org/officeDocument/2006/relationships/slide" Target="slides/slide80.xml"/><Relationship Id="rId133" Type="http://schemas.openxmlformats.org/officeDocument/2006/relationships/slide" Target="slides/slide101.xml"/><Relationship Id="rId138" Type="http://schemas.openxmlformats.org/officeDocument/2006/relationships/slide" Target="slides/slide106.xml"/><Relationship Id="rId154" Type="http://schemas.openxmlformats.org/officeDocument/2006/relationships/slide" Target="slides/slide122.xml"/><Relationship Id="rId159" Type="http://schemas.openxmlformats.org/officeDocument/2006/relationships/slide" Target="slides/slide127.xml"/><Relationship Id="rId175" Type="http://schemas.openxmlformats.org/officeDocument/2006/relationships/slide" Target="slides/slide143.xml"/><Relationship Id="rId170" Type="http://schemas.openxmlformats.org/officeDocument/2006/relationships/slide" Target="slides/slide138.xml"/><Relationship Id="rId191" Type="http://schemas.openxmlformats.org/officeDocument/2006/relationships/slide" Target="slides/slide159.xml"/><Relationship Id="rId196" Type="http://schemas.openxmlformats.org/officeDocument/2006/relationships/theme" Target="theme/theme1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75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5.xml"/><Relationship Id="rId53" Type="http://schemas.openxmlformats.org/officeDocument/2006/relationships/slide" Target="slides/slide21.xml"/><Relationship Id="rId58" Type="http://schemas.openxmlformats.org/officeDocument/2006/relationships/slide" Target="slides/slide26.xml"/><Relationship Id="rId74" Type="http://schemas.openxmlformats.org/officeDocument/2006/relationships/slide" Target="slides/slide42.xml"/><Relationship Id="rId79" Type="http://schemas.openxmlformats.org/officeDocument/2006/relationships/slide" Target="slides/slide47.xml"/><Relationship Id="rId102" Type="http://schemas.openxmlformats.org/officeDocument/2006/relationships/slide" Target="slides/slide70.xml"/><Relationship Id="rId123" Type="http://schemas.openxmlformats.org/officeDocument/2006/relationships/slide" Target="slides/slide91.xml"/><Relationship Id="rId128" Type="http://schemas.openxmlformats.org/officeDocument/2006/relationships/slide" Target="slides/slide96.xml"/><Relationship Id="rId144" Type="http://schemas.openxmlformats.org/officeDocument/2006/relationships/slide" Target="slides/slide112.xml"/><Relationship Id="rId149" Type="http://schemas.openxmlformats.org/officeDocument/2006/relationships/slide" Target="slides/slide117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58.xml"/><Relationship Id="rId95" Type="http://schemas.openxmlformats.org/officeDocument/2006/relationships/slide" Target="slides/slide63.xml"/><Relationship Id="rId160" Type="http://schemas.openxmlformats.org/officeDocument/2006/relationships/slide" Target="slides/slide128.xml"/><Relationship Id="rId165" Type="http://schemas.openxmlformats.org/officeDocument/2006/relationships/slide" Target="slides/slide133.xml"/><Relationship Id="rId181" Type="http://schemas.openxmlformats.org/officeDocument/2006/relationships/slide" Target="slides/slide149.xml"/><Relationship Id="rId186" Type="http://schemas.openxmlformats.org/officeDocument/2006/relationships/slide" Target="slides/slide15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1.xml"/><Relationship Id="rId48" Type="http://schemas.openxmlformats.org/officeDocument/2006/relationships/slide" Target="slides/slide16.xml"/><Relationship Id="rId64" Type="http://schemas.openxmlformats.org/officeDocument/2006/relationships/slide" Target="slides/slide32.xml"/><Relationship Id="rId69" Type="http://schemas.openxmlformats.org/officeDocument/2006/relationships/slide" Target="slides/slide37.xml"/><Relationship Id="rId113" Type="http://schemas.openxmlformats.org/officeDocument/2006/relationships/slide" Target="slides/slide81.xml"/><Relationship Id="rId118" Type="http://schemas.openxmlformats.org/officeDocument/2006/relationships/slide" Target="slides/slide86.xml"/><Relationship Id="rId134" Type="http://schemas.openxmlformats.org/officeDocument/2006/relationships/slide" Target="slides/slide102.xml"/><Relationship Id="rId139" Type="http://schemas.openxmlformats.org/officeDocument/2006/relationships/slide" Target="slides/slide107.xml"/><Relationship Id="rId80" Type="http://schemas.openxmlformats.org/officeDocument/2006/relationships/slide" Target="slides/slide48.xml"/><Relationship Id="rId85" Type="http://schemas.openxmlformats.org/officeDocument/2006/relationships/slide" Target="slides/slide53.xml"/><Relationship Id="rId150" Type="http://schemas.openxmlformats.org/officeDocument/2006/relationships/slide" Target="slides/slide118.xml"/><Relationship Id="rId155" Type="http://schemas.openxmlformats.org/officeDocument/2006/relationships/slide" Target="slides/slide123.xml"/><Relationship Id="rId171" Type="http://schemas.openxmlformats.org/officeDocument/2006/relationships/slide" Target="slides/slide139.xml"/><Relationship Id="rId176" Type="http://schemas.openxmlformats.org/officeDocument/2006/relationships/slide" Target="slides/slide144.xml"/><Relationship Id="rId192" Type="http://schemas.openxmlformats.org/officeDocument/2006/relationships/slide" Target="slides/slide160.xml"/><Relationship Id="rId197" Type="http://schemas.openxmlformats.org/officeDocument/2006/relationships/tableStyles" Target="tableStyles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59" Type="http://schemas.openxmlformats.org/officeDocument/2006/relationships/slide" Target="slides/slide27.xml"/><Relationship Id="rId103" Type="http://schemas.openxmlformats.org/officeDocument/2006/relationships/slide" Target="slides/slide71.xml"/><Relationship Id="rId108" Type="http://schemas.openxmlformats.org/officeDocument/2006/relationships/slide" Target="slides/slide76.xml"/><Relationship Id="rId124" Type="http://schemas.openxmlformats.org/officeDocument/2006/relationships/slide" Target="slides/slide92.xml"/><Relationship Id="rId129" Type="http://schemas.openxmlformats.org/officeDocument/2006/relationships/slide" Target="slides/slide97.xml"/><Relationship Id="rId54" Type="http://schemas.openxmlformats.org/officeDocument/2006/relationships/slide" Target="slides/slide22.xml"/><Relationship Id="rId70" Type="http://schemas.openxmlformats.org/officeDocument/2006/relationships/slide" Target="slides/slide38.xml"/><Relationship Id="rId75" Type="http://schemas.openxmlformats.org/officeDocument/2006/relationships/slide" Target="slides/slide43.xml"/><Relationship Id="rId91" Type="http://schemas.openxmlformats.org/officeDocument/2006/relationships/slide" Target="slides/slide59.xml"/><Relationship Id="rId96" Type="http://schemas.openxmlformats.org/officeDocument/2006/relationships/slide" Target="slides/slide64.xml"/><Relationship Id="rId140" Type="http://schemas.openxmlformats.org/officeDocument/2006/relationships/slide" Target="slides/slide108.xml"/><Relationship Id="rId145" Type="http://schemas.openxmlformats.org/officeDocument/2006/relationships/slide" Target="slides/slide113.xml"/><Relationship Id="rId161" Type="http://schemas.openxmlformats.org/officeDocument/2006/relationships/slide" Target="slides/slide129.xml"/><Relationship Id="rId166" Type="http://schemas.openxmlformats.org/officeDocument/2006/relationships/slide" Target="slides/slide134.xml"/><Relationship Id="rId182" Type="http://schemas.openxmlformats.org/officeDocument/2006/relationships/slide" Target="slides/slide150.xml"/><Relationship Id="rId187" Type="http://schemas.openxmlformats.org/officeDocument/2006/relationships/slide" Target="slides/slide15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" Target="slides/slide17.xml"/><Relationship Id="rId114" Type="http://schemas.openxmlformats.org/officeDocument/2006/relationships/slide" Target="slides/slide82.xml"/><Relationship Id="rId119" Type="http://schemas.openxmlformats.org/officeDocument/2006/relationships/slide" Target="slides/slide87.xml"/><Relationship Id="rId44" Type="http://schemas.openxmlformats.org/officeDocument/2006/relationships/slide" Target="slides/slide12.xml"/><Relationship Id="rId60" Type="http://schemas.openxmlformats.org/officeDocument/2006/relationships/slide" Target="slides/slide28.xml"/><Relationship Id="rId65" Type="http://schemas.openxmlformats.org/officeDocument/2006/relationships/slide" Target="slides/slide33.xml"/><Relationship Id="rId81" Type="http://schemas.openxmlformats.org/officeDocument/2006/relationships/slide" Target="slides/slide49.xml"/><Relationship Id="rId86" Type="http://schemas.openxmlformats.org/officeDocument/2006/relationships/slide" Target="slides/slide54.xml"/><Relationship Id="rId130" Type="http://schemas.openxmlformats.org/officeDocument/2006/relationships/slide" Target="slides/slide98.xml"/><Relationship Id="rId135" Type="http://schemas.openxmlformats.org/officeDocument/2006/relationships/slide" Target="slides/slide103.xml"/><Relationship Id="rId151" Type="http://schemas.openxmlformats.org/officeDocument/2006/relationships/slide" Target="slides/slide119.xml"/><Relationship Id="rId156" Type="http://schemas.openxmlformats.org/officeDocument/2006/relationships/slide" Target="slides/slide124.xml"/><Relationship Id="rId177" Type="http://schemas.openxmlformats.org/officeDocument/2006/relationships/slide" Target="slides/slide145.xml"/><Relationship Id="rId172" Type="http://schemas.openxmlformats.org/officeDocument/2006/relationships/slide" Target="slides/slide140.xml"/><Relationship Id="rId193" Type="http://schemas.openxmlformats.org/officeDocument/2006/relationships/notesMaster" Target="notesMasters/notesMaster1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7.xml"/><Relationship Id="rId109" Type="http://schemas.openxmlformats.org/officeDocument/2006/relationships/slide" Target="slides/slide77.xml"/><Relationship Id="rId34" Type="http://schemas.openxmlformats.org/officeDocument/2006/relationships/slide" Target="slides/slide2.xml"/><Relationship Id="rId50" Type="http://schemas.openxmlformats.org/officeDocument/2006/relationships/slide" Target="slides/slide18.xml"/><Relationship Id="rId55" Type="http://schemas.openxmlformats.org/officeDocument/2006/relationships/slide" Target="slides/slide23.xml"/><Relationship Id="rId76" Type="http://schemas.openxmlformats.org/officeDocument/2006/relationships/slide" Target="slides/slide44.xml"/><Relationship Id="rId97" Type="http://schemas.openxmlformats.org/officeDocument/2006/relationships/slide" Target="slides/slide65.xml"/><Relationship Id="rId104" Type="http://schemas.openxmlformats.org/officeDocument/2006/relationships/slide" Target="slides/slide72.xml"/><Relationship Id="rId120" Type="http://schemas.openxmlformats.org/officeDocument/2006/relationships/slide" Target="slides/slide88.xml"/><Relationship Id="rId125" Type="http://schemas.openxmlformats.org/officeDocument/2006/relationships/slide" Target="slides/slide93.xml"/><Relationship Id="rId141" Type="http://schemas.openxmlformats.org/officeDocument/2006/relationships/slide" Target="slides/slide109.xml"/><Relationship Id="rId146" Type="http://schemas.openxmlformats.org/officeDocument/2006/relationships/slide" Target="slides/slide114.xml"/><Relationship Id="rId167" Type="http://schemas.openxmlformats.org/officeDocument/2006/relationships/slide" Target="slides/slide135.xml"/><Relationship Id="rId188" Type="http://schemas.openxmlformats.org/officeDocument/2006/relationships/slide" Target="slides/slide15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9.xml"/><Relationship Id="rId92" Type="http://schemas.openxmlformats.org/officeDocument/2006/relationships/slide" Target="slides/slide60.xml"/><Relationship Id="rId162" Type="http://schemas.openxmlformats.org/officeDocument/2006/relationships/slide" Target="slides/slide130.xml"/><Relationship Id="rId183" Type="http://schemas.openxmlformats.org/officeDocument/2006/relationships/slide" Target="slides/slide151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8.xml"/><Relationship Id="rId45" Type="http://schemas.openxmlformats.org/officeDocument/2006/relationships/slide" Target="slides/slide13.xml"/><Relationship Id="rId66" Type="http://schemas.openxmlformats.org/officeDocument/2006/relationships/slide" Target="slides/slide34.xml"/><Relationship Id="rId87" Type="http://schemas.openxmlformats.org/officeDocument/2006/relationships/slide" Target="slides/slide55.xml"/><Relationship Id="rId110" Type="http://schemas.openxmlformats.org/officeDocument/2006/relationships/slide" Target="slides/slide78.xml"/><Relationship Id="rId115" Type="http://schemas.openxmlformats.org/officeDocument/2006/relationships/slide" Target="slides/slide83.xml"/><Relationship Id="rId131" Type="http://schemas.openxmlformats.org/officeDocument/2006/relationships/slide" Target="slides/slide99.xml"/><Relationship Id="rId136" Type="http://schemas.openxmlformats.org/officeDocument/2006/relationships/slide" Target="slides/slide104.xml"/><Relationship Id="rId157" Type="http://schemas.openxmlformats.org/officeDocument/2006/relationships/slide" Target="slides/slide125.xml"/><Relationship Id="rId178" Type="http://schemas.openxmlformats.org/officeDocument/2006/relationships/slide" Target="slides/slide146.xml"/><Relationship Id="rId61" Type="http://schemas.openxmlformats.org/officeDocument/2006/relationships/slide" Target="slides/slide29.xml"/><Relationship Id="rId82" Type="http://schemas.openxmlformats.org/officeDocument/2006/relationships/slide" Target="slides/slide50.xml"/><Relationship Id="rId152" Type="http://schemas.openxmlformats.org/officeDocument/2006/relationships/slide" Target="slides/slide120.xml"/><Relationship Id="rId173" Type="http://schemas.openxmlformats.org/officeDocument/2006/relationships/slide" Target="slides/slide141.xml"/><Relationship Id="rId194" Type="http://schemas.openxmlformats.org/officeDocument/2006/relationships/presProps" Target="pres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3.xml"/><Relationship Id="rId56" Type="http://schemas.openxmlformats.org/officeDocument/2006/relationships/slide" Target="slides/slide24.xml"/><Relationship Id="rId77" Type="http://schemas.openxmlformats.org/officeDocument/2006/relationships/slide" Target="slides/slide45.xml"/><Relationship Id="rId100" Type="http://schemas.openxmlformats.org/officeDocument/2006/relationships/slide" Target="slides/slide68.xml"/><Relationship Id="rId105" Type="http://schemas.openxmlformats.org/officeDocument/2006/relationships/slide" Target="slides/slide73.xml"/><Relationship Id="rId126" Type="http://schemas.openxmlformats.org/officeDocument/2006/relationships/slide" Target="slides/slide94.xml"/><Relationship Id="rId147" Type="http://schemas.openxmlformats.org/officeDocument/2006/relationships/slide" Target="slides/slide115.xml"/><Relationship Id="rId168" Type="http://schemas.openxmlformats.org/officeDocument/2006/relationships/slide" Target="slides/slide13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9.xml"/><Relationship Id="rId72" Type="http://schemas.openxmlformats.org/officeDocument/2006/relationships/slide" Target="slides/slide40.xml"/><Relationship Id="rId93" Type="http://schemas.openxmlformats.org/officeDocument/2006/relationships/slide" Target="slides/slide61.xml"/><Relationship Id="rId98" Type="http://schemas.openxmlformats.org/officeDocument/2006/relationships/slide" Target="slides/slide66.xml"/><Relationship Id="rId121" Type="http://schemas.openxmlformats.org/officeDocument/2006/relationships/slide" Target="slides/slide89.xml"/><Relationship Id="rId142" Type="http://schemas.openxmlformats.org/officeDocument/2006/relationships/slide" Target="slides/slide110.xml"/><Relationship Id="rId163" Type="http://schemas.openxmlformats.org/officeDocument/2006/relationships/slide" Target="slides/slide131.xml"/><Relationship Id="rId184" Type="http://schemas.openxmlformats.org/officeDocument/2006/relationships/slide" Target="slides/slide152.xml"/><Relationship Id="rId189" Type="http://schemas.openxmlformats.org/officeDocument/2006/relationships/slide" Target="slides/slide157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4.xml"/><Relationship Id="rId67" Type="http://schemas.openxmlformats.org/officeDocument/2006/relationships/slide" Target="slides/slide35.xml"/><Relationship Id="rId116" Type="http://schemas.openxmlformats.org/officeDocument/2006/relationships/slide" Target="slides/slide84.xml"/><Relationship Id="rId137" Type="http://schemas.openxmlformats.org/officeDocument/2006/relationships/slide" Target="slides/slide105.xml"/><Relationship Id="rId158" Type="http://schemas.openxmlformats.org/officeDocument/2006/relationships/slide" Target="slides/slide12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9.xml"/><Relationship Id="rId62" Type="http://schemas.openxmlformats.org/officeDocument/2006/relationships/slide" Target="slides/slide30.xml"/><Relationship Id="rId83" Type="http://schemas.openxmlformats.org/officeDocument/2006/relationships/slide" Target="slides/slide51.xml"/><Relationship Id="rId88" Type="http://schemas.openxmlformats.org/officeDocument/2006/relationships/slide" Target="slides/slide56.xml"/><Relationship Id="rId111" Type="http://schemas.openxmlformats.org/officeDocument/2006/relationships/slide" Target="slides/slide79.xml"/><Relationship Id="rId132" Type="http://schemas.openxmlformats.org/officeDocument/2006/relationships/slide" Target="slides/slide100.xml"/><Relationship Id="rId153" Type="http://schemas.openxmlformats.org/officeDocument/2006/relationships/slide" Target="slides/slide121.xml"/><Relationship Id="rId174" Type="http://schemas.openxmlformats.org/officeDocument/2006/relationships/slide" Target="slides/slide142.xml"/><Relationship Id="rId179" Type="http://schemas.openxmlformats.org/officeDocument/2006/relationships/slide" Target="slides/slide147.xml"/><Relationship Id="rId195" Type="http://schemas.openxmlformats.org/officeDocument/2006/relationships/viewProps" Target="viewProps.xml"/><Relationship Id="rId190" Type="http://schemas.openxmlformats.org/officeDocument/2006/relationships/slide" Target="slides/slide158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4.xml"/><Relationship Id="rId57" Type="http://schemas.openxmlformats.org/officeDocument/2006/relationships/slide" Target="slides/slide25.xml"/><Relationship Id="rId106" Type="http://schemas.openxmlformats.org/officeDocument/2006/relationships/slide" Target="slides/slide74.xml"/><Relationship Id="rId127" Type="http://schemas.openxmlformats.org/officeDocument/2006/relationships/slide" Target="slides/slide95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" Target="slides/slide20.xml"/><Relationship Id="rId73" Type="http://schemas.openxmlformats.org/officeDocument/2006/relationships/slide" Target="slides/slide41.xml"/><Relationship Id="rId78" Type="http://schemas.openxmlformats.org/officeDocument/2006/relationships/slide" Target="slides/slide46.xml"/><Relationship Id="rId94" Type="http://schemas.openxmlformats.org/officeDocument/2006/relationships/slide" Target="slides/slide62.xml"/><Relationship Id="rId99" Type="http://schemas.openxmlformats.org/officeDocument/2006/relationships/slide" Target="slides/slide67.xml"/><Relationship Id="rId101" Type="http://schemas.openxmlformats.org/officeDocument/2006/relationships/slide" Target="slides/slide69.xml"/><Relationship Id="rId122" Type="http://schemas.openxmlformats.org/officeDocument/2006/relationships/slide" Target="slides/slide90.xml"/><Relationship Id="rId143" Type="http://schemas.openxmlformats.org/officeDocument/2006/relationships/slide" Target="slides/slide111.xml"/><Relationship Id="rId148" Type="http://schemas.openxmlformats.org/officeDocument/2006/relationships/slide" Target="slides/slide116.xml"/><Relationship Id="rId164" Type="http://schemas.openxmlformats.org/officeDocument/2006/relationships/slide" Target="slides/slide132.xml"/><Relationship Id="rId169" Type="http://schemas.openxmlformats.org/officeDocument/2006/relationships/slide" Target="slides/slide137.xml"/><Relationship Id="rId185" Type="http://schemas.openxmlformats.org/officeDocument/2006/relationships/slide" Target="slides/slide15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48.xml"/><Relationship Id="rId26" Type="http://schemas.openxmlformats.org/officeDocument/2006/relationships/slideMaster" Target="slideMasters/slideMaster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079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noProof="0" smtClean="0"/>
              <a:t>Δεύτερου επιπέδου</a:t>
            </a:r>
          </a:p>
          <a:p>
            <a:pPr lvl="2"/>
            <a:r>
              <a:rPr lang="en-US" altLang="en-US" noProof="0" smtClean="0"/>
              <a:t>Τρίτου επιπέδου</a:t>
            </a:r>
          </a:p>
          <a:p>
            <a:pPr lvl="3"/>
            <a:r>
              <a:rPr lang="en-US" altLang="en-US" noProof="0" smtClean="0"/>
              <a:t>Τέταρτου επιπέδου</a:t>
            </a:r>
          </a:p>
          <a:p>
            <a:pPr lvl="4"/>
            <a:r>
              <a:rPr lang="en-US" altLang="en-US" noProof="0" smtClean="0"/>
              <a:t>Πέμπτου επιπέδου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/>
            </a:lvl1pPr>
          </a:lstStyle>
          <a:p>
            <a:pPr>
              <a:defRPr/>
            </a:pPr>
            <a:fld id="{4BC6FA71-44FB-41AA-8D34-9FA7C4C939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24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D87F29-934D-4C0B-99DB-FD0BF50A13C0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509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9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4CCB06-DF58-4B51-8534-62682E399BDF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519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9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DAC9F1-72BF-44ED-AEC3-791733D84762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52019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019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2019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5726D8F-A53B-4BB4-B27B-8DC56F9370D3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EF5273-8B09-4934-8EFE-BC77AB7FDB01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521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1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497498-EB1C-4527-B6F5-B1EBDBC031BF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522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7104CB-E7BE-4946-89D0-CC77E119DA44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5232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326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2326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F75617D-2073-4E49-A5E9-D10F5919025A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3C032C-0DB5-4FA6-B1C6-FE539D8B0F21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52429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429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2429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676FA04-6737-46B6-9B26-49725B189707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1FF3A4-833D-4D4A-BDFB-F220DCC36E23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525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5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FE11624-5B54-463D-AB81-C3855F46C648}" type="slidenum">
              <a:rPr lang="en-US" altLang="en-US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en-US" smtClean="0"/>
          </a:p>
        </p:txBody>
      </p:sp>
      <p:sp>
        <p:nvSpPr>
          <p:cNvPr id="526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AD8CF1-DE03-452C-993F-1F977E55B84E}" type="slidenum">
              <a:rPr lang="en-US" altLang="en-US" smtClean="0"/>
              <a:pPr eaLnBrk="1" hangingPunct="1">
                <a:spcBef>
                  <a:spcPct val="0"/>
                </a:spcBef>
              </a:pPr>
              <a:t>24</a:t>
            </a:fld>
            <a:endParaRPr lang="en-US" altLang="en-US" smtClean="0"/>
          </a:p>
        </p:txBody>
      </p:sp>
      <p:sp>
        <p:nvSpPr>
          <p:cNvPr id="527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7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021D6E-8F73-470A-81F2-537727F78374}" type="slidenum">
              <a:rPr lang="en-US" altLang="en-US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en-US" smtClean="0"/>
          </a:p>
        </p:txBody>
      </p:sp>
      <p:sp>
        <p:nvSpPr>
          <p:cNvPr id="528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8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13EBBDE-07B8-4BF5-85BA-D67C4B385A91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510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27F2A6A-5CFF-4583-B11B-D936C23467CB}" type="slidenum">
              <a:rPr lang="en-US" altLang="en-US" smtClean="0"/>
              <a:pPr eaLnBrk="1" hangingPunct="1">
                <a:spcBef>
                  <a:spcPct val="0"/>
                </a:spcBef>
              </a:pPr>
              <a:t>26</a:t>
            </a:fld>
            <a:endParaRPr lang="en-US" altLang="en-US" smtClean="0"/>
          </a:p>
        </p:txBody>
      </p:sp>
      <p:sp>
        <p:nvSpPr>
          <p:cNvPr id="529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9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32A52B-38AF-4F94-A0C5-6A997456F0FD}" type="slidenum">
              <a:rPr lang="en-US" altLang="en-US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en-US" smtClean="0"/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3EC060D-E7E8-447A-B24A-A9C72089A634}" type="slidenum">
              <a:rPr lang="en-US" altLang="en-US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en-US" smtClean="0"/>
          </a:p>
        </p:txBody>
      </p:sp>
      <p:sp>
        <p:nvSpPr>
          <p:cNvPr id="531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1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5943C1-FCF3-47E8-BDB3-B45D7E2CA587}" type="slidenum">
              <a:rPr lang="en-US" altLang="en-US" smtClean="0"/>
              <a:pPr eaLnBrk="1" hangingPunct="1"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  <p:sp>
        <p:nvSpPr>
          <p:cNvPr id="532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8590D0-C007-4983-A720-019DB949BE93}" type="slidenum">
              <a:rPr lang="en-US" altLang="en-US" smtClean="0"/>
              <a:pPr eaLnBrk="1" hangingPunct="1">
                <a:spcBef>
                  <a:spcPct val="0"/>
                </a:spcBef>
              </a:pPr>
              <a:t>31</a:t>
            </a:fld>
            <a:endParaRPr lang="en-US" altLang="en-US" smtClean="0"/>
          </a:p>
        </p:txBody>
      </p:sp>
      <p:sp>
        <p:nvSpPr>
          <p:cNvPr id="533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3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5565A88-E03E-4E64-99B7-9006EE8128FC}" type="slidenum">
              <a:rPr lang="en-US" altLang="en-US" smtClean="0"/>
              <a:pPr eaLnBrk="1" hangingPunct="1">
                <a:spcBef>
                  <a:spcPct val="0"/>
                </a:spcBef>
              </a:pPr>
              <a:t>32</a:t>
            </a:fld>
            <a:endParaRPr lang="en-US" altLang="en-US" smtClean="0"/>
          </a:p>
        </p:txBody>
      </p:sp>
      <p:sp>
        <p:nvSpPr>
          <p:cNvPr id="534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4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1C38F36-F0EC-4479-917C-D9A0F6C0D245}" type="slidenum">
              <a:rPr lang="en-US" altLang="en-US" smtClean="0"/>
              <a:pPr eaLnBrk="1" hangingPunct="1">
                <a:spcBef>
                  <a:spcPct val="0"/>
                </a:spcBef>
              </a:pPr>
              <a:t>34</a:t>
            </a:fld>
            <a:endParaRPr lang="en-US" altLang="en-US" smtClean="0"/>
          </a:p>
        </p:txBody>
      </p:sp>
      <p:sp>
        <p:nvSpPr>
          <p:cNvPr id="535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5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E1CCE15-7681-45AA-BBAA-6D1C22CEA0C0}" type="slidenum">
              <a:rPr lang="en-US" altLang="en-US" smtClean="0"/>
              <a:pPr eaLnBrk="1" hangingPunct="1">
                <a:spcBef>
                  <a:spcPct val="0"/>
                </a:spcBef>
              </a:pPr>
              <a:t>35</a:t>
            </a:fld>
            <a:endParaRPr lang="en-US" altLang="en-US" smtClean="0"/>
          </a:p>
        </p:txBody>
      </p:sp>
      <p:sp>
        <p:nvSpPr>
          <p:cNvPr id="536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6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FF86C9E-3E53-4FB1-9113-E98A6ED42186}" type="slidenum">
              <a:rPr lang="en-US" altLang="en-US" smtClean="0"/>
              <a:pPr eaLnBrk="1" hangingPunct="1">
                <a:spcBef>
                  <a:spcPct val="0"/>
                </a:spcBef>
              </a:pPr>
              <a:t>36</a:t>
            </a:fld>
            <a:endParaRPr lang="en-US" altLang="en-US" smtClean="0"/>
          </a:p>
        </p:txBody>
      </p:sp>
      <p:sp>
        <p:nvSpPr>
          <p:cNvPr id="537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7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2F05908-62D8-4392-AC86-C48AEBBE1D79}" type="slidenum">
              <a:rPr lang="en-US" altLang="en-US" smtClean="0"/>
              <a:pPr eaLnBrk="1" hangingPunct="1">
                <a:spcBef>
                  <a:spcPct val="0"/>
                </a:spcBef>
              </a:pPr>
              <a:t>37</a:t>
            </a:fld>
            <a:endParaRPr lang="en-US" altLang="en-US" smtClean="0"/>
          </a:p>
        </p:txBody>
      </p:sp>
      <p:sp>
        <p:nvSpPr>
          <p:cNvPr id="540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0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D5B373-8BEC-40A9-9E29-8DC391BEE203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512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35D251-F646-48C3-BA9F-27A4D946BF57}" type="slidenum">
              <a:rPr lang="en-US" altLang="en-US" smtClean="0"/>
              <a:pPr eaLnBrk="1" hangingPunct="1">
                <a:spcBef>
                  <a:spcPct val="0"/>
                </a:spcBef>
              </a:pPr>
              <a:t>39</a:t>
            </a:fld>
            <a:endParaRPr lang="en-US" altLang="en-US" smtClean="0"/>
          </a:p>
        </p:txBody>
      </p:sp>
      <p:sp>
        <p:nvSpPr>
          <p:cNvPr id="541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1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8216A8-F987-4323-AE3E-B16A931C07AF}" type="slidenum">
              <a:rPr lang="en-US" altLang="en-US" smtClean="0"/>
              <a:pPr eaLnBrk="1" hangingPunct="1">
                <a:spcBef>
                  <a:spcPct val="0"/>
                </a:spcBef>
              </a:pPr>
              <a:t>40</a:t>
            </a:fld>
            <a:endParaRPr lang="en-US" altLang="en-US" smtClean="0"/>
          </a:p>
        </p:txBody>
      </p:sp>
      <p:sp>
        <p:nvSpPr>
          <p:cNvPr id="542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4C4684-F7D0-4BA7-92EC-5F16C47A49B2}" type="slidenum">
              <a:rPr lang="en-US" altLang="en-US" smtClean="0"/>
              <a:pPr eaLnBrk="1" hangingPunct="1">
                <a:spcBef>
                  <a:spcPct val="0"/>
                </a:spcBef>
              </a:pPr>
              <a:t>41</a:t>
            </a:fld>
            <a:endParaRPr lang="en-US" altLang="en-US" smtClean="0"/>
          </a:p>
        </p:txBody>
      </p:sp>
      <p:sp>
        <p:nvSpPr>
          <p:cNvPr id="543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3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BAC3B9-B85D-41BD-809F-FA535274358D}" type="slidenum">
              <a:rPr lang="en-US" altLang="en-US" smtClean="0"/>
              <a:pPr eaLnBrk="1" hangingPunct="1">
                <a:spcBef>
                  <a:spcPct val="0"/>
                </a:spcBef>
              </a:pPr>
              <a:t>42</a:t>
            </a:fld>
            <a:endParaRPr lang="en-US" altLang="en-US" smtClean="0"/>
          </a:p>
        </p:txBody>
      </p:sp>
      <p:sp>
        <p:nvSpPr>
          <p:cNvPr id="544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4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6E4CECA-8702-44CB-BDFE-AB2EDCD3D2A0}" type="slidenum">
              <a:rPr lang="en-US" altLang="en-US" smtClean="0"/>
              <a:pPr eaLnBrk="1" hangingPunct="1">
                <a:spcBef>
                  <a:spcPct val="0"/>
                </a:spcBef>
              </a:pPr>
              <a:t>43</a:t>
            </a:fld>
            <a:endParaRPr lang="en-US" altLang="en-US" smtClean="0"/>
          </a:p>
        </p:txBody>
      </p:sp>
      <p:sp>
        <p:nvSpPr>
          <p:cNvPr id="545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5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296318-5313-4315-BE1E-0D681A733AC2}" type="slidenum">
              <a:rPr lang="en-US" altLang="en-US" smtClean="0"/>
              <a:pPr eaLnBrk="1" hangingPunct="1">
                <a:spcBef>
                  <a:spcPct val="0"/>
                </a:spcBef>
              </a:pPr>
              <a:t>44</a:t>
            </a:fld>
            <a:endParaRPr lang="en-US" altLang="en-US" smtClean="0"/>
          </a:p>
        </p:txBody>
      </p:sp>
      <p:sp>
        <p:nvSpPr>
          <p:cNvPr id="546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6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5CF813-F09F-413B-86ED-9D317B7059BD}" type="slidenum">
              <a:rPr lang="en-US" altLang="en-US" smtClean="0"/>
              <a:pPr eaLnBrk="1" hangingPunct="1">
                <a:spcBef>
                  <a:spcPct val="0"/>
                </a:spcBef>
              </a:pPr>
              <a:t>46</a:t>
            </a:fld>
            <a:endParaRPr lang="en-US" altLang="en-US" smtClean="0"/>
          </a:p>
        </p:txBody>
      </p:sp>
      <p:sp>
        <p:nvSpPr>
          <p:cNvPr id="547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7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18FE0EA-DD36-4B18-A094-3555757FE537}" type="slidenum">
              <a:rPr lang="en-US" altLang="en-US" smtClean="0"/>
              <a:pPr eaLnBrk="1" hangingPunct="1">
                <a:spcBef>
                  <a:spcPct val="0"/>
                </a:spcBef>
              </a:pPr>
              <a:t>48</a:t>
            </a:fld>
            <a:endParaRPr lang="en-US" altLang="en-US" smtClean="0"/>
          </a:p>
        </p:txBody>
      </p:sp>
      <p:sp>
        <p:nvSpPr>
          <p:cNvPr id="548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8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B9CF62-0428-4AA2-AC5D-4F2C88014B6A}" type="slidenum">
              <a:rPr lang="en-US" altLang="en-US" smtClean="0"/>
              <a:pPr eaLnBrk="1" hangingPunct="1">
                <a:spcBef>
                  <a:spcPct val="0"/>
                </a:spcBef>
              </a:pPr>
              <a:t>49</a:t>
            </a:fld>
            <a:endParaRPr lang="en-US" altLang="en-US" smtClean="0"/>
          </a:p>
        </p:txBody>
      </p:sp>
      <p:sp>
        <p:nvSpPr>
          <p:cNvPr id="549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9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F1D3A5-AA58-44D8-98DD-3520E800C5AC}" type="slidenum">
              <a:rPr lang="en-US" altLang="en-US" smtClean="0"/>
              <a:pPr eaLnBrk="1" hangingPunct="1">
                <a:spcBef>
                  <a:spcPct val="0"/>
                </a:spcBef>
              </a:pPr>
              <a:t>51</a:t>
            </a:fld>
            <a:endParaRPr lang="en-US" altLang="en-US" smtClean="0"/>
          </a:p>
        </p:txBody>
      </p:sp>
      <p:sp>
        <p:nvSpPr>
          <p:cNvPr id="550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0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157966B-BBB6-4B6C-8F25-B322210D764D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513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3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C40390-8917-4CF5-8833-CD9A3F1A0CB1}" type="slidenum">
              <a:rPr lang="en-US" altLang="en-US" smtClean="0"/>
              <a:pPr eaLnBrk="1" hangingPunct="1">
                <a:spcBef>
                  <a:spcPct val="0"/>
                </a:spcBef>
              </a:pPr>
              <a:t>53</a:t>
            </a:fld>
            <a:endParaRPr lang="en-US" altLang="en-US" smtClean="0"/>
          </a:p>
        </p:txBody>
      </p:sp>
      <p:sp>
        <p:nvSpPr>
          <p:cNvPr id="551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1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8044DEF-92B3-4011-883D-A0615E97C3E4}" type="slidenum">
              <a:rPr lang="en-US" altLang="en-US" smtClean="0"/>
              <a:pPr eaLnBrk="1" hangingPunct="1">
                <a:spcBef>
                  <a:spcPct val="0"/>
                </a:spcBef>
              </a:pPr>
              <a:t>54</a:t>
            </a:fld>
            <a:endParaRPr lang="en-US" altLang="en-US" smtClean="0"/>
          </a:p>
        </p:txBody>
      </p:sp>
      <p:sp>
        <p:nvSpPr>
          <p:cNvPr id="552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9E262C2-C1D0-4989-93FC-DBB69478251B}" type="slidenum">
              <a:rPr lang="en-US" altLang="en-US" smtClean="0"/>
              <a:pPr eaLnBrk="1" hangingPunct="1">
                <a:spcBef>
                  <a:spcPct val="0"/>
                </a:spcBef>
              </a:pPr>
              <a:t>55</a:t>
            </a:fld>
            <a:endParaRPr lang="en-US" altLang="en-US" smtClean="0"/>
          </a:p>
        </p:txBody>
      </p:sp>
      <p:sp>
        <p:nvSpPr>
          <p:cNvPr id="5550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501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550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48A83A6-8DD0-40BD-8DFA-0973CF257467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55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15224C-7ECF-4B21-8E85-7AB53CA93706}" type="slidenum">
              <a:rPr lang="en-US" altLang="en-US" smtClean="0"/>
              <a:pPr eaLnBrk="1" hangingPunct="1">
                <a:spcBef>
                  <a:spcPct val="0"/>
                </a:spcBef>
              </a:pPr>
              <a:t>56</a:t>
            </a:fld>
            <a:endParaRPr lang="en-US" altLang="en-US" smtClean="0"/>
          </a:p>
        </p:txBody>
      </p:sp>
      <p:sp>
        <p:nvSpPr>
          <p:cNvPr id="55603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603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5603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2E4A3F2-B77D-42C6-A154-9FA317B4F007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56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04EA5F0-F2ED-48C4-9590-5137CBE689CD}" type="slidenum">
              <a:rPr lang="en-US" altLang="en-US" smtClean="0"/>
              <a:pPr eaLnBrk="1" hangingPunct="1">
                <a:spcBef>
                  <a:spcPct val="0"/>
                </a:spcBef>
              </a:pPr>
              <a:t>57</a:t>
            </a:fld>
            <a:endParaRPr lang="en-US" altLang="en-US" smtClean="0"/>
          </a:p>
        </p:txBody>
      </p:sp>
      <p:sp>
        <p:nvSpPr>
          <p:cNvPr id="557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7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104172C-9615-4594-91CD-F46A3C064D39}" type="slidenum">
              <a:rPr lang="en-US" altLang="en-US" smtClean="0"/>
              <a:pPr eaLnBrk="1" hangingPunct="1">
                <a:spcBef>
                  <a:spcPct val="0"/>
                </a:spcBef>
              </a:pPr>
              <a:t>63</a:t>
            </a:fld>
            <a:endParaRPr lang="en-US" altLang="en-US" smtClean="0"/>
          </a:p>
        </p:txBody>
      </p:sp>
      <p:sp>
        <p:nvSpPr>
          <p:cNvPr id="558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8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D27661F-27FD-433C-81B4-AA36A7B1ED61}" type="slidenum">
              <a:rPr lang="en-US" altLang="en-US" smtClean="0"/>
              <a:pPr eaLnBrk="1" hangingPunct="1">
                <a:spcBef>
                  <a:spcPct val="0"/>
                </a:spcBef>
              </a:pPr>
              <a:t>65</a:t>
            </a:fld>
            <a:endParaRPr lang="en-US" altLang="en-US" smtClean="0"/>
          </a:p>
        </p:txBody>
      </p:sp>
      <p:sp>
        <p:nvSpPr>
          <p:cNvPr id="559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9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F60F04-DB8E-44DE-8D5B-0F4CE6B3EB6B}" type="slidenum">
              <a:rPr lang="en-US" altLang="en-US" smtClean="0"/>
              <a:pPr eaLnBrk="1" hangingPunct="1">
                <a:spcBef>
                  <a:spcPct val="0"/>
                </a:spcBef>
              </a:pPr>
              <a:t>67</a:t>
            </a:fld>
            <a:endParaRPr lang="en-US" altLang="en-US" smtClean="0"/>
          </a:p>
        </p:txBody>
      </p:sp>
      <p:sp>
        <p:nvSpPr>
          <p:cNvPr id="560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0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9EE7BF-0EDD-4BE2-B5A7-98CDEDBF5DC7}" type="slidenum">
              <a:rPr lang="en-US" altLang="en-US" smtClean="0"/>
              <a:pPr eaLnBrk="1" hangingPunct="1">
                <a:spcBef>
                  <a:spcPct val="0"/>
                </a:spcBef>
              </a:pPr>
              <a:t>71</a:t>
            </a:fld>
            <a:endParaRPr lang="en-US" altLang="en-US" smtClean="0"/>
          </a:p>
        </p:txBody>
      </p:sp>
      <p:sp>
        <p:nvSpPr>
          <p:cNvPr id="561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1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14CEB6-F018-48BC-8161-12DF810F7EFD}" type="slidenum">
              <a:rPr lang="en-US" altLang="en-US" smtClean="0"/>
              <a:pPr eaLnBrk="1" hangingPunct="1">
                <a:spcBef>
                  <a:spcPct val="0"/>
                </a:spcBef>
              </a:pPr>
              <a:t>72</a:t>
            </a:fld>
            <a:endParaRPr lang="en-US" altLang="en-US" smtClean="0"/>
          </a:p>
        </p:txBody>
      </p:sp>
      <p:sp>
        <p:nvSpPr>
          <p:cNvPr id="562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2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6187A01-3245-4264-8743-134678652EF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514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4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87F5A7-3A00-4A43-9FAC-1C81ED129E2B}" type="slidenum">
              <a:rPr lang="en-US" altLang="en-US" smtClean="0"/>
              <a:pPr eaLnBrk="1" hangingPunct="1">
                <a:spcBef>
                  <a:spcPct val="0"/>
                </a:spcBef>
              </a:pPr>
              <a:t>73</a:t>
            </a:fld>
            <a:endParaRPr lang="en-US" altLang="en-US" smtClean="0"/>
          </a:p>
        </p:txBody>
      </p:sp>
      <p:sp>
        <p:nvSpPr>
          <p:cNvPr id="563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B2BF2C1-1F51-4BD5-B4D9-992ED807A848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108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64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4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E2C853-FC7C-471C-ADF0-7DCAF241ADC3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109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65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5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4E2F38-D040-492C-BC21-81427FC4357D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110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66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6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72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67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D38290-9079-4808-9292-ADFE1E4D1DA2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111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E3BB3E5-025E-418D-B2BF-9195C95911DA}" type="slidenum">
              <a:rPr lang="en-US" altLang="en-US" smtClean="0"/>
              <a:pPr eaLnBrk="1" hangingPunct="1">
                <a:spcBef>
                  <a:spcPct val="0"/>
                </a:spcBef>
              </a:pPr>
              <a:t>112</a:t>
            </a:fld>
            <a:endParaRPr lang="en-US" altLang="en-US" smtClean="0"/>
          </a:p>
        </p:txBody>
      </p:sp>
      <p:sp>
        <p:nvSpPr>
          <p:cNvPr id="56832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832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6832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D1609DC-F5E3-4FA5-BEF2-43A0567977A6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112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93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69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932A3B-8496-403B-AB72-CDDA84929F6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113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03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0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2EA40B-5656-445F-9AF7-B72838420DD6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114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13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1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B8F4CD3-4627-4620-A7DF-F64F3271099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115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24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2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5EB333-E2C9-4E6A-8F2E-B7A58C181837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116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68A8BE-F7D5-40AA-8DF3-7035F54ED4FA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515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5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3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BB44695-817D-4E47-A9AB-41107876D96E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117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44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4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01F3A1-94CE-4516-84C1-0546AEB38C39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118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5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4C9E63-DD1B-4A32-BC72-051C1E39955C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119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65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6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64467B-76B7-405C-99AD-7AB3119BA466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120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75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7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60B9FA-9FBA-4545-8023-AF2490307EC7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121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0A6410-681B-481B-BF54-E8A71AA95C5B}" type="slidenum">
              <a:rPr lang="en-US" altLang="en-US" smtClean="0"/>
              <a:pPr eaLnBrk="1" hangingPunct="1">
                <a:spcBef>
                  <a:spcPct val="0"/>
                </a:spcBef>
              </a:pPr>
              <a:t>123</a:t>
            </a:fld>
            <a:endParaRPr lang="en-US" altLang="en-US" smtClean="0"/>
          </a:p>
        </p:txBody>
      </p:sp>
      <p:sp>
        <p:nvSpPr>
          <p:cNvPr id="57856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856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7856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6DF49EB-35C9-4C78-BD74-77267265D0F8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123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95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79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1D2CC2-6C40-408F-BD05-F2B69F3C37C8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124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06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0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8A6FF7-FEE1-4ADE-A352-65782B4C65AB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125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16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1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F04086D-5203-4380-84B0-E37B7A0DE6A8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126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26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2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940116-914E-43B6-8A1B-47E42C381D2E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127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94267C-516D-47BB-92B8-4F2A9D4C9EB1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516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6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6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3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DE35A0-4BA8-4951-9946-4B6B1FDF1590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128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5E87511-9CFD-485D-A2D8-73D101D43F56}" type="slidenum">
              <a:rPr lang="en-US" altLang="en-US" smtClean="0"/>
              <a:pPr eaLnBrk="1" hangingPunct="1">
                <a:spcBef>
                  <a:spcPct val="0"/>
                </a:spcBef>
              </a:pPr>
              <a:t>129</a:t>
            </a:fld>
            <a:endParaRPr lang="en-US" altLang="en-US" smtClean="0"/>
          </a:p>
        </p:txBody>
      </p:sp>
      <p:sp>
        <p:nvSpPr>
          <p:cNvPr id="58470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470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8470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617C982-A57D-4DD8-83BC-EC0931CC1CE6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129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268216-B760-49D3-B58C-9311853CB1B4}" type="slidenum">
              <a:rPr lang="en-US" altLang="en-US" smtClean="0"/>
              <a:pPr eaLnBrk="1" hangingPunct="1">
                <a:spcBef>
                  <a:spcPct val="0"/>
                </a:spcBef>
              </a:pPr>
              <a:t>130</a:t>
            </a:fld>
            <a:endParaRPr lang="en-US" altLang="en-US" smtClean="0"/>
          </a:p>
        </p:txBody>
      </p:sp>
      <p:sp>
        <p:nvSpPr>
          <p:cNvPr id="58573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573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8573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7E6EE9D-C463-4DAE-9ED6-EBFE28088648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130</a:t>
            </a:fld>
            <a:endParaRPr lang="en-US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67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6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E6043E4-E810-43D7-A775-C77B557BCCEE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131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77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7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CEBA66-8ABE-494E-8909-40ED70AFF974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132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88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8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B17AEBC-1202-40C8-8736-A68A821466A8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133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98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89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AFF4BF-7EAB-456A-AE2B-5E1AD223AB47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134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08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590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706DCE-CFF5-45A2-AF31-239CCF48F86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135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AB7F45-476B-46E9-8905-45A196A1B68C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F9D1AD-97A0-4B91-AF3E-7957C09DDB43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57303CD-978D-447A-87EF-4260D0D22248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517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7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167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FE1C55-F1B1-45B0-840D-8F70F6B020E1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8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168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E60A7A-AFA4-46B7-B8CA-E2C9AD4213F9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n-US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23CA61B-8048-4EBD-91E3-5A51473E9223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644B655-8880-4EE7-8B44-6C42AC60EA13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518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8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4E3AA-6F9B-4096-89ED-516487287E67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65522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43BF-33D9-482F-A7FE-B69280D910C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35913428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14057B7-E70F-4273-8F5C-890BE87C8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945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0619F83-7514-4D82-BE6C-EF9E5CBF5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49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EBF81A7-C4B4-46ED-8100-648CF9D37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899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DBAECEB-0C2A-4C73-B257-102E0108C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898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4DD4501-24DA-41BA-95A6-1A63237F1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819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8605B4B-1DF3-47A4-B307-1B553979D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51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26B29A7-560B-4498-808C-6AC27653A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360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6FE71BF-A71C-432C-A0D9-81F3011CD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020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FEF3C03-DB8E-4EFD-BCB0-8CD3F8BB8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044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28FFC73-C776-4AEE-9F78-27972E891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7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CA58B-DCCB-4DB9-A792-3C080850AA9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0389653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447F81D-38BB-4830-9E2D-23A592A2AE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967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D1E22FE-89D0-475F-A56B-E0FA6C4BB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1993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A02521F-480A-4DD4-895E-C82E01841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158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01420B3-1834-4F09-97A6-846B517D6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82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692304A-87C0-4EB7-84AF-063F70A1E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7354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DB0D2E1-1530-44F8-9731-D362390433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8285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923DD50-F371-49FC-9917-778C7C9A9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194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3DF7C21-C3E1-4609-9059-3F717235A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892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31035CE-2C92-4B31-AF80-2E2C7357E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89941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B6E9532-5DDE-456B-8B85-5E3278EDB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56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C000A07-8785-4F5F-883B-176C45D2C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0830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4A762F8-3480-4124-AD4B-EBD0488A77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793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B9226EA-1D86-47C0-965D-B6C4384A9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885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2D6E668-EF0A-442E-97DA-E30E9881FD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2551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A9D3BA9-C596-4CCF-A466-3709E4928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320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5E9CE13-6FEC-461C-85E2-CA9048F401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6062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1436F09-C904-43A3-AD58-BE428AEBD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1826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92517F0-8B56-4329-AEF7-BFC969D9C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9017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B3B862E-743B-4624-A4BD-35547EFC4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8130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9B084F3-13C3-4158-8BE1-F6574B593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396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13C7313-161D-4625-BC3E-9507008B5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12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33082DC-9F3A-499D-B446-75611FDFC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9386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FFCC658-37FC-4DEE-AB92-B79667A24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143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FDA5A60-5FFE-4A4D-8F45-62166D0E0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484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B1AB781-84AF-45A5-B63C-EAB3338D8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7967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F8E5410-D304-45AB-BCAE-6ED570D71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6139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EDD881B-6D13-477B-BC61-1F4234A18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552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C205870-5B07-448F-AE17-4ACD43A0F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977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9E90C56-26D5-4BDB-A3A4-3ABA83E4E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642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9633DE8-1EAC-4867-B227-D8D994899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767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FE2C7A5-629D-4A8B-BDBC-02A9B115EF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8349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A6809EA-3E60-435B-B4FF-27F4FCB96B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52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63E9574-CE6F-4865-9D2E-DF3484CE5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7807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5B51327-E3EE-42F7-9F0D-D254D1AAA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3824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6C69FA5-FD76-41CA-9525-577BC36FE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0215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AE64893-CEEC-40A5-B533-5AA3B8AAA8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7774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5C26423-89B2-4B07-BC0C-6CF302F46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3669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1A1B045-DDDB-4C5C-821A-305CFD914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5296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9742E6A-D567-41FA-82C5-7E0AC66F5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685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0D32726-AF89-416F-AEA7-6150F40D5D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935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69A2C6E-C251-41D6-9922-5AD9F1AB9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8410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1A9A1DF-9358-4A9C-A090-41FAFC50F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1902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5DB7D8E-089D-4AB3-B272-6F30F4919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0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78829C8-5603-4543-93BE-137D4574C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2632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9C820DD-C3C7-4161-B3FF-5B0DE229DE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0702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885CF2C-E1C5-4B8A-B72F-A5C323BA1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33270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D904162-67F7-4554-B8CE-D769F20155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8389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4BDC76A-B346-4B27-BC4F-74ECC5D92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7421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B2E1515-C0C5-4E83-9B4D-61AA0DD31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7821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E34036B-F3DF-4E3E-A502-3FB5362188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4397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1301BAC-66A4-4FE8-A7DE-A12CD0434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6512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C3FFE61-C95C-4510-9E5C-0D51B5537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2272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053CC00-4954-40F4-9694-AB2840C548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9446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3F0AEDB-9FFC-484D-8E8E-0A366E053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33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BF5F9CC-74A6-4475-8844-6AA2D1BCD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0899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645AF70-798B-40DE-8EA7-0661B06A1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3264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EF98C5E-616E-4F64-BFA7-BACD9E4C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1178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490AF2F-0FAF-4807-BEDE-0CD8AFB78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005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510A5EE-1C20-4EEE-9F3A-A6BE1ADA44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935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BDBF9A4-FD75-477E-861E-52AAC7AD4C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7021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4CC3E71-614C-44DC-97C2-0A946DED4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8556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7E9ADAB-8919-4522-AC96-A6AC79456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0487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143472D-3102-4A1D-99D4-A5E07FE756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8433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85EFC1A-B07D-4852-8C99-EE08238E3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2363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1CCA773-34EB-4377-9A2A-1E858DB72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68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916B764-B772-489C-8534-AE64AF65C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8258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B534DDF-CECD-4858-A297-3150EFCC2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025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610AA34-5433-461D-8DC8-156EF8E5F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9842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6C97DFE-1572-4F11-83BF-66952145C5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3997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23D81E7-899E-45A2-979A-DFC322A7A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3230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D994F23-D0E8-4C24-865C-4C07B714EC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1750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F0C7C10-7370-4363-B682-1B503A711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0082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DD67240-14E0-42BB-9771-321F4635E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6683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314B00D-140C-4711-8DB0-CE401668F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25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284BFD3-F94A-4C71-B4C3-3547AAA5A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0794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2D218DD-8E1F-48BB-AF2B-40142529B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96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3F08D47-B216-4BDB-B5E9-CA5DC1727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8256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1EF1343-6ABF-44DE-82C4-A3083D9B2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8505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6B3615E-7D8A-4ACB-ABDD-5C492A782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9915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441E875-DA07-4714-BD81-34D55476C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4321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D1F4379-52B8-42F8-B546-0F002BD6C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5047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6AD39D2-5214-409A-AC40-0F0A267A0E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31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DCD78A5-5A9F-4CD6-B525-2BA691ADD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8639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58AF9BC-D9A6-45C9-BD6E-93218A68F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2447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F3C6505-2A91-4782-B914-4AF9A0C4D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6494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C505F48-19FB-4081-B4CA-1BF47876D3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8409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0F9D199-E3E2-4110-B959-C6CEA1272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88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3939074-5120-451F-9B47-49CA2AEC5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6503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885F361-9028-4C02-8045-757F76172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0121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501847D-5AB5-4F7E-8700-6658C2E05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2301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4312811-70BE-48FC-93D7-6CA5EFB34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4149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A923343-7AB0-436C-BBDB-A8FC8AC37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3038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EA31B57-16BF-4477-89F3-169612AFA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1774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EFC2489-FB15-4C9D-A71E-969500CE6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6427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03FB1F5-5D97-416A-B840-662EACEA8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0413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FFB0F67-FC67-449C-B501-9F699DF37A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4849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EDE319B-EAC9-4C67-9E43-50E3B5494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8088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27716A3-F791-4306-B7E3-758A77FBC9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7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2AFDF-A227-4A48-B96E-0A7CD6248EB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1339660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9BA64A6-65C9-4CF6-A73C-AD87DE381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7082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080B1C6-612C-4E77-A467-505DF1084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586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7F1BA97-39FC-4446-BD1B-E936E2C82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2665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86DA1E8-2777-4BF2-B9FA-24D8141D8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334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6A815BA-39E5-4DA9-90D8-5C12C3227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047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6A5D9A8-FBE5-437F-894E-265E4D1CB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527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5D6A870-BB72-4A7F-B265-92C32BA07C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5896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0C87C5F-DB62-4FD1-87E6-C522B737E4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9130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978B4F3-7B7C-456B-A3F1-982392BA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2960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0C1580B-3DD5-4BD7-A95B-2745AD738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571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BC9F583-E5E0-4044-BE4F-E479729B7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59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59244CE-78C7-4406-B40C-C96BCBB84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0486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347F634-C04E-45AA-AE7F-60AD1776B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3093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C05807C-226C-429B-9903-0600D8DA2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266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8D76D9F-2A82-4EAF-B102-1C7410FD25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2252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D7E91AA-A642-427D-815B-DA1CC4C242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146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1D722C0-8AC7-406C-9203-006AFC1365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92987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F7B5780-51AF-4EAA-BF93-9D02272D8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8427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C477848-14EA-4B90-BC0C-1A94936AB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421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EFB3593-FF9F-4DA3-916B-E76504E78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7231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0B4532B-1FE0-4441-804C-656161F36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4257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C41B78D-DCC5-469A-99CB-65F9E0D66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76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8620CAF-2904-498A-8D09-09A203A451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7651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754151B-4CD0-446D-8619-5D0D793AF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8656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A730927-1B44-4B8B-B587-9FCAE67E97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0693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DF3788B-7283-42FD-B231-EE711978F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7005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970D99F-AF4B-4E22-AF4A-FADF762E0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6231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D86F712-D7A8-4D2E-BE71-32288143E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8823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5E1BFE0-C4C8-497E-8534-46F65C07B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8464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34620E2-1EF2-4B0A-A0D2-D2E5577ED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6183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BF0E4EC-DE95-4EF5-91CE-79160C5EEA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45067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BF36ABB-B930-49C9-9844-DD0DB4DC0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1420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C82B877-2F7C-4C7E-8657-3E92C4D63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37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14722B6-A895-4215-A285-B809B4D2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1334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C29F8BC-DE4C-4565-A414-7E762C80A1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7734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D285ADA-02C8-4D4F-8DE6-F1B48A032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71200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3AE286D-FACF-459E-B286-CE7E90D00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7636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8FAD052-4658-4157-91E7-74E23B3FE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5094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BB070AF-951F-4A9A-9358-14B4CC009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6314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BE3681E-36D3-4AB3-B0EA-6CD9D9876C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1336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814013A-3FB6-4414-9DF8-454A979D3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4510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93C81BD-786F-42A1-BD84-D6682E863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2019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FE7B1D4-A356-4481-B7BA-CF4507720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4816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3BC83C2-6B81-4E38-A4EA-741234C03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545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91DDB88-B542-4815-AFB3-651C3EB97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3601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6F389C6-3D67-4ECD-879A-71C76D1E5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9889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8248760-334C-4F24-84CE-B7A718086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0283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764832C-CA9D-4639-9D42-AA51843AA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3926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EE0CEE1-24E5-4330-990C-897C4B77D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6223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47FC999-E888-4108-8C79-CAAF781B3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8551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8527A32-CF8D-430A-A847-E6ED93EB3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5909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20B0EB8-A66A-4D43-A8DB-28FC31948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5320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951DB1B-6D7B-48F1-95A8-90691F7D1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6895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1ACAA62-DE9B-4CE3-8FDB-D98ED7946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5757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AFE3E8B-75D0-4FE8-825D-06267E983A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29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2F51013-8B1D-4A76-9870-B39B5936A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6810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9C41E1A-CBD4-4C41-A1D1-BCBC737BA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0907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75A7B44-F5C2-4C1F-9C5A-D91B81655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4484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0347B44-2015-4A70-8852-55E0538B31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9327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B779292-C778-4310-B5E2-1188A814D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0237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EDF343E-AD06-4F9F-90C2-81D6B3787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4162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1DB2DA6-3E39-4002-AE02-6CC9F55A3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7911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D7C3994-5D45-406E-86E6-53C966C17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5722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86CE2F0-A666-41A0-AACF-BC44317A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02929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5707018-DAF7-44DD-98F5-D91F75B5C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4784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5D7B917-D77B-4D06-AFC0-DEF151414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09CD72B-28E4-4182-875C-E4E307E92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5251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372B8E0-0808-4163-B7E9-43F154EFDD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053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9445609-8EFD-42AB-AD2F-3EB4841A1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9779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4F00B7F-3104-4F4B-868C-C93E5A835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7976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6BB2F4B-8E0A-4DA5-941E-B79161597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6760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B546DB8-C390-45B5-BD79-6E518BE2D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1485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9DFF7B2-74C6-4663-B983-8E5301154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5991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2C105F3-4304-43B8-A9EF-8032C6E3FE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6397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BB5260F-0CFA-4A5A-80AA-A8393445D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9598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2C4D058-90A7-4132-8433-01728BE34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33772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E312993-544E-417E-B9FD-9EEE9DB89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24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498ED25-284F-4744-A468-324A8899A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4198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DCB5F82-63EE-43D5-A384-C55E5CFCA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924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3DC102A-FE77-4972-A84C-0E561DAAD2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3443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DD0877B-716A-4254-A947-985E21BF2A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3257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2951166-E6A9-4273-8D8A-C96454B88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6241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B657C84-95BE-4F31-8F7C-3D3516DA1A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8155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2437E92-ED24-4FDB-9EF3-90CD91FFE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6905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427C87F-1BC2-4133-84C1-8B0B256B9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6020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AC72950-EC9D-497B-B4CD-3E8AA2548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529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3ED169E-CF3E-4194-856F-369F6B211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7897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A821A8D-BB25-47FC-B52D-2FC3AD2AE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11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A9F4397-6F9A-4286-BBBA-0B13EAEB63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46557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8247AB1-2B8D-4BA0-9053-1B6034243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2576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B16A4D4-E5F3-4439-A839-B360D4D77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22494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3D12A00-7ABB-400A-B7E0-F8712B0AD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7627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86541A8-8C1B-4A92-B000-9D755F7C2E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73791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32A046E-7CD4-4878-8C67-00F76C617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6638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6DAA595-B483-4B78-8B11-D1F6371CF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6220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B1C0D3F-C1FB-4052-B597-EF7EA7AA6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6422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785E257-9FD7-4D42-8734-0724CFE57D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6938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25E4B50-65FE-409B-96B2-37841BFD3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3983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1225272-3506-403E-82D9-1234DC4FE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35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ACE9918-E4DB-4259-AD95-B526B3D28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3927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4686E57-1980-4470-AE41-057B8EE34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46376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AF4F213-1C17-4092-A884-A585D8DBE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6188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9910761-2A82-4BDB-A22B-D9C1316312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2940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2559143-1862-4E11-AE59-AAD1039F3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1318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D640238-937B-477C-AE3D-B9C92EF2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68739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DDAE53E-6776-440E-82E4-EF2C8A1B4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620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1533CD1-AEC8-4302-8698-FB0EE45A7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6594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1253E8B-150B-4884-BAD7-A8C6DC0EA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60371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C00406D-1C1B-4AB7-B6E7-3B3B2E5ED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8176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8370D4A-CF9C-4B60-A383-99D356DA3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19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2A84D-78CB-486F-8A1D-07162F69829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4539624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F2DE31F-F0F7-482B-9750-15793E180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84374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554157A-70FC-4120-9CEF-EC898DB64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0543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A795C2D-B6DC-4A7F-94D0-9A0AB5888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6637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3876E04-303D-4B27-BAC8-9F7A702D7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444858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F6670FD-36B1-49E7-BBCC-D71A9A864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0600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8950BB3-479A-492A-9778-923780D08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2073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CA47DDF-A0C2-4B5A-A11E-DA568D5E3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37499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2EB64B6-00BA-44FB-BF3A-4842FE32F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31977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315F88C-380D-415F-926D-E1C8F4641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6128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4554AF9-DFAD-439B-AE97-61B20D20D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94690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70B6EC4-1A02-44F9-9531-800C755C5F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886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1630B0D-8932-4A83-B79E-B1360A626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039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A9A4B3A-6BFD-4512-8D94-FFE39CA84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1376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FEB3B66-7980-4CDA-95E2-92A2945D3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69520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F882793-5E79-4C05-AD18-B0262CD4F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8636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A7780A7-8138-4F07-83CF-C595EAD32A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8451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31AE089-0872-42FB-9586-DAA065A44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15394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C1D9A72-AF3F-43A0-84DA-DA476AC27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99411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051E1C4-92E7-40AE-98C0-ACC1C4556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1720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220376E-067A-40D3-8572-0D61B41A2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782214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816F32E-29F6-4E68-90B3-AD7D301F4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64359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BBFB901-49A3-407A-A05F-B84B0C171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28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7014395-3BD5-4E5F-98F0-B2E89F71B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8228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7B87B-C5E9-4C8B-B2A2-8BDCC70C2D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33320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6C8E6-DB35-40B5-B67E-34A18920C6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35338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8A4F3-B94F-45B6-9A93-5958AE636D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0736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F7B07-74B6-4D01-B868-F14EE3FE41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17137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2A26E-26AB-4086-A024-B8C48D63C4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2965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E3BAC-13CC-4F76-8E60-BAF37674EE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0709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69DA0-1982-4766-8D1B-9794232749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61773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B2010-9F62-43D6-A6E7-303737E134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135221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54EC8-418F-4950-8DE7-6DE29A5C51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45222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49565-6D9D-4EC5-8061-50401F1AC0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40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A703FEA-11BC-4E7B-9200-E9F2A8CFB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8730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9C41B-F4CE-4F64-BF71-DDD6896AFB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6053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7B87B-C5E9-4C8B-B2A2-8BDCC70C2D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119485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6C8E6-DB35-40B5-B67E-34A18920C6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511708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8A4F3-B94F-45B6-9A93-5958AE636D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3384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F7B07-74B6-4D01-B868-F14EE3FE41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47471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2A26E-26AB-4086-A024-B8C48D63C4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83496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E3BAC-13CC-4F76-8E60-BAF37674EE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368772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69DA0-1982-4766-8D1B-9794232749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59665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B2010-9F62-43D6-A6E7-303737E134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98918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54EC8-418F-4950-8DE7-6DE29A5C51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14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BE8C5F8-95B7-4AAE-B894-64AD95065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50131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49565-6D9D-4EC5-8061-50401F1AC0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387692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9C41B-F4CE-4F64-BF71-DDD6896AFB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337560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27B16-CF20-46AC-B4B3-3B46417D61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51610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96EB8-CC43-422F-BB9D-E5BB5468A0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38995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6D47D-B949-485D-93BD-5012DB4E15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46187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824A5-BF26-49A8-AF7A-55BE9E377A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10196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5491B-0F30-4DB9-815C-8986B52667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759598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B0C43-FAE8-4CA5-8C21-67B8C3B392D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07402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910FE-4ADB-4672-BCCD-C8F07C17B6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46433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EA998-FA53-4EC5-B264-4D4096C39F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969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7E63BDD-C8CB-45B6-9D1C-E1B44DD62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45680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25728-DC30-407A-8D99-E19CBB4D58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948816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9B613-4D1E-4A62-8A72-526CE0CB71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30734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D62A9-A2E9-4101-83CA-4057A87823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9984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4916912-8FB1-499D-AC3C-D76FCBDA35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58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7613F77-D6D2-4718-BEBC-364B64565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927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ED3CA7F-A364-48FE-9A28-111834F96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253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35ECB88-E32D-4CB5-9FC7-2FE6688A39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29BD7-3519-46B9-BF5B-32AA8C91CF1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4444637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9EEA8D4-0923-4F18-9BF3-3BF72551D2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944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4798F4B-7DCD-4B9E-9361-577D50FE5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935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58B3650-47AF-49BF-89B5-FDF095E7C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325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61145FC-F2C1-40DF-B7BA-AE5D40E49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089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1D654ED-6685-47BB-A212-0E17C968D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895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7BA0264-BDC7-4C91-B2A3-C6E327997F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096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0DEC2FE-53FD-48E2-A7BD-D7BF9AFAB5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498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7EBA5061-6B19-4E44-8EF3-2BCCB23749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896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8F20370-C891-45A0-ABA1-8A32FCA40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91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7B1B3F7-A366-48BA-BEFD-92BF36455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4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71B9C-6CD7-4175-812C-D04B6325071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0035702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3FB7688-A8D9-4D10-9CE9-E154FC10D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770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EE3082E-D031-46CC-8C2D-F53E73B4C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549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6DAF6A4-2854-4C0F-B2EE-FE4AA9604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52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94D55FA-4070-4F0A-8788-FAE2CDBF8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11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9E56281-BE9A-4908-B8D9-4BA51F870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755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4903974-A106-42E6-998B-367B81A6A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06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3715AF5-56EC-4819-86EE-ADDE47382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357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364B31E-3729-4F81-83F8-F9E2F76DD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888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6C88E3E-BD2C-425E-9B66-486CEC7F3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782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A3EAF09-96B2-4918-A72D-076B5B741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5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9F229-27DF-4CB5-A075-7EAD5BA74E37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6277452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CEFE96E-172B-4424-886E-F22DD1F95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43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F88E6DA-88B7-4E54-BC0B-E85EDF3D71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675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2C7CFC4-4B98-4F21-951E-A82EBDF34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609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C704623-A730-4D3E-8229-EEFF610D88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568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4AE3BF8-0898-4E39-8954-62C9C614E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91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6F4D53F-C9F2-4377-8539-370617CD8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27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107E3F6-A099-49B1-9996-AB2DE4271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119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C7D1EAAF-164D-4F57-94A9-5D1062DF2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380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3A5AE58-821C-45EC-AF74-ACEDED4AB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737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6283B0B-2B16-4726-86C7-244547349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30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2E09C-5FD1-44B8-8D12-03E723B9D682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6198920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CD0B81C-7DE7-453F-B9C9-9120C983F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282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B7B28F1-AEC2-4F28-9EEC-C7706C984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265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711D9DC-6BBE-4CA6-BBF9-1592E9E16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451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3E01511-6DC9-477E-ADE0-84C19C463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66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ED88648-E142-4373-AE36-39BC410104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353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843AAC7-08E5-4F4B-AACF-5675CAEB6C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948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80B863A-CD09-4047-8A9D-6E6868796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591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FAA4AB5-3115-4180-82F2-BDA56E1F94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876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CB750AF-0D7B-4FC0-A3DD-644D30D73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52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71D3699-24B6-4664-9747-CD31943909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3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C9DA6-7E24-438A-A70C-07A5DEDFEC5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2068659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6E32945-9E3F-4951-918E-E66B009D3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7659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EF65A04-3319-46E3-ABA6-FDFE9B60C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346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5BAC0E6-BF55-41D8-9B0F-41061791FF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333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E7033493-55CF-4701-AA8F-40A98DAF3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610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5776F0B-DCD9-4172-912C-A3F6D28AC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831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9BCA742-E4F1-496D-B8A6-20EF63E37B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818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57133F1-0761-46F4-8ED1-B26E7A230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820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5CFFBFE-6319-41D5-A3A4-59934C204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095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810DDB4-3EA8-49C7-BC7E-3B3282279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995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563BD7C6-4AB4-42CE-A4D7-B63C55AE3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C7070-AC29-43C4-BE0A-8E51CD0DD29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652529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8BD7F26-4529-4BE4-882B-0D55B126A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2808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1F2CF3CC-3867-4324-A0B3-3E3357F13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689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CD04A15-D516-43BC-862E-27FE2F147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312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98E787AE-0A10-4637-9BEE-02C4F88F3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283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04C9309-6077-43ED-898F-FBBFA2D42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685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E130E14-7E73-43BE-98A6-FCFA7140F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230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AD57193-4C0A-417B-8D68-D0AB33074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2706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57F9E61-8389-4636-8B39-24BBEC44F8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171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09534391-D367-46E5-9E69-07620EF2E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241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7244A54-A169-4594-8FD6-6B5FE43771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3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n-US" smtClean="0"/>
              <a:t>Δεύτερου επιπέδου</a:t>
            </a:r>
          </a:p>
          <a:p>
            <a:pPr lvl="2"/>
            <a:r>
              <a:rPr lang="el-GR" altLang="en-US" smtClean="0"/>
              <a:t>Τρίτου επιπέδου</a:t>
            </a:r>
          </a:p>
          <a:p>
            <a:pPr lvl="3"/>
            <a:r>
              <a:rPr lang="el-GR" altLang="en-US" smtClean="0"/>
              <a:t>Τέταρτου επιπέδου</a:t>
            </a:r>
          </a:p>
          <a:p>
            <a:pPr lvl="4"/>
            <a:r>
              <a:rPr lang="el-GR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/>
            </a:lvl1pPr>
          </a:lstStyle>
          <a:p>
            <a:pPr>
              <a:defRPr/>
            </a:pPr>
            <a:fld id="{DED9ACFB-60CD-46F2-B34E-B2EC29CA1FB2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  <p:sldLayoutId id="2147484473" r:id="rId5"/>
    <p:sldLayoutId id="2147484474" r:id="rId6"/>
    <p:sldLayoutId id="2147484475" r:id="rId7"/>
    <p:sldLayoutId id="2147484476" r:id="rId8"/>
    <p:sldLayoutId id="2147484477" r:id="rId9"/>
    <p:sldLayoutId id="2147484478" r:id="rId10"/>
    <p:sldLayoutId id="21474844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4F0F871-EB56-48FE-A0C1-F9C12482C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569" r:id="rId2"/>
    <p:sldLayoutId id="2147484570" r:id="rId3"/>
    <p:sldLayoutId id="2147484571" r:id="rId4"/>
    <p:sldLayoutId id="2147484572" r:id="rId5"/>
    <p:sldLayoutId id="2147484573" r:id="rId6"/>
    <p:sldLayoutId id="2147484574" r:id="rId7"/>
    <p:sldLayoutId id="2147484575" r:id="rId8"/>
    <p:sldLayoutId id="2147484576" r:id="rId9"/>
    <p:sldLayoutId id="2147484577" r:id="rId10"/>
    <p:sldLayoutId id="21474845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97A19EC-5E3B-4D1E-ADE0-DE71DF40D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80" r:id="rId2"/>
    <p:sldLayoutId id="2147484581" r:id="rId3"/>
    <p:sldLayoutId id="2147484582" r:id="rId4"/>
    <p:sldLayoutId id="2147484583" r:id="rId5"/>
    <p:sldLayoutId id="2147484584" r:id="rId6"/>
    <p:sldLayoutId id="2147484585" r:id="rId7"/>
    <p:sldLayoutId id="2147484586" r:id="rId8"/>
    <p:sldLayoutId id="2147484587" r:id="rId9"/>
    <p:sldLayoutId id="2147484588" r:id="rId10"/>
    <p:sldLayoutId id="21474845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A94E1D0-5197-4557-B971-C01F47A7CD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0" r:id="rId1"/>
    <p:sldLayoutId id="2147484591" r:id="rId2"/>
    <p:sldLayoutId id="2147484592" r:id="rId3"/>
    <p:sldLayoutId id="2147484593" r:id="rId4"/>
    <p:sldLayoutId id="2147484594" r:id="rId5"/>
    <p:sldLayoutId id="2147484595" r:id="rId6"/>
    <p:sldLayoutId id="2147484596" r:id="rId7"/>
    <p:sldLayoutId id="2147484597" r:id="rId8"/>
    <p:sldLayoutId id="2147484598" r:id="rId9"/>
    <p:sldLayoutId id="2147484599" r:id="rId10"/>
    <p:sldLayoutId id="21474846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52845F5-4A6A-4AF0-A4ED-13AD10BF2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01" r:id="rId1"/>
    <p:sldLayoutId id="2147484602" r:id="rId2"/>
    <p:sldLayoutId id="2147484603" r:id="rId3"/>
    <p:sldLayoutId id="2147484604" r:id="rId4"/>
    <p:sldLayoutId id="2147484605" r:id="rId5"/>
    <p:sldLayoutId id="2147484606" r:id="rId6"/>
    <p:sldLayoutId id="2147484607" r:id="rId7"/>
    <p:sldLayoutId id="2147484608" r:id="rId8"/>
    <p:sldLayoutId id="2147484609" r:id="rId9"/>
    <p:sldLayoutId id="2147484610" r:id="rId10"/>
    <p:sldLayoutId id="21474846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E25A105-E8E4-44F9-B7FC-EFC7E1DDC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2" r:id="rId1"/>
    <p:sldLayoutId id="2147484613" r:id="rId2"/>
    <p:sldLayoutId id="2147484614" r:id="rId3"/>
    <p:sldLayoutId id="2147484615" r:id="rId4"/>
    <p:sldLayoutId id="2147484616" r:id="rId5"/>
    <p:sldLayoutId id="2147484617" r:id="rId6"/>
    <p:sldLayoutId id="2147484618" r:id="rId7"/>
    <p:sldLayoutId id="2147484619" r:id="rId8"/>
    <p:sldLayoutId id="2147484620" r:id="rId9"/>
    <p:sldLayoutId id="2147484621" r:id="rId10"/>
    <p:sldLayoutId id="21474846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C969DC0-5D98-47AD-AB8F-0F903E2E5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624" r:id="rId2"/>
    <p:sldLayoutId id="2147484625" r:id="rId3"/>
    <p:sldLayoutId id="2147484626" r:id="rId4"/>
    <p:sldLayoutId id="2147484627" r:id="rId5"/>
    <p:sldLayoutId id="2147484628" r:id="rId6"/>
    <p:sldLayoutId id="2147484629" r:id="rId7"/>
    <p:sldLayoutId id="2147484630" r:id="rId8"/>
    <p:sldLayoutId id="2147484631" r:id="rId9"/>
    <p:sldLayoutId id="2147484632" r:id="rId10"/>
    <p:sldLayoutId id="21474846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7804405-6315-4285-8418-32D5E955E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4" r:id="rId1"/>
    <p:sldLayoutId id="2147484635" r:id="rId2"/>
    <p:sldLayoutId id="2147484636" r:id="rId3"/>
    <p:sldLayoutId id="2147484637" r:id="rId4"/>
    <p:sldLayoutId id="2147484638" r:id="rId5"/>
    <p:sldLayoutId id="2147484639" r:id="rId6"/>
    <p:sldLayoutId id="2147484640" r:id="rId7"/>
    <p:sldLayoutId id="2147484641" r:id="rId8"/>
    <p:sldLayoutId id="2147484642" r:id="rId9"/>
    <p:sldLayoutId id="2147484643" r:id="rId10"/>
    <p:sldLayoutId id="21474846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D3394D-A269-4C7F-9822-6AEBCC800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5" r:id="rId1"/>
    <p:sldLayoutId id="2147484646" r:id="rId2"/>
    <p:sldLayoutId id="2147484647" r:id="rId3"/>
    <p:sldLayoutId id="2147484648" r:id="rId4"/>
    <p:sldLayoutId id="2147484649" r:id="rId5"/>
    <p:sldLayoutId id="2147484650" r:id="rId6"/>
    <p:sldLayoutId id="2147484651" r:id="rId7"/>
    <p:sldLayoutId id="2147484652" r:id="rId8"/>
    <p:sldLayoutId id="2147484653" r:id="rId9"/>
    <p:sldLayoutId id="2147484654" r:id="rId10"/>
    <p:sldLayoutId id="21474846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8F76154-6780-4F63-BD64-D665B204D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6" r:id="rId1"/>
    <p:sldLayoutId id="2147484657" r:id="rId2"/>
    <p:sldLayoutId id="2147484658" r:id="rId3"/>
    <p:sldLayoutId id="2147484659" r:id="rId4"/>
    <p:sldLayoutId id="2147484660" r:id="rId5"/>
    <p:sldLayoutId id="2147484661" r:id="rId6"/>
    <p:sldLayoutId id="2147484662" r:id="rId7"/>
    <p:sldLayoutId id="2147484663" r:id="rId8"/>
    <p:sldLayoutId id="2147484664" r:id="rId9"/>
    <p:sldLayoutId id="2147484665" r:id="rId10"/>
    <p:sldLayoutId id="21474846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C722F6D-F8AC-4887-99F7-E36F369D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7" r:id="rId1"/>
    <p:sldLayoutId id="2147484668" r:id="rId2"/>
    <p:sldLayoutId id="2147484669" r:id="rId3"/>
    <p:sldLayoutId id="2147484670" r:id="rId4"/>
    <p:sldLayoutId id="2147484671" r:id="rId5"/>
    <p:sldLayoutId id="2147484672" r:id="rId6"/>
    <p:sldLayoutId id="2147484673" r:id="rId7"/>
    <p:sldLayoutId id="2147484674" r:id="rId8"/>
    <p:sldLayoutId id="2147484675" r:id="rId9"/>
    <p:sldLayoutId id="2147484676" r:id="rId10"/>
    <p:sldLayoutId id="2147484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F6A85DF-CE3A-4E65-85FB-339E74284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0" r:id="rId1"/>
    <p:sldLayoutId id="2147484481" r:id="rId2"/>
    <p:sldLayoutId id="2147484482" r:id="rId3"/>
    <p:sldLayoutId id="2147484483" r:id="rId4"/>
    <p:sldLayoutId id="2147484484" r:id="rId5"/>
    <p:sldLayoutId id="2147484485" r:id="rId6"/>
    <p:sldLayoutId id="2147484486" r:id="rId7"/>
    <p:sldLayoutId id="2147484487" r:id="rId8"/>
    <p:sldLayoutId id="2147484488" r:id="rId9"/>
    <p:sldLayoutId id="2147484489" r:id="rId10"/>
    <p:sldLayoutId id="21474844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5B6CA07-5551-424D-BF28-141B6EB79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8" r:id="rId1"/>
    <p:sldLayoutId id="2147484679" r:id="rId2"/>
    <p:sldLayoutId id="2147484680" r:id="rId3"/>
    <p:sldLayoutId id="2147484681" r:id="rId4"/>
    <p:sldLayoutId id="2147484682" r:id="rId5"/>
    <p:sldLayoutId id="2147484683" r:id="rId6"/>
    <p:sldLayoutId id="2147484684" r:id="rId7"/>
    <p:sldLayoutId id="2147484685" r:id="rId8"/>
    <p:sldLayoutId id="2147484686" r:id="rId9"/>
    <p:sldLayoutId id="2147484687" r:id="rId10"/>
    <p:sldLayoutId id="21474846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F5A4527-D130-466D-B330-EF5D3C43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89" r:id="rId1"/>
    <p:sldLayoutId id="2147484690" r:id="rId2"/>
    <p:sldLayoutId id="2147484691" r:id="rId3"/>
    <p:sldLayoutId id="2147484692" r:id="rId4"/>
    <p:sldLayoutId id="2147484693" r:id="rId5"/>
    <p:sldLayoutId id="2147484694" r:id="rId6"/>
    <p:sldLayoutId id="2147484695" r:id="rId7"/>
    <p:sldLayoutId id="2147484696" r:id="rId8"/>
    <p:sldLayoutId id="2147484697" r:id="rId9"/>
    <p:sldLayoutId id="2147484698" r:id="rId10"/>
    <p:sldLayoutId id="21474846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A19DF78-F4B3-4986-9DA1-3958F274F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0" r:id="rId1"/>
    <p:sldLayoutId id="2147484701" r:id="rId2"/>
    <p:sldLayoutId id="2147484702" r:id="rId3"/>
    <p:sldLayoutId id="2147484703" r:id="rId4"/>
    <p:sldLayoutId id="2147484704" r:id="rId5"/>
    <p:sldLayoutId id="2147484705" r:id="rId6"/>
    <p:sldLayoutId id="2147484706" r:id="rId7"/>
    <p:sldLayoutId id="2147484707" r:id="rId8"/>
    <p:sldLayoutId id="2147484708" r:id="rId9"/>
    <p:sldLayoutId id="2147484709" r:id="rId10"/>
    <p:sldLayoutId id="21474847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3D332B2-4223-4BCD-A5F7-A0B1D3D9B3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11" r:id="rId1"/>
    <p:sldLayoutId id="2147484712" r:id="rId2"/>
    <p:sldLayoutId id="2147484713" r:id="rId3"/>
    <p:sldLayoutId id="2147484714" r:id="rId4"/>
    <p:sldLayoutId id="2147484715" r:id="rId5"/>
    <p:sldLayoutId id="2147484716" r:id="rId6"/>
    <p:sldLayoutId id="2147484717" r:id="rId7"/>
    <p:sldLayoutId id="2147484718" r:id="rId8"/>
    <p:sldLayoutId id="2147484719" r:id="rId9"/>
    <p:sldLayoutId id="2147484720" r:id="rId10"/>
    <p:sldLayoutId id="21474847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9B08804-21CB-409A-9C5E-5ACC953BA6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2" r:id="rId1"/>
    <p:sldLayoutId id="2147484723" r:id="rId2"/>
    <p:sldLayoutId id="2147484724" r:id="rId3"/>
    <p:sldLayoutId id="2147484725" r:id="rId4"/>
    <p:sldLayoutId id="2147484726" r:id="rId5"/>
    <p:sldLayoutId id="2147484727" r:id="rId6"/>
    <p:sldLayoutId id="2147484728" r:id="rId7"/>
    <p:sldLayoutId id="2147484729" r:id="rId8"/>
    <p:sldLayoutId id="2147484730" r:id="rId9"/>
    <p:sldLayoutId id="2147484731" r:id="rId10"/>
    <p:sldLayoutId id="2147484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6700B2A-D1D9-4C81-87DF-DB88470121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39" r:id="rId7"/>
    <p:sldLayoutId id="2147484740" r:id="rId8"/>
    <p:sldLayoutId id="2147484741" r:id="rId9"/>
    <p:sldLayoutId id="2147484742" r:id="rId10"/>
    <p:sldLayoutId id="2147484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4DBED07-05FA-4B62-92BA-0ADDC49AF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4" r:id="rId1"/>
    <p:sldLayoutId id="2147484745" r:id="rId2"/>
    <p:sldLayoutId id="2147484746" r:id="rId3"/>
    <p:sldLayoutId id="2147484747" r:id="rId4"/>
    <p:sldLayoutId id="2147484748" r:id="rId5"/>
    <p:sldLayoutId id="2147484749" r:id="rId6"/>
    <p:sldLayoutId id="2147484750" r:id="rId7"/>
    <p:sldLayoutId id="2147484751" r:id="rId8"/>
    <p:sldLayoutId id="2147484752" r:id="rId9"/>
    <p:sldLayoutId id="2147484753" r:id="rId10"/>
    <p:sldLayoutId id="21474847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13E6F3D-EE8A-440A-AE51-30158B735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5" r:id="rId1"/>
    <p:sldLayoutId id="2147484756" r:id="rId2"/>
    <p:sldLayoutId id="2147484757" r:id="rId3"/>
    <p:sldLayoutId id="2147484758" r:id="rId4"/>
    <p:sldLayoutId id="2147484759" r:id="rId5"/>
    <p:sldLayoutId id="2147484760" r:id="rId6"/>
    <p:sldLayoutId id="2147484761" r:id="rId7"/>
    <p:sldLayoutId id="2147484762" r:id="rId8"/>
    <p:sldLayoutId id="2147484763" r:id="rId9"/>
    <p:sldLayoutId id="2147484764" r:id="rId10"/>
    <p:sldLayoutId id="21474847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2F78895-5417-4315-9E47-C8EDF863F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6" r:id="rId1"/>
    <p:sldLayoutId id="2147484767" r:id="rId2"/>
    <p:sldLayoutId id="2147484768" r:id="rId3"/>
    <p:sldLayoutId id="2147484769" r:id="rId4"/>
    <p:sldLayoutId id="2147484770" r:id="rId5"/>
    <p:sldLayoutId id="2147484771" r:id="rId6"/>
    <p:sldLayoutId id="2147484772" r:id="rId7"/>
    <p:sldLayoutId id="2147484773" r:id="rId8"/>
    <p:sldLayoutId id="2147484774" r:id="rId9"/>
    <p:sldLayoutId id="2147484775" r:id="rId10"/>
    <p:sldLayoutId id="21474847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F72C320-8110-4F5D-80EA-A4DF475365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7" r:id="rId1"/>
    <p:sldLayoutId id="2147484778" r:id="rId2"/>
    <p:sldLayoutId id="2147484779" r:id="rId3"/>
    <p:sldLayoutId id="2147484780" r:id="rId4"/>
    <p:sldLayoutId id="2147484781" r:id="rId5"/>
    <p:sldLayoutId id="2147484782" r:id="rId6"/>
    <p:sldLayoutId id="2147484783" r:id="rId7"/>
    <p:sldLayoutId id="2147484784" r:id="rId8"/>
    <p:sldLayoutId id="2147484785" r:id="rId9"/>
    <p:sldLayoutId id="2147484786" r:id="rId10"/>
    <p:sldLayoutId id="21474847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D4C2E7-EE3F-4BAA-81DD-7EC6DA38B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1" r:id="rId1"/>
    <p:sldLayoutId id="2147484492" r:id="rId2"/>
    <p:sldLayoutId id="2147484493" r:id="rId3"/>
    <p:sldLayoutId id="2147484494" r:id="rId4"/>
    <p:sldLayoutId id="2147484495" r:id="rId5"/>
    <p:sldLayoutId id="2147484496" r:id="rId6"/>
    <p:sldLayoutId id="2147484497" r:id="rId7"/>
    <p:sldLayoutId id="2147484498" r:id="rId8"/>
    <p:sldLayoutId id="2147484499" r:id="rId9"/>
    <p:sldLayoutId id="2147484500" r:id="rId10"/>
    <p:sldLayoutId id="21474845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buFontTx/>
              <a:buNone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buFontTx/>
              <a:buNone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buFontTx/>
              <a:buNone/>
              <a:defRPr/>
            </a:pPr>
            <a:fld id="{CC95AB55-6FBF-465B-8974-F4B3A66039E8}" type="slidenum">
              <a:rPr lang="en-US">
                <a:solidFill>
                  <a:srgbClr val="000000"/>
                </a:solidFill>
              </a:rPr>
              <a:pPr>
                <a:buFontTx/>
                <a:buNone/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29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9" r:id="rId1"/>
    <p:sldLayoutId id="2147484790" r:id="rId2"/>
    <p:sldLayoutId id="2147484791" r:id="rId3"/>
    <p:sldLayoutId id="2147484792" r:id="rId4"/>
    <p:sldLayoutId id="2147484793" r:id="rId5"/>
    <p:sldLayoutId id="2147484794" r:id="rId6"/>
    <p:sldLayoutId id="2147484795" r:id="rId7"/>
    <p:sldLayoutId id="2147484796" r:id="rId8"/>
    <p:sldLayoutId id="2147484797" r:id="rId9"/>
    <p:sldLayoutId id="2147484798" r:id="rId10"/>
    <p:sldLayoutId id="21474847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buFontTx/>
              <a:buNone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buFontTx/>
              <a:buNone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buFontTx/>
              <a:buNone/>
              <a:defRPr/>
            </a:pPr>
            <a:fld id="{CC95AB55-6FBF-465B-8974-F4B3A66039E8}" type="slidenum">
              <a:rPr lang="en-US">
                <a:solidFill>
                  <a:srgbClr val="000000"/>
                </a:solidFill>
              </a:rPr>
              <a:pPr>
                <a:buFontTx/>
                <a:buNone/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9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  <p:sldLayoutId id="2147484810" r:id="rId10"/>
    <p:sldLayoutId id="21474848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buFontTx/>
              <a:buNone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buFontTx/>
              <a:buNone/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buFontTx/>
              <a:buNone/>
              <a:defRPr/>
            </a:pPr>
            <a:fld id="{96EA3DFD-1272-4047-885B-C157490D2E4B}" type="slidenum">
              <a:rPr lang="en-US">
                <a:solidFill>
                  <a:srgbClr val="000000"/>
                </a:solidFill>
              </a:rPr>
              <a:pPr>
                <a:buFontTx/>
                <a:buNone/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4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3" r:id="rId1"/>
    <p:sldLayoutId id="2147484814" r:id="rId2"/>
    <p:sldLayoutId id="2147484815" r:id="rId3"/>
    <p:sldLayoutId id="2147484816" r:id="rId4"/>
    <p:sldLayoutId id="2147484817" r:id="rId5"/>
    <p:sldLayoutId id="2147484818" r:id="rId6"/>
    <p:sldLayoutId id="2147484819" r:id="rId7"/>
    <p:sldLayoutId id="2147484820" r:id="rId8"/>
    <p:sldLayoutId id="2147484821" r:id="rId9"/>
    <p:sldLayoutId id="2147484822" r:id="rId10"/>
    <p:sldLayoutId id="21474848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1F78F08-B733-40FE-9DB7-6B2C23B71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6E921C7-16AE-4B76-B81D-8C5AE3332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12F341C-A2A4-4FB5-92A4-C3505E6B6C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4" r:id="rId1"/>
    <p:sldLayoutId id="2147484525" r:id="rId2"/>
    <p:sldLayoutId id="2147484526" r:id="rId3"/>
    <p:sldLayoutId id="2147484527" r:id="rId4"/>
    <p:sldLayoutId id="2147484528" r:id="rId5"/>
    <p:sldLayoutId id="2147484529" r:id="rId6"/>
    <p:sldLayoutId id="2147484530" r:id="rId7"/>
    <p:sldLayoutId id="2147484531" r:id="rId8"/>
    <p:sldLayoutId id="2147484532" r:id="rId9"/>
    <p:sldLayoutId id="2147484533" r:id="rId10"/>
    <p:sldLayoutId id="21474845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322ED37-4C78-4A68-B65C-F707674842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5" r:id="rId1"/>
    <p:sldLayoutId id="2147484536" r:id="rId2"/>
    <p:sldLayoutId id="2147484537" r:id="rId3"/>
    <p:sldLayoutId id="2147484538" r:id="rId4"/>
    <p:sldLayoutId id="2147484539" r:id="rId5"/>
    <p:sldLayoutId id="2147484540" r:id="rId6"/>
    <p:sldLayoutId id="2147484541" r:id="rId7"/>
    <p:sldLayoutId id="2147484542" r:id="rId8"/>
    <p:sldLayoutId id="2147484543" r:id="rId9"/>
    <p:sldLayoutId id="2147484544" r:id="rId10"/>
    <p:sldLayoutId id="21474845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6B38E9D-57EE-4CF6-9C26-FC2C87EC5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6" r:id="rId1"/>
    <p:sldLayoutId id="2147484547" r:id="rId2"/>
    <p:sldLayoutId id="2147484548" r:id="rId3"/>
    <p:sldLayoutId id="2147484549" r:id="rId4"/>
    <p:sldLayoutId id="2147484550" r:id="rId5"/>
    <p:sldLayoutId id="2147484551" r:id="rId6"/>
    <p:sldLayoutId id="2147484552" r:id="rId7"/>
    <p:sldLayoutId id="2147484553" r:id="rId8"/>
    <p:sldLayoutId id="2147484554" r:id="rId9"/>
    <p:sldLayoutId id="2147484555" r:id="rId10"/>
    <p:sldLayoutId id="21474845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1F64A0-6103-4FF2-8096-D1796447F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57" r:id="rId1"/>
    <p:sldLayoutId id="2147484558" r:id="rId2"/>
    <p:sldLayoutId id="2147484559" r:id="rId3"/>
    <p:sldLayoutId id="2147484560" r:id="rId4"/>
    <p:sldLayoutId id="2147484561" r:id="rId5"/>
    <p:sldLayoutId id="2147484562" r:id="rId6"/>
    <p:sldLayoutId id="2147484563" r:id="rId7"/>
    <p:sldLayoutId id="2147484564" r:id="rId8"/>
    <p:sldLayoutId id="2147484565" r:id="rId9"/>
    <p:sldLayoutId id="2147484566" r:id="rId10"/>
    <p:sldLayoutId id="21474845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2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2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39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39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50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115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6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8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9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9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94.xml"/><Relationship Id="rId4" Type="http://schemas.openxmlformats.org/officeDocument/2006/relationships/image" Target="../media/image123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05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1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16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2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2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60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2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38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38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49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71.xml"/><Relationship Id="rId4" Type="http://schemas.openxmlformats.org/officeDocument/2006/relationships/image" Target="../media/image137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8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9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9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15.xml"/><Relationship Id="rId4" Type="http://schemas.openxmlformats.org/officeDocument/2006/relationships/image" Target="../media/image144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04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04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26.xml"/><Relationship Id="rId4" Type="http://schemas.openxmlformats.org/officeDocument/2006/relationships/image" Target="../media/image148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3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26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26.xml"/><Relationship Id="rId4" Type="http://schemas.openxmlformats.org/officeDocument/2006/relationships/image" Target="../media/image153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348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348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348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348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348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348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348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348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3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348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348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348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348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348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348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348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348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348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3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3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9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9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0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1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14" name="Picture 4" descr="Hellenistic Worl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54" name="Picture 2" descr="Athens_Olympieion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6355" name="Text Box 3"/>
          <p:cNvSpPr txBox="1">
            <a:spLocks noChangeArrowheads="1"/>
          </p:cNvSpPr>
          <p:nvPr/>
        </p:nvSpPr>
        <p:spPr bwMode="auto">
          <a:xfrm>
            <a:off x="304800" y="5867400"/>
            <a:ext cx="845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/>
              <a:t>Ναός Διός Ολυμπίου στην Αθήνα και Αντίοχος Δ’ Επιφανής (2</a:t>
            </a:r>
            <a:r>
              <a:rPr lang="el-GR" altLang="en-US" sz="1800" baseline="30000"/>
              <a:t>ο</a:t>
            </a:r>
            <a:r>
              <a:rPr lang="el-GR" altLang="en-US" sz="1800"/>
              <a:t> τέταρτο 2</a:t>
            </a:r>
            <a:r>
              <a:rPr lang="el-GR" altLang="en-US" sz="1800" baseline="30000"/>
              <a:t>ου</a:t>
            </a:r>
            <a:r>
              <a:rPr lang="el-GR" altLang="en-US" sz="1800"/>
              <a:t> αι. π.Χ.)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586" name="Picture 4" descr="Tomb of Philip_thalamo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-41275"/>
            <a:ext cx="7620000" cy="689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4" descr="Tomb of Philip_thorax as foun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0104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4" name="Picture 4" descr="Tomb of the prince_faca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-42863"/>
            <a:ext cx="70104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3635" name="Text Box 5"/>
          <p:cNvSpPr txBox="1">
            <a:spLocks noChangeArrowheads="1"/>
          </p:cNvSpPr>
          <p:nvPr/>
        </p:nvSpPr>
        <p:spPr bwMode="auto">
          <a:xfrm>
            <a:off x="2286000" y="6491288"/>
            <a:ext cx="4648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FFFFFF"/>
                </a:solidFill>
              </a:rPr>
              <a:t>Βεργίνα, «τάφος του πρίγκηπα»</a:t>
            </a:r>
            <a:endParaRPr lang="en-US" altLang="en-US" sz="18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58" name="Picture 4" descr="Tomb of the prince_trapez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5446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4659" name="Rectangle 5"/>
          <p:cNvSpPr>
            <a:spLocks noChangeArrowheads="1"/>
          </p:cNvSpPr>
          <p:nvPr/>
        </p:nvSpPr>
        <p:spPr bwMode="auto">
          <a:xfrm>
            <a:off x="5867400" y="609600"/>
            <a:ext cx="2797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Βεργίνα, «τάφος του Πρίγκιπα»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«τράπεζα» με ασημένια τεφροδόχο υδρία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Picture 5" descr="Vergina_Bella mound1 cop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21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5683" name="Picture 6" descr="Vergina_Bella moun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6388" y="0"/>
            <a:ext cx="50276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06" name="Picture 2" descr="Vergina_tomb of Eurydice_chamb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80772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6707" name="Text Box 3"/>
          <p:cNvSpPr txBox="1">
            <a:spLocks noChangeArrowheads="1"/>
          </p:cNvSpPr>
          <p:nvPr/>
        </p:nvSpPr>
        <p:spPr bwMode="auto">
          <a:xfrm>
            <a:off x="8001000" y="1295400"/>
            <a:ext cx="11430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 b="1"/>
              <a:t>Βεργίνα</a:t>
            </a:r>
            <a:r>
              <a:rPr lang="en-US" altLang="en-US" sz="1200" b="1"/>
              <a:t>:</a:t>
            </a:r>
            <a:endParaRPr lang="el-GR" altLang="en-US" sz="1200" b="1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 b="1"/>
              <a:t>«τάφος της Ευρυδίκης»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730" name="Picture 2" descr="Tomb of Perspephone_toichographi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611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4" name="Picture 2" descr="Lefkadia_great tomb_facade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70104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8755" name="Text Box 3"/>
          <p:cNvSpPr txBox="1">
            <a:spLocks noChangeArrowheads="1"/>
          </p:cNvSpPr>
          <p:nvPr/>
        </p:nvSpPr>
        <p:spPr bwMode="auto">
          <a:xfrm>
            <a:off x="7086600" y="304800"/>
            <a:ext cx="20574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Λευκάδια</a:t>
            </a:r>
            <a:r>
              <a:rPr lang="en-US" altLang="en-US" sz="1800"/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/>
              <a:t>πρώιμος 3</a:t>
            </a:r>
            <a:r>
              <a:rPr lang="el-GR" altLang="en-US" sz="1800" baseline="30000"/>
              <a:t>ος</a:t>
            </a:r>
            <a:r>
              <a:rPr lang="el-GR" altLang="en-US" sz="1800"/>
              <a:t> αι. π.Χ.</a:t>
            </a:r>
          </a:p>
        </p:txBody>
      </p:sp>
      <p:sp>
        <p:nvSpPr>
          <p:cNvPr id="458756" name="Text Box 4"/>
          <p:cNvSpPr txBox="1">
            <a:spLocks noChangeArrowheads="1"/>
          </p:cNvSpPr>
          <p:nvPr/>
        </p:nvSpPr>
        <p:spPr bwMode="auto">
          <a:xfrm>
            <a:off x="7086600" y="1447800"/>
            <a:ext cx="2209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400"/>
              <a:t>Διαστάσεις πρόσοψης</a:t>
            </a:r>
            <a:r>
              <a:rPr lang="en-US" altLang="en-US" sz="1400"/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8,68 X 8,60 </a:t>
            </a:r>
            <a:r>
              <a:rPr lang="el-GR" altLang="en-US" sz="1400"/>
              <a:t>μ</a:t>
            </a:r>
          </a:p>
        </p:txBody>
      </p:sp>
      <p:sp>
        <p:nvSpPr>
          <p:cNvPr id="458757" name="Line 5"/>
          <p:cNvSpPr>
            <a:spLocks noChangeShapeType="1"/>
          </p:cNvSpPr>
          <p:nvPr/>
        </p:nvSpPr>
        <p:spPr bwMode="auto">
          <a:xfrm>
            <a:off x="6553200" y="3124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8758" name="Text Box 6"/>
          <p:cNvSpPr txBox="1">
            <a:spLocks noChangeArrowheads="1"/>
          </p:cNvSpPr>
          <p:nvPr/>
        </p:nvSpPr>
        <p:spPr bwMode="auto">
          <a:xfrm>
            <a:off x="7391400" y="29718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400"/>
              <a:t>Σκηνή μάχης</a:t>
            </a:r>
          </a:p>
        </p:txBody>
      </p:sp>
      <p:sp>
        <p:nvSpPr>
          <p:cNvPr id="458759" name="Line 7"/>
          <p:cNvSpPr>
            <a:spLocks noChangeShapeType="1"/>
          </p:cNvSpPr>
          <p:nvPr/>
        </p:nvSpPr>
        <p:spPr bwMode="auto">
          <a:xfrm>
            <a:off x="6477000" y="3810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8760" name="Text Box 8"/>
          <p:cNvSpPr txBox="1">
            <a:spLocks noChangeArrowheads="1"/>
          </p:cNvSpPr>
          <p:nvPr/>
        </p:nvSpPr>
        <p:spPr bwMode="auto">
          <a:xfrm>
            <a:off x="7467600" y="3581400"/>
            <a:ext cx="1447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400"/>
              <a:t>Κενταυρομαχία</a:t>
            </a:r>
          </a:p>
        </p:txBody>
      </p:sp>
      <p:sp>
        <p:nvSpPr>
          <p:cNvPr id="458761" name="Line 10"/>
          <p:cNvSpPr>
            <a:spLocks noChangeShapeType="1"/>
          </p:cNvSpPr>
          <p:nvPr/>
        </p:nvSpPr>
        <p:spPr bwMode="auto">
          <a:xfrm flipV="1">
            <a:off x="1447800" y="4267200"/>
            <a:ext cx="5791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8762" name="Line 11"/>
          <p:cNvSpPr>
            <a:spLocks noChangeShapeType="1"/>
          </p:cNvSpPr>
          <p:nvPr/>
        </p:nvSpPr>
        <p:spPr bwMode="auto">
          <a:xfrm>
            <a:off x="2590800" y="4495800"/>
            <a:ext cx="464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8763" name="Line 12"/>
          <p:cNvSpPr>
            <a:spLocks noChangeShapeType="1"/>
          </p:cNvSpPr>
          <p:nvPr/>
        </p:nvSpPr>
        <p:spPr bwMode="auto">
          <a:xfrm>
            <a:off x="5029200" y="4724400"/>
            <a:ext cx="2209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8764" name="Line 14"/>
          <p:cNvSpPr>
            <a:spLocks noChangeShapeType="1"/>
          </p:cNvSpPr>
          <p:nvPr/>
        </p:nvSpPr>
        <p:spPr bwMode="auto">
          <a:xfrm>
            <a:off x="6400800" y="4953000"/>
            <a:ext cx="838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8765" name="Text Box 15"/>
          <p:cNvSpPr txBox="1">
            <a:spLocks noChangeArrowheads="1"/>
          </p:cNvSpPr>
          <p:nvPr/>
        </p:nvSpPr>
        <p:spPr bwMode="auto">
          <a:xfrm>
            <a:off x="7315200" y="3962400"/>
            <a:ext cx="1828800" cy="21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/>
              <a:t>Όρθιος πολεμιστής (νεκρός)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/>
              <a:t>Ερμής (Ψυχοπ</a:t>
            </a:r>
            <a:r>
              <a:rPr lang="en-US" altLang="en-US" sz="1200"/>
              <a:t>o</a:t>
            </a:r>
            <a:r>
              <a:rPr lang="el-GR" altLang="en-US" sz="1200"/>
              <a:t>μπός)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/>
              <a:t>Αίακος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/>
              <a:t>Ραδάμανθυς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/>
              <a:t>(η κρίση του νεκρού από τους δικαστές του Άδη, Αίακο και Ραδάμανθυ)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778" name="Picture 4" descr="Delphi_Daochos monumen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57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9779" name="Picture 5" descr="Lysippos_Apoxyomeno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686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9780" name="Text Box 6"/>
          <p:cNvSpPr txBox="1">
            <a:spLocks noChangeArrowheads="1"/>
          </p:cNvSpPr>
          <p:nvPr/>
        </p:nvSpPr>
        <p:spPr bwMode="auto">
          <a:xfrm>
            <a:off x="228600" y="13716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400" b="1">
                <a:solidFill>
                  <a:srgbClr val="000000"/>
                </a:solidFill>
              </a:rPr>
              <a:t>Δελφοί</a:t>
            </a:r>
            <a:r>
              <a:rPr lang="en-US" altLang="en-US" sz="1400" b="1">
                <a:solidFill>
                  <a:srgbClr val="000000"/>
                </a:solidFill>
              </a:rPr>
              <a:t>: </a:t>
            </a:r>
            <a:r>
              <a:rPr lang="el-GR" altLang="en-US" sz="1400" b="1">
                <a:solidFill>
                  <a:srgbClr val="000000"/>
                </a:solidFill>
              </a:rPr>
              <a:t>σύνταγμα του Δαόχου</a:t>
            </a:r>
            <a:endParaRPr lang="en-US" altLang="en-US" sz="1400" b="1">
              <a:solidFill>
                <a:srgbClr val="000000"/>
              </a:solidFill>
            </a:endParaRPr>
          </a:p>
        </p:txBody>
      </p:sp>
      <p:sp>
        <p:nvSpPr>
          <p:cNvPr id="459781" name="Text Box 7"/>
          <p:cNvSpPr txBox="1">
            <a:spLocks noChangeArrowheads="1"/>
          </p:cNvSpPr>
          <p:nvPr/>
        </p:nvSpPr>
        <p:spPr bwMode="auto">
          <a:xfrm>
            <a:off x="304800" y="1905000"/>
            <a:ext cx="327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Λύσιππος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Αγίας και Αποξυόμενος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2" name="Picture 5" descr="Lysippos_Alexander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76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03" name="Text Box 5"/>
          <p:cNvSpPr txBox="1">
            <a:spLocks noChangeArrowheads="1"/>
          </p:cNvSpPr>
          <p:nvPr/>
        </p:nvSpPr>
        <p:spPr bwMode="auto">
          <a:xfrm>
            <a:off x="5562600" y="228600"/>
            <a:ext cx="327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Ρωμαϊκά αντίγραφα αγαλμάτων Αλεξάνδρου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78" name="Picture 2" descr="Athens_Olympie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5019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26" name="Picture 4" descr="Lysippos_Alexande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5287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827" name="Text Box 5"/>
          <p:cNvSpPr txBox="1">
            <a:spLocks noChangeArrowheads="1"/>
          </p:cNvSpPr>
          <p:nvPr/>
        </p:nvSpPr>
        <p:spPr bwMode="auto">
          <a:xfrm>
            <a:off x="5943600" y="228600"/>
            <a:ext cx="2971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Λύσιππος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πορτραίτα Αλεξάνδρου (ρωμ. αντίγραφα)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850" name="Picture 4" descr="Athlets_Lysippian sty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5492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2851" name="Text Box 6"/>
          <p:cNvSpPr txBox="1">
            <a:spLocks noChangeArrowheads="1"/>
          </p:cNvSpPr>
          <p:nvPr/>
        </p:nvSpPr>
        <p:spPr bwMode="auto">
          <a:xfrm>
            <a:off x="5943600" y="0"/>
            <a:ext cx="274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Χάλκινα αγάλματα αθλητών</a:t>
            </a:r>
            <a:r>
              <a:rPr lang="en-US" altLang="en-US" sz="1800" b="1">
                <a:solidFill>
                  <a:srgbClr val="000000"/>
                </a:solidFill>
              </a:rPr>
              <a:t>:</a:t>
            </a:r>
            <a:r>
              <a:rPr lang="el-GR" altLang="en-US" sz="18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ca. 300 </a:t>
            </a:r>
            <a:r>
              <a:rPr lang="el-GR" altLang="en-US" sz="1800" b="1">
                <a:solidFill>
                  <a:srgbClr val="000000"/>
                </a:solidFill>
              </a:rPr>
              <a:t>π.Χ</a:t>
            </a:r>
            <a:r>
              <a:rPr lang="el-GR" altLang="en-US" sz="1800">
                <a:solidFill>
                  <a:srgbClr val="000000"/>
                </a:solidFill>
              </a:rPr>
              <a:t>.</a:t>
            </a:r>
            <a:endParaRPr lang="en-US" altLang="en-US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874" name="Picture 4" descr="Tyche of Antioch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310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898" name="Picture 4" descr="Demosthen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2779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4899" name="Text Box 6"/>
          <p:cNvSpPr txBox="1">
            <a:spLocks noChangeArrowheads="1"/>
          </p:cNvSpPr>
          <p:nvPr/>
        </p:nvSpPr>
        <p:spPr bwMode="auto">
          <a:xfrm>
            <a:off x="4419600" y="2286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Δημοσθένης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22" name="Picture 4" descr="Epikour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03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5923" name="Text Box 6"/>
          <p:cNvSpPr txBox="1">
            <a:spLocks noChangeArrowheads="1"/>
          </p:cNvSpPr>
          <p:nvPr/>
        </p:nvSpPr>
        <p:spPr bwMode="auto">
          <a:xfrm>
            <a:off x="6477000" y="304800"/>
            <a:ext cx="266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Πορτραίτο του Επίκουρου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946" name="Picture 4" descr="Chrysipp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3305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6947" name="Picture 5" descr="Head of Philosopher_Antikethyra wrec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0775" y="0"/>
            <a:ext cx="5483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70" name="Picture 5" descr="Ptolemy IX and Seleukos I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5365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994" name="Picture 4" descr="Pergamon_Dying Trumpetee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34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8995" name="Text Box 6"/>
          <p:cNvSpPr txBox="1">
            <a:spLocks noChangeArrowheads="1"/>
          </p:cNvSpPr>
          <p:nvPr/>
        </p:nvSpPr>
        <p:spPr bwMode="auto">
          <a:xfrm>
            <a:off x="5791200" y="2286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Θνήσκων Κέλτης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018" name="Picture 4" descr="Ludovisi Gau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5132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0019" name="Text Box 6"/>
          <p:cNvSpPr txBox="1">
            <a:spLocks noChangeArrowheads="1"/>
          </p:cNvSpPr>
          <p:nvPr/>
        </p:nvSpPr>
        <p:spPr bwMode="auto">
          <a:xfrm>
            <a:off x="5562600" y="1524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“</a:t>
            </a:r>
            <a:r>
              <a:rPr lang="en-US" altLang="en-US" sz="1800" b="1">
                <a:solidFill>
                  <a:srgbClr val="000000"/>
                </a:solidFill>
              </a:rPr>
              <a:t>Ludovisi </a:t>
            </a:r>
            <a:r>
              <a:rPr lang="el-GR" altLang="en-US" sz="1800" b="1">
                <a:solidFill>
                  <a:srgbClr val="000000"/>
                </a:solidFill>
              </a:rPr>
              <a:t>Γαλάτης</a:t>
            </a:r>
            <a:r>
              <a:rPr lang="en-US" altLang="en-US" sz="1800" b="1">
                <a:solidFill>
                  <a:srgbClr val="000000"/>
                </a:solidFill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42" name="Picture 4" descr="Attalid dedication_Dying Celt and Irani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5446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43" name="Text Box 6"/>
          <p:cNvSpPr txBox="1">
            <a:spLocks noChangeArrowheads="1"/>
          </p:cNvSpPr>
          <p:nvPr/>
        </p:nvSpPr>
        <p:spPr bwMode="auto">
          <a:xfrm>
            <a:off x="5867400" y="3962400"/>
            <a:ext cx="274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Κεφαλή θνήσκοντος Ιρανού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02" name="Picture 4" descr="Altar of Pergamon_sculptural progra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516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Picture 4" descr="Small Pergamene dedicat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73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2067" name="Text Box 6"/>
          <p:cNvSpPr txBox="1">
            <a:spLocks noChangeArrowheads="1"/>
          </p:cNvSpPr>
          <p:nvPr/>
        </p:nvSpPr>
        <p:spPr bwMode="auto">
          <a:xfrm>
            <a:off x="304800" y="0"/>
            <a:ext cx="838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Μικρό ανάθημα των Ατταλιδών στην Ακρόπολη των Αθηνών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090" name="Picture 4" descr="Small Pergamene dedication_Falling Celt and fac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8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3091" name="Rectangle 6"/>
          <p:cNvSpPr>
            <a:spLocks noChangeArrowheads="1"/>
          </p:cNvSpPr>
          <p:nvPr/>
        </p:nvSpPr>
        <p:spPr bwMode="auto">
          <a:xfrm>
            <a:off x="5562600" y="381000"/>
            <a:ext cx="324961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Μικρό ανάθημα των Ατταλιδών στην Ακρόπολη των Αθηνών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4" name="Picture 4" descr="Nike of Samothrace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5500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4115" name="Text Box 5"/>
          <p:cNvSpPr txBox="1">
            <a:spLocks noChangeArrowheads="1"/>
          </p:cNvSpPr>
          <p:nvPr/>
        </p:nvSpPr>
        <p:spPr bwMode="auto">
          <a:xfrm>
            <a:off x="5867400" y="152400"/>
            <a:ext cx="3124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Νίκη της Σαμοθράκης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8" name="Picture 4" descr="Nike of Samothrac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63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5139" name="Picture 5" descr="Nike of Samothrace_side view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2988" y="0"/>
            <a:ext cx="55610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2" name="Picture 4" descr="Sperlonga cav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7838"/>
            <a:ext cx="9144000" cy="638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6163" name="Text Box 6"/>
          <p:cNvSpPr txBox="1">
            <a:spLocks noChangeArrowheads="1"/>
          </p:cNvSpPr>
          <p:nvPr/>
        </p:nvSpPr>
        <p:spPr bwMode="auto">
          <a:xfrm>
            <a:off x="2743200" y="0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Σπήλαιο της </a:t>
            </a:r>
            <a:r>
              <a:rPr lang="en-US" altLang="en-US" sz="1800" b="1">
                <a:solidFill>
                  <a:srgbClr val="000000"/>
                </a:solidFill>
              </a:rPr>
              <a:t>Sperlonga</a:t>
            </a:r>
            <a:endParaRPr lang="el-GR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86" name="Picture 4" descr="Sperlonga cave_blinding of Polyphem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84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7187" name="Rectangle 6"/>
          <p:cNvSpPr>
            <a:spLocks noChangeArrowheads="1"/>
          </p:cNvSpPr>
          <p:nvPr/>
        </p:nvSpPr>
        <p:spPr bwMode="auto">
          <a:xfrm>
            <a:off x="1219200" y="152400"/>
            <a:ext cx="5881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Σπήλαιο της </a:t>
            </a:r>
            <a:r>
              <a:rPr lang="en-US" altLang="en-US" sz="1800" b="1">
                <a:solidFill>
                  <a:srgbClr val="000000"/>
                </a:solidFill>
              </a:rPr>
              <a:t>Sperlonga: </a:t>
            </a:r>
            <a:r>
              <a:rPr lang="el-GR" altLang="en-US" sz="1800" b="1">
                <a:solidFill>
                  <a:srgbClr val="000000"/>
                </a:solidFill>
              </a:rPr>
              <a:t>σύμπλεγμα του Πολυφήμου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210" name="Picture 4" descr="Laoco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53451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8211" name="Text Box 6"/>
          <p:cNvSpPr txBox="1">
            <a:spLocks noChangeArrowheads="1"/>
          </p:cNvSpPr>
          <p:nvPr/>
        </p:nvSpPr>
        <p:spPr bwMode="auto">
          <a:xfrm>
            <a:off x="5943600" y="2286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Σύμπλεγμα του Λαοκόοντα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234" name="Picture 4" descr="Old fisherm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3101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9235" name="Picture 4" descr="Genre sculptur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5516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258" name="Picture 4" descr="Relief of Archela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4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0259" name="Text Box 6"/>
          <p:cNvSpPr txBox="1">
            <a:spLocks noChangeArrowheads="1"/>
          </p:cNvSpPr>
          <p:nvPr/>
        </p:nvSpPr>
        <p:spPr bwMode="auto">
          <a:xfrm>
            <a:off x="5638800" y="228600"/>
            <a:ext cx="327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Ανάγλυφο του Αρχελάου της Πριήνης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82" name="Picture 5" descr="Medusa Rondanini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821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426" name="Picture 2" descr="Pergamon_altar_Berli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9248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0" y="4876800"/>
            <a:ext cx="9144000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1800">
                <a:cs typeface="Arial" charset="0"/>
              </a:rPr>
              <a:t> Ευμένης Β’ της Περγάμου (197-159)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>
                <a:cs typeface="Arial" charset="0"/>
              </a:rPr>
              <a:t> Το πλάτος του βωμού είναι ίσο με το πλάτος του βωμού της Ήρας στο Ηραίον της Σάμου.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>
                <a:cs typeface="Arial" charset="0"/>
              </a:rPr>
              <a:t> 90 Ιωνικοί κίονες περιβάλλουν το βωμό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>
                <a:cs typeface="Arial" charset="0"/>
              </a:rPr>
              <a:t> Εξωτερική ζωφόρος</a:t>
            </a:r>
            <a:r>
              <a:rPr lang="en-US" altLang="en-US" sz="1800">
                <a:cs typeface="Arial" charset="0"/>
              </a:rPr>
              <a:t>: </a:t>
            </a:r>
            <a:r>
              <a:rPr lang="el-GR" altLang="en-US" sz="1800">
                <a:cs typeface="Arial" charset="0"/>
              </a:rPr>
              <a:t>μήκος 120 μ, ύψος 2,28 μ.</a:t>
            </a:r>
            <a:endParaRPr lang="en-US" altLang="en-US" sz="18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Picture 4" descr="Apollo Kitharoid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5864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0" name="Picture 4" descr="Lykosoura_sanctuary of Despoina_cult grou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4138"/>
            <a:ext cx="9144000" cy="69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3331" name="Text Box 6"/>
          <p:cNvSpPr txBox="1">
            <a:spLocks noChangeArrowheads="1"/>
          </p:cNvSpPr>
          <p:nvPr/>
        </p:nvSpPr>
        <p:spPr bwMode="auto">
          <a:xfrm>
            <a:off x="0" y="61722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Ιερό της Δέσποινας στη Λυκόσουρα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4" name="Picture 4" descr="Lykosoura_sanctuary of Despoina_statu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4355" name="Rectangle 6"/>
          <p:cNvSpPr>
            <a:spLocks noChangeArrowheads="1"/>
          </p:cNvSpPr>
          <p:nvPr/>
        </p:nvSpPr>
        <p:spPr bwMode="auto">
          <a:xfrm>
            <a:off x="5867400" y="152400"/>
            <a:ext cx="327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Ιερό της Δέσποινας στη Λυκόσουρα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378" name="Picture 4" descr="Aphrodite from Satal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4713" y="0"/>
            <a:ext cx="5729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5379" name="Picture 5" descr="Aphrodite from Mel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2674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402" name="Picture 4" descr="Aphrodite from Rhod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459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426" name="Picture 4" descr="The Three Grac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51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Aemilius Paulus victory monumen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12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6"/>
          <p:cNvSpPr txBox="1">
            <a:spLocks noChangeArrowheads="1"/>
          </p:cNvSpPr>
          <p:nvPr/>
        </p:nvSpPr>
        <p:spPr bwMode="auto">
          <a:xfrm>
            <a:off x="6324600" y="228600"/>
            <a:ext cx="281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Δελφοί</a:t>
            </a:r>
            <a:r>
              <a:rPr lang="en-US" altLang="en-US" sz="1800">
                <a:solidFill>
                  <a:srgbClr val="000000"/>
                </a:solidFill>
              </a:rPr>
              <a:t>: </a:t>
            </a:r>
            <a:r>
              <a:rPr lang="el-GR" altLang="en-US" sz="1800">
                <a:solidFill>
                  <a:srgbClr val="000000"/>
                </a:solidFill>
              </a:rPr>
              <a:t>μνημείο του Αιμιλίου Παύλου</a:t>
            </a: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0625" y="1096963"/>
            <a:ext cx="2738438" cy="573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56516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Delos_statuar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98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6"/>
          <p:cNvSpPr txBox="1">
            <a:spLocks noChangeArrowheads="1"/>
          </p:cNvSpPr>
          <p:nvPr/>
        </p:nvSpPr>
        <p:spPr bwMode="auto">
          <a:xfrm>
            <a:off x="1219200" y="152400"/>
            <a:ext cx="525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Αγάλματα από τη Δήλο</a:t>
            </a:r>
          </a:p>
        </p:txBody>
      </p:sp>
    </p:spTree>
    <p:extLst>
      <p:ext uri="{BB962C8B-B14F-4D97-AF65-F5344CB8AC3E}">
        <p14:creationId xmlns:p14="http://schemas.microsoft.com/office/powerpoint/2010/main" val="401158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1" descr="Rome_altar of Domitius Ahenobarb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 Box 6"/>
          <p:cNvSpPr txBox="1">
            <a:spLocks noChangeArrowheads="1"/>
          </p:cNvSpPr>
          <p:nvPr/>
        </p:nvSpPr>
        <p:spPr bwMode="auto">
          <a:xfrm>
            <a:off x="5562600" y="228600"/>
            <a:ext cx="320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Ρώμη</a:t>
            </a:r>
            <a:r>
              <a:rPr lang="en-US" altLang="en-US" sz="1800">
                <a:solidFill>
                  <a:srgbClr val="000000"/>
                </a:solidFill>
              </a:rPr>
              <a:t>: </a:t>
            </a:r>
            <a:r>
              <a:rPr lang="el-GR" altLang="en-US" sz="1800">
                <a:solidFill>
                  <a:srgbClr val="000000"/>
                </a:solidFill>
              </a:rPr>
              <a:t>βωμός του </a:t>
            </a:r>
            <a:r>
              <a:rPr lang="en-US" altLang="en-US" sz="1800">
                <a:solidFill>
                  <a:srgbClr val="000000"/>
                </a:solidFill>
              </a:rPr>
              <a:t>Domitius Ahenobarbus</a:t>
            </a:r>
            <a:endParaRPr lang="el-GR" alt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25144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1" descr="Rome_altar of Domitius Ahenobarbus_cens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9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5791200" y="304800"/>
            <a:ext cx="31702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Ρώμη</a:t>
            </a:r>
            <a:r>
              <a:rPr lang="en-US" altLang="en-US" sz="1800">
                <a:solidFill>
                  <a:srgbClr val="000000"/>
                </a:solidFill>
              </a:rPr>
              <a:t>: </a:t>
            </a:r>
            <a:r>
              <a:rPr lang="el-GR" altLang="en-US" sz="1800">
                <a:solidFill>
                  <a:srgbClr val="000000"/>
                </a:solidFill>
              </a:rPr>
              <a:t>βωμός του </a:t>
            </a:r>
            <a:r>
              <a:rPr lang="en-US" altLang="en-US" sz="1800">
                <a:solidFill>
                  <a:srgbClr val="000000"/>
                </a:solidFill>
              </a:rPr>
              <a:t>Domitius Ahenobarbus</a:t>
            </a:r>
            <a:endParaRPr lang="el-GR" alt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0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50" name="Picture 2" descr="Pergamon_altar_rec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 descr="Roman general from Tivoli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292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Picture 2" descr="Roman general from Rom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2917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43585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Rotroff1997_45-4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Rotroff1997_42-47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3511550"/>
            <a:ext cx="56419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6019800" y="0"/>
            <a:ext cx="312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CLASSICAL KANTHAROS</a:t>
            </a: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381000" y="3962400"/>
            <a:ext cx="1227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Κάνθαροι</a:t>
            </a:r>
          </a:p>
        </p:txBody>
      </p:sp>
    </p:spTree>
    <p:extLst>
      <p:ext uri="{BB962C8B-B14F-4D97-AF65-F5344CB8AC3E}">
        <p14:creationId xmlns:p14="http://schemas.microsoft.com/office/powerpoint/2010/main" val="75961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Rotroff1997_65-6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Rotroff1997_66-70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3803650"/>
            <a:ext cx="48006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5486400" y="0"/>
            <a:ext cx="3657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CUP-KANTHAROS: PLAIN RIM</a:t>
            </a:r>
          </a:p>
        </p:txBody>
      </p:sp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152400" y="4038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Κάνθαροι</a:t>
            </a:r>
          </a:p>
        </p:txBody>
      </p:sp>
    </p:spTree>
    <p:extLst>
      <p:ext uri="{BB962C8B-B14F-4D97-AF65-F5344CB8AC3E}">
        <p14:creationId xmlns:p14="http://schemas.microsoft.com/office/powerpoint/2010/main" val="1420582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Rotroff1982_2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038600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5" descr="Rotroff1982_21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450" y="0"/>
            <a:ext cx="5162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228600" y="1524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Ανάγλυφος σκύφος</a:t>
            </a:r>
          </a:p>
        </p:txBody>
      </p:sp>
    </p:spTree>
    <p:extLst>
      <p:ext uri="{BB962C8B-B14F-4D97-AF65-F5344CB8AC3E}">
        <p14:creationId xmlns:p14="http://schemas.microsoft.com/office/powerpoint/2010/main" val="11062106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Rotroff1982_12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21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Rotroff1982_121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800" y="1447800"/>
            <a:ext cx="502920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5715000" y="304800"/>
            <a:ext cx="2149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Ανάγλυφος σκύφος</a:t>
            </a:r>
          </a:p>
        </p:txBody>
      </p:sp>
    </p:spTree>
    <p:extLst>
      <p:ext uri="{BB962C8B-B14F-4D97-AF65-F5344CB8AC3E}">
        <p14:creationId xmlns:p14="http://schemas.microsoft.com/office/powerpoint/2010/main" val="168089703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Rotroff1997_328-33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 descr="Rotroff1997_328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3382963"/>
            <a:ext cx="54864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2133600" y="152400"/>
            <a:ext cx="701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BLACK-GLAZED HEMISPHERICAL AND PARABOLIC CUPS</a:t>
            </a:r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152400" y="5943600"/>
            <a:ext cx="3343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Ημισφαιρικοί σκύφοι και μαστοί</a:t>
            </a:r>
          </a:p>
        </p:txBody>
      </p:sp>
    </p:spTree>
    <p:extLst>
      <p:ext uri="{BB962C8B-B14F-4D97-AF65-F5344CB8AC3E}">
        <p14:creationId xmlns:p14="http://schemas.microsoft.com/office/powerpoint/2010/main" val="199257289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Rotroff1997_1527-153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475297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Rotroff1997_1527-1529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5988" y="1371600"/>
            <a:ext cx="4418012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7848600" y="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LAGYNOI</a:t>
            </a: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1524000" y="1524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Λάγυνοι</a:t>
            </a:r>
          </a:p>
        </p:txBody>
      </p:sp>
    </p:spTree>
    <p:extLst>
      <p:ext uri="{BB962C8B-B14F-4D97-AF65-F5344CB8AC3E}">
        <p14:creationId xmlns:p14="http://schemas.microsoft.com/office/powerpoint/2010/main" val="20462795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Rotroff1997_679-68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662940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 descr="Rotroff1997_678-681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502150"/>
            <a:ext cx="6729413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7239000" y="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ROLLED-RIM PLATES</a:t>
            </a:r>
          </a:p>
        </p:txBody>
      </p:sp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6934200" y="9144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Πινάκια</a:t>
            </a:r>
          </a:p>
        </p:txBody>
      </p:sp>
    </p:spTree>
    <p:extLst>
      <p:ext uri="{BB962C8B-B14F-4D97-AF65-F5344CB8AC3E}">
        <p14:creationId xmlns:p14="http://schemas.microsoft.com/office/powerpoint/2010/main" val="326689150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Rotroff1997_720-730dw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3560763"/>
            <a:ext cx="6711950" cy="329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5" descr="Rotroff1997_722, 72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1722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7315200" y="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FISH-PLATES</a:t>
            </a:r>
          </a:p>
        </p:txBody>
      </p:sp>
      <p:sp>
        <p:nvSpPr>
          <p:cNvPr id="33797" name="Text Box 7"/>
          <p:cNvSpPr txBox="1">
            <a:spLocks noChangeArrowheads="1"/>
          </p:cNvSpPr>
          <p:nvPr/>
        </p:nvSpPr>
        <p:spPr bwMode="auto">
          <a:xfrm>
            <a:off x="6705600" y="3810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ιχθυοπινάκια</a:t>
            </a:r>
          </a:p>
        </p:txBody>
      </p:sp>
    </p:spTree>
    <p:extLst>
      <p:ext uri="{BB962C8B-B14F-4D97-AF65-F5344CB8AC3E}">
        <p14:creationId xmlns:p14="http://schemas.microsoft.com/office/powerpoint/2010/main" val="208039553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Rotroff1997_1007-10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845820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5" descr="Rotroff1997_1006-1017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62413"/>
            <a:ext cx="9144000" cy="279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6781800" y="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ECHINUS BOWLS</a:t>
            </a:r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4267200" y="0"/>
            <a:ext cx="2079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Εχινοειδείς σκύφοι</a:t>
            </a:r>
          </a:p>
        </p:txBody>
      </p:sp>
    </p:spTree>
    <p:extLst>
      <p:ext uri="{BB962C8B-B14F-4D97-AF65-F5344CB8AC3E}">
        <p14:creationId xmlns:p14="http://schemas.microsoft.com/office/powerpoint/2010/main" val="1183942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474" name="Picture 4" descr="Altar of Pergamon_east friez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51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Unguentar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7752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5" descr="Unguentaria_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457200"/>
            <a:ext cx="4427537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1828800" y="0"/>
            <a:ext cx="3657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Μυροδοχεία</a:t>
            </a:r>
          </a:p>
        </p:txBody>
      </p:sp>
    </p:spTree>
    <p:extLst>
      <p:ext uri="{BB962C8B-B14F-4D97-AF65-F5344CB8AC3E}">
        <p14:creationId xmlns:p14="http://schemas.microsoft.com/office/powerpoint/2010/main" val="324901749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Trefoil jug_dw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025" y="0"/>
            <a:ext cx="4498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5" descr="Trefoil ju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83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762000" y="24384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οινοχόες</a:t>
            </a:r>
          </a:p>
        </p:txBody>
      </p:sp>
    </p:spTree>
    <p:extLst>
      <p:ext uri="{BB962C8B-B14F-4D97-AF65-F5344CB8AC3E}">
        <p14:creationId xmlns:p14="http://schemas.microsoft.com/office/powerpoint/2010/main" val="152812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Hellenistic jug_form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684713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6" descr="Hellenistic jug_form 1_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3913" y="533400"/>
            <a:ext cx="451008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7"/>
          <p:cNvSpPr txBox="1">
            <a:spLocks noChangeArrowheads="1"/>
          </p:cNvSpPr>
          <p:nvPr/>
        </p:nvSpPr>
        <p:spPr bwMode="auto">
          <a:xfrm>
            <a:off x="2971800" y="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πρόχοι</a:t>
            </a:r>
          </a:p>
        </p:txBody>
      </p:sp>
    </p:spTree>
    <p:extLst>
      <p:ext uri="{BB962C8B-B14F-4D97-AF65-F5344CB8AC3E}">
        <p14:creationId xmlns:p14="http://schemas.microsoft.com/office/powerpoint/2010/main" val="375043919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Amphora_forms 4-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47879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4" descr="amphora_forms3-6_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5975" y="457200"/>
            <a:ext cx="45180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5638800" y="0"/>
            <a:ext cx="2478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Επιτραπέζιοι αμφορείς</a:t>
            </a:r>
          </a:p>
        </p:txBody>
      </p:sp>
    </p:spTree>
    <p:extLst>
      <p:ext uri="{BB962C8B-B14F-4D97-AF65-F5344CB8AC3E}">
        <p14:creationId xmlns:p14="http://schemas.microsoft.com/office/powerpoint/2010/main" val="424513424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lekane-forms 2-3_dw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22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5" descr="lekane-form 1_dw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9238" y="0"/>
            <a:ext cx="38147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1676400" y="6400800"/>
            <a:ext cx="160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Λεκάνες</a:t>
            </a:r>
          </a:p>
        </p:txBody>
      </p:sp>
    </p:spTree>
    <p:extLst>
      <p:ext uri="{BB962C8B-B14F-4D97-AF65-F5344CB8AC3E}">
        <p14:creationId xmlns:p14="http://schemas.microsoft.com/office/powerpoint/2010/main" val="162001808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blister war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71438"/>
            <a:ext cx="8229600" cy="692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93260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Chytra-form1_dw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2788" y="609600"/>
            <a:ext cx="4621212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5" descr="Chytra-form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454342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 Box 6"/>
          <p:cNvSpPr txBox="1">
            <a:spLocks noChangeArrowheads="1"/>
          </p:cNvSpPr>
          <p:nvPr/>
        </p:nvSpPr>
        <p:spPr bwMode="auto">
          <a:xfrm>
            <a:off x="3124200" y="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Χύτρες</a:t>
            </a:r>
          </a:p>
        </p:txBody>
      </p:sp>
    </p:spTree>
    <p:extLst>
      <p:ext uri="{BB962C8B-B14F-4D97-AF65-F5344CB8AC3E}">
        <p14:creationId xmlns:p14="http://schemas.microsoft.com/office/powerpoint/2010/main" val="118836224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lopas-form3_dw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304800"/>
            <a:ext cx="46482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5" descr="lopas-forms2-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46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5181600" y="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Λοπάδες</a:t>
            </a:r>
          </a:p>
        </p:txBody>
      </p:sp>
    </p:spTree>
    <p:extLst>
      <p:ext uri="{BB962C8B-B14F-4D97-AF65-F5344CB8AC3E}">
        <p14:creationId xmlns:p14="http://schemas.microsoft.com/office/powerpoint/2010/main" val="408037574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Pyraunon1_Del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6425" y="0"/>
            <a:ext cx="3457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5" descr="Pyraunon_Del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87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68435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Knidian amphorae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0325" y="1447800"/>
            <a:ext cx="5273675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5" descr="Knidian amphorae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5141913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 Box 6"/>
          <p:cNvSpPr txBox="1">
            <a:spLocks noChangeArrowheads="1"/>
          </p:cNvSpPr>
          <p:nvPr/>
        </p:nvSpPr>
        <p:spPr bwMode="auto">
          <a:xfrm>
            <a:off x="2057400" y="152400"/>
            <a:ext cx="457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Οξυπύθμενοι αμφορείς</a:t>
            </a:r>
          </a:p>
        </p:txBody>
      </p:sp>
    </p:spTree>
    <p:extLst>
      <p:ext uri="{BB962C8B-B14F-4D97-AF65-F5344CB8AC3E}">
        <p14:creationId xmlns:p14="http://schemas.microsoft.com/office/powerpoint/2010/main" val="324085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498" name="Picture 4" descr="Altar of Pergamon_east frieze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541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Late Hellenistic to Roman Imperial lamp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03638"/>
            <a:ext cx="9144000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5" descr="early to middle Hellenistic lam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Rectangle 6"/>
          <p:cNvSpPr>
            <a:spLocks noChangeArrowheads="1"/>
          </p:cNvSpPr>
          <p:nvPr/>
        </p:nvSpPr>
        <p:spPr bwMode="auto">
          <a:xfrm>
            <a:off x="4106863" y="3246438"/>
            <a:ext cx="931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Λύχνοι</a:t>
            </a:r>
          </a:p>
        </p:txBody>
      </p:sp>
    </p:spTree>
    <p:extLst>
      <p:ext uri="{BB962C8B-B14F-4D97-AF65-F5344CB8AC3E}">
        <p14:creationId xmlns:p14="http://schemas.microsoft.com/office/powerpoint/2010/main" val="2839415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2" name="Picture 2" descr="Magnesia_altar of Artemi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0" y="-42863"/>
            <a:ext cx="655955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46" name="Picture 2" descr="Pergamon_sanctuary of Athen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12700"/>
            <a:ext cx="82296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4547" name="Text Box 3"/>
          <p:cNvSpPr txBox="1">
            <a:spLocks noChangeArrowheads="1"/>
          </p:cNvSpPr>
          <p:nvPr/>
        </p:nvSpPr>
        <p:spPr bwMode="auto">
          <a:xfrm>
            <a:off x="2971800" y="0"/>
            <a:ext cx="525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Πέργαμος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ιερό της Αθηνάς Νικηφόρου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570" name="Picture 2" descr="Pergamon_Temple of Athena_propyl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67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5571" name="Rectangle 3"/>
          <p:cNvSpPr>
            <a:spLocks noChangeArrowheads="1"/>
          </p:cNvSpPr>
          <p:nvPr/>
        </p:nvSpPr>
        <p:spPr bwMode="auto">
          <a:xfrm>
            <a:off x="5334000" y="685800"/>
            <a:ext cx="37004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Πέργαμος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πρόπυλον του ιερού της Αθηνάς Νικηφόρου.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62" name="Picture 2" descr="Priene_temple of Athen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5363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63" name="Text Box 3"/>
          <p:cNvSpPr txBox="1">
            <a:spLocks noChangeArrowheads="1"/>
          </p:cNvSpPr>
          <p:nvPr/>
        </p:nvSpPr>
        <p:spPr bwMode="auto">
          <a:xfrm>
            <a:off x="4953000" y="1219200"/>
            <a:ext cx="4191000" cy="3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Πριήνη</a:t>
            </a:r>
            <a:r>
              <a:rPr lang="en-US" altLang="en-US" sz="1800" b="1"/>
              <a:t>: </a:t>
            </a:r>
            <a:r>
              <a:rPr lang="el-GR" altLang="en-US" sz="1800" b="1"/>
              <a:t>Ιερό της Αθηνάς Πολιάδας</a:t>
            </a:r>
            <a:endParaRPr lang="en-US" altLang="en-US" sz="1800" b="1"/>
          </a:p>
          <a:p>
            <a:pPr eaLnBrk="1" hangingPunct="1">
              <a:spcBef>
                <a:spcPct val="50000"/>
              </a:spcBef>
            </a:pPr>
            <a:r>
              <a:rPr lang="en-US" altLang="en-US" sz="1800"/>
              <a:t> </a:t>
            </a:r>
            <a:r>
              <a:rPr lang="el-GR" altLang="en-US" sz="1800"/>
              <a:t>Αφιερώθηκε το 334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Έργο του Πυθεού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Χρήση του Αττικού ποδός (= 29,5 εκ.)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Η κάτοψη εγγράφεται σε κάνναβο τετραγώνων 6 Χ 6 Αττικών ποδών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Σηκός = 50 πόδες = ½ του μήκους του ναού.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Ύψος ναού</a:t>
            </a:r>
            <a:r>
              <a:rPr lang="en-US" altLang="en-US" sz="1800"/>
              <a:t>: ½ </a:t>
            </a:r>
            <a:r>
              <a:rPr lang="el-GR" altLang="en-US" sz="1800"/>
              <a:t>τού μήκους του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594" name="Picture 1" descr="Epidauros_sanctuary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7638" y="14288"/>
            <a:ext cx="630872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6595" name="TextBox 1"/>
          <p:cNvSpPr txBox="1">
            <a:spLocks noChangeArrowheads="1"/>
          </p:cNvSpPr>
          <p:nvPr/>
        </p:nvSpPr>
        <p:spPr bwMode="auto">
          <a:xfrm>
            <a:off x="1417638" y="152400"/>
            <a:ext cx="2392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/>
              <a:t>Επίδαυρος, Ιερό του Ασκληπιού</a:t>
            </a:r>
            <a:endParaRPr lang="en-US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618" name="Picture 4" descr="Olympia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1313"/>
            <a:ext cx="9144000" cy="651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42" name="Picture 4" descr="Delos_plan of the sanctuary of Apoll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0250"/>
            <a:ext cx="9144000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43" name="Text Box 5"/>
          <p:cNvSpPr txBox="1">
            <a:spLocks noChangeArrowheads="1"/>
          </p:cNvSpPr>
          <p:nvPr/>
        </p:nvSpPr>
        <p:spPr bwMode="auto">
          <a:xfrm>
            <a:off x="2514600" y="0"/>
            <a:ext cx="495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2400" b="1">
                <a:cs typeface="Arial" charset="0"/>
              </a:rPr>
              <a:t>Δήλος</a:t>
            </a:r>
            <a:r>
              <a:rPr lang="en-US" altLang="en-US" sz="2400" b="1">
                <a:cs typeface="Arial" charset="0"/>
              </a:rPr>
              <a:t>: </a:t>
            </a:r>
            <a:r>
              <a:rPr lang="el-GR" altLang="en-US" sz="2400" b="1">
                <a:cs typeface="Arial" charset="0"/>
              </a:rPr>
              <a:t>το ιερό του Απόλλωνα</a:t>
            </a:r>
            <a:endParaRPr lang="en-US" altLang="en-US" sz="2400" b="1">
              <a:cs typeface="Arial" charset="0"/>
            </a:endParaRPr>
          </a:p>
        </p:txBody>
      </p:sp>
      <p:sp>
        <p:nvSpPr>
          <p:cNvPr id="368644" name="Line 6"/>
          <p:cNvSpPr>
            <a:spLocks noChangeShapeType="1"/>
          </p:cNvSpPr>
          <p:nvPr/>
        </p:nvSpPr>
        <p:spPr bwMode="auto">
          <a:xfrm flipH="1" flipV="1">
            <a:off x="7086600" y="4800600"/>
            <a:ext cx="457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45" name="Text Box 7"/>
          <p:cNvSpPr txBox="1">
            <a:spLocks noChangeArrowheads="1"/>
          </p:cNvSpPr>
          <p:nvPr/>
        </p:nvSpPr>
        <p:spPr bwMode="auto">
          <a:xfrm>
            <a:off x="6934200" y="53340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Στοά του Φιλίππου Ε’</a:t>
            </a:r>
            <a:endParaRPr lang="en-US" altLang="en-US" sz="1800" b="1">
              <a:cs typeface="Arial" charset="0"/>
            </a:endParaRPr>
          </a:p>
        </p:txBody>
      </p:sp>
      <p:sp>
        <p:nvSpPr>
          <p:cNvPr id="368646" name="Line 8"/>
          <p:cNvSpPr>
            <a:spLocks noChangeShapeType="1"/>
          </p:cNvSpPr>
          <p:nvPr/>
        </p:nvSpPr>
        <p:spPr bwMode="auto">
          <a:xfrm>
            <a:off x="914400" y="914400"/>
            <a:ext cx="457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47" name="Text Box 9"/>
          <p:cNvSpPr txBox="1">
            <a:spLocks noChangeArrowheads="1"/>
          </p:cNvSpPr>
          <p:nvPr/>
        </p:nvSpPr>
        <p:spPr bwMode="auto">
          <a:xfrm>
            <a:off x="228600" y="0"/>
            <a:ext cx="1752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Στοά του Αντιγόνου Γονατά</a:t>
            </a:r>
            <a:endParaRPr lang="en-US" altLang="en-US" sz="1800" b="1">
              <a:cs typeface="Arial" charset="0"/>
            </a:endParaRPr>
          </a:p>
        </p:txBody>
      </p:sp>
      <p:sp>
        <p:nvSpPr>
          <p:cNvPr id="368648" name="Line 11"/>
          <p:cNvSpPr>
            <a:spLocks noChangeShapeType="1"/>
          </p:cNvSpPr>
          <p:nvPr/>
        </p:nvSpPr>
        <p:spPr bwMode="auto">
          <a:xfrm>
            <a:off x="3733800" y="1905000"/>
            <a:ext cx="2286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49" name="Text Box 12"/>
          <p:cNvSpPr txBox="1">
            <a:spLocks noChangeArrowheads="1"/>
          </p:cNvSpPr>
          <p:nvPr/>
        </p:nvSpPr>
        <p:spPr bwMode="auto">
          <a:xfrm>
            <a:off x="2438400" y="1524000"/>
            <a:ext cx="289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«μνημείο των ταύρων»</a:t>
            </a:r>
            <a:endParaRPr lang="en-US" altLang="en-US" sz="1800" b="1">
              <a:cs typeface="Arial" charset="0"/>
            </a:endParaRPr>
          </a:p>
        </p:txBody>
      </p:sp>
      <p:sp>
        <p:nvSpPr>
          <p:cNvPr id="368650" name="Line 13"/>
          <p:cNvSpPr>
            <a:spLocks noChangeShapeType="1"/>
          </p:cNvSpPr>
          <p:nvPr/>
        </p:nvSpPr>
        <p:spPr bwMode="auto">
          <a:xfrm flipH="1">
            <a:off x="1143000" y="5562600"/>
            <a:ext cx="2286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51" name="Text Box 14"/>
          <p:cNvSpPr txBox="1">
            <a:spLocks noChangeArrowheads="1"/>
          </p:cNvSpPr>
          <p:nvPr/>
        </p:nvSpPr>
        <p:spPr bwMode="auto">
          <a:xfrm>
            <a:off x="914400" y="487680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Υπόστηλη αίθουσα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Picture 2" descr="Samothrace_temen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70104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667" name="Text Box 3"/>
          <p:cNvSpPr txBox="1">
            <a:spLocks noChangeArrowheads="1"/>
          </p:cNvSpPr>
          <p:nvPr/>
        </p:nvSpPr>
        <p:spPr bwMode="auto">
          <a:xfrm>
            <a:off x="7010400" y="1066800"/>
            <a:ext cx="2133600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Σαμοθράκη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 Ιερό των Μεγάλων Θεών</a:t>
            </a:r>
            <a:r>
              <a:rPr lang="el-GR" altLang="en-US" sz="1800"/>
              <a:t> (ύστερος 4</a:t>
            </a:r>
            <a:r>
              <a:rPr lang="el-GR" altLang="en-US" sz="1800" baseline="30000"/>
              <a:t>ος</a:t>
            </a:r>
            <a:r>
              <a:rPr lang="el-GR" altLang="en-US" sz="1800"/>
              <a:t> – πρώιμος 3</a:t>
            </a:r>
            <a:r>
              <a:rPr lang="el-GR" altLang="en-US" sz="1800" baseline="30000"/>
              <a:t>ος</a:t>
            </a:r>
            <a:r>
              <a:rPr lang="el-GR" altLang="en-US" sz="1800"/>
              <a:t> αι. π.Χ.)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690" name="Picture 2" descr="Samothrace_Propyl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4582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14" name="Picture 2" descr="Samothrace_hier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244013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1715" name="Text Box 3"/>
          <p:cNvSpPr txBox="1">
            <a:spLocks noChangeArrowheads="1"/>
          </p:cNvSpPr>
          <p:nvPr/>
        </p:nvSpPr>
        <p:spPr bwMode="auto">
          <a:xfrm>
            <a:off x="2971800" y="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Ιερόν</a:t>
            </a:r>
            <a:r>
              <a:rPr lang="en-US" altLang="en-US" sz="1800" b="1"/>
              <a:t>: </a:t>
            </a:r>
            <a:r>
              <a:rPr lang="el-GR" altLang="en-US" sz="1800" b="1"/>
              <a:t>ύστερος 4</a:t>
            </a:r>
            <a:r>
              <a:rPr lang="el-GR" altLang="en-US" sz="1800" b="1" baseline="30000"/>
              <a:t>ος</a:t>
            </a:r>
            <a:r>
              <a:rPr lang="el-GR" altLang="en-US" sz="1800" b="1"/>
              <a:t> αι.</a:t>
            </a:r>
            <a:endParaRPr lang="en-US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Picture 2" descr="Samothrace_Hieron_interio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8138"/>
            <a:ext cx="9144000" cy="651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2" descr="Samothrace_Arsinoeion_rec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-36513"/>
            <a:ext cx="73914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3763" name="Text Box 3"/>
          <p:cNvSpPr txBox="1">
            <a:spLocks noChangeArrowheads="1"/>
          </p:cNvSpPr>
          <p:nvPr/>
        </p:nvSpPr>
        <p:spPr bwMode="auto">
          <a:xfrm>
            <a:off x="6629400" y="6553200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/>
              <a:t>280</a:t>
            </a:r>
            <a:r>
              <a:rPr lang="en-US" altLang="en-US" sz="1800"/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6" name="Picture 2" descr="Samothrace_Arsinoeion_section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810" name="Picture 2" descr="Lindos_sanctuary of Athen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0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5811" name="Text Box 3"/>
          <p:cNvSpPr txBox="1">
            <a:spLocks noChangeArrowheads="1"/>
          </p:cNvSpPr>
          <p:nvPr/>
        </p:nvSpPr>
        <p:spPr bwMode="auto">
          <a:xfrm>
            <a:off x="5867400" y="228600"/>
            <a:ext cx="3276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Λίνδος</a:t>
            </a:r>
            <a:r>
              <a:rPr lang="en-US" altLang="en-US" sz="1800" b="1"/>
              <a:t>: </a:t>
            </a:r>
            <a:r>
              <a:rPr lang="el-GR" altLang="en-US" sz="1800" b="1"/>
              <a:t>ιερό της Αθηνάς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Τετράστυλος αμφιπρόστυλος δωρικός ναός του 330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Αρχιτεκτονική πλαισίωση του ναού με στοές και βαθμίδες κατά τον πρώιμο 2</a:t>
            </a:r>
            <a:r>
              <a:rPr lang="el-GR" altLang="en-US" sz="1800" baseline="30000"/>
              <a:t>ο</a:t>
            </a:r>
            <a:r>
              <a:rPr lang="el-GR" altLang="en-US" sz="1800"/>
              <a:t> αι. π.Χ.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186" name="Picture 2" descr="Sardis_Temple of Apoll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35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9187" name="Text Box 3"/>
          <p:cNvSpPr txBox="1">
            <a:spLocks noChangeArrowheads="1"/>
          </p:cNvSpPr>
          <p:nvPr/>
        </p:nvSpPr>
        <p:spPr bwMode="auto">
          <a:xfrm>
            <a:off x="4038600" y="914400"/>
            <a:ext cx="510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49188" name="Text Box 4"/>
          <p:cNvSpPr txBox="1">
            <a:spLocks noChangeArrowheads="1"/>
          </p:cNvSpPr>
          <p:nvPr/>
        </p:nvSpPr>
        <p:spPr bwMode="auto">
          <a:xfrm>
            <a:off x="4114800" y="1143000"/>
            <a:ext cx="47244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Ναός της Αρτέμιδος στις Σάρδεις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Ο 4</a:t>
            </a:r>
            <a:r>
              <a:rPr lang="el-GR" altLang="en-US" sz="1800" baseline="30000"/>
              <a:t>ος</a:t>
            </a:r>
            <a:r>
              <a:rPr lang="el-GR" altLang="en-US" sz="1800"/>
              <a:t> μαγαλύτερος Ιωνικός ναός του αρχαίου κόσμου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Ο σηκός, ο πρόναος και ο οπισθόδομος κτίστηκαν στα τέλη του 4</a:t>
            </a:r>
            <a:r>
              <a:rPr lang="el-GR" altLang="en-US" sz="1800" baseline="30000"/>
              <a:t>ου</a:t>
            </a:r>
            <a:r>
              <a:rPr lang="el-GR" altLang="en-US" sz="1800"/>
              <a:t> αι. Οι αναλογίες τους βασίζονται σε μονάδα 20 αττικών ποδών (5,89 μ)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800"/>
              <a:t> </a:t>
            </a:r>
            <a:r>
              <a:rPr lang="en-US" altLang="en-US" sz="1800"/>
              <a:t>Ca. 175-150: </a:t>
            </a:r>
            <a:r>
              <a:rPr lang="el-GR" altLang="en-US" sz="1800"/>
              <a:t>προστίθεται η ψευδο-δίπτερη κιονοστοιχία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4" descr="Lindos_sanctuary of Athen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2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6835" name="Text Box 5"/>
          <p:cNvSpPr txBox="1">
            <a:spLocks noChangeArrowheads="1"/>
          </p:cNvSpPr>
          <p:nvPr/>
        </p:nvSpPr>
        <p:spPr bwMode="auto">
          <a:xfrm>
            <a:off x="6781800" y="0"/>
            <a:ext cx="2362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Λίνδος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ιερό της Αθηνάς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2" descr="Lindos_sanctuary of Athena_rec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0325"/>
            <a:ext cx="9144000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2" name="Picture 2" descr="Kos_Asklepieion_recon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6925"/>
            <a:ext cx="9144000" cy="6061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883" name="Line 4"/>
          <p:cNvSpPr>
            <a:spLocks noChangeShapeType="1"/>
          </p:cNvSpPr>
          <p:nvPr/>
        </p:nvSpPr>
        <p:spPr bwMode="auto">
          <a:xfrm flipH="1" flipV="1">
            <a:off x="1447800" y="2133600"/>
            <a:ext cx="1371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8884" name="Text Box 5"/>
          <p:cNvSpPr txBox="1">
            <a:spLocks noChangeArrowheads="1"/>
          </p:cNvSpPr>
          <p:nvPr/>
        </p:nvSpPr>
        <p:spPr bwMode="auto">
          <a:xfrm>
            <a:off x="304800" y="1524000"/>
            <a:ext cx="1600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400"/>
              <a:t>Ύστερος 4</a:t>
            </a:r>
            <a:r>
              <a:rPr lang="el-GR" altLang="en-US" sz="1400" baseline="30000"/>
              <a:t>ος</a:t>
            </a:r>
            <a:r>
              <a:rPr lang="el-GR" altLang="en-US" sz="1400"/>
              <a:t>-πρώιμος 3</a:t>
            </a:r>
            <a:r>
              <a:rPr lang="el-GR" altLang="en-US" sz="1400" baseline="30000"/>
              <a:t>ος</a:t>
            </a:r>
            <a:r>
              <a:rPr lang="el-GR" altLang="en-US" sz="1400"/>
              <a:t> αι.</a:t>
            </a:r>
            <a:endParaRPr lang="en-US" altLang="en-US" sz="1400"/>
          </a:p>
        </p:txBody>
      </p:sp>
      <p:sp>
        <p:nvSpPr>
          <p:cNvPr id="378885" name="Line 7"/>
          <p:cNvSpPr>
            <a:spLocks noChangeShapeType="1"/>
          </p:cNvSpPr>
          <p:nvPr/>
        </p:nvSpPr>
        <p:spPr bwMode="auto">
          <a:xfrm flipH="1" flipV="1">
            <a:off x="2362200" y="17526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8886" name="Text Box 8"/>
          <p:cNvSpPr txBox="1">
            <a:spLocks noChangeArrowheads="1"/>
          </p:cNvSpPr>
          <p:nvPr/>
        </p:nvSpPr>
        <p:spPr bwMode="auto">
          <a:xfrm>
            <a:off x="1676400" y="1447800"/>
            <a:ext cx="76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400"/>
              <a:t>3</a:t>
            </a:r>
            <a:r>
              <a:rPr lang="el-GR" altLang="en-US" sz="1400" baseline="30000"/>
              <a:t>ος</a:t>
            </a:r>
            <a:r>
              <a:rPr lang="el-GR" altLang="en-US" sz="1400"/>
              <a:t> αι.</a:t>
            </a:r>
            <a:endParaRPr lang="en-US" altLang="en-US" sz="1400"/>
          </a:p>
        </p:txBody>
      </p:sp>
      <p:sp>
        <p:nvSpPr>
          <p:cNvPr id="378887" name="Line 9"/>
          <p:cNvSpPr>
            <a:spLocks noChangeShapeType="1"/>
          </p:cNvSpPr>
          <p:nvPr/>
        </p:nvSpPr>
        <p:spPr bwMode="auto">
          <a:xfrm flipH="1" flipV="1">
            <a:off x="3124200" y="1219200"/>
            <a:ext cx="2209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8888" name="Text Box 10"/>
          <p:cNvSpPr txBox="1">
            <a:spLocks noChangeArrowheads="1"/>
          </p:cNvSpPr>
          <p:nvPr/>
        </p:nvSpPr>
        <p:spPr bwMode="auto">
          <a:xfrm>
            <a:off x="1828800" y="990600"/>
            <a:ext cx="1447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Ca. 160 </a:t>
            </a:r>
            <a:r>
              <a:rPr lang="el-GR" altLang="en-US" sz="1400"/>
              <a:t>π.Χ.</a:t>
            </a:r>
            <a:endParaRPr lang="en-US" altLang="en-US" sz="1400"/>
          </a:p>
        </p:txBody>
      </p:sp>
      <p:sp>
        <p:nvSpPr>
          <p:cNvPr id="378889" name="Text Box 11"/>
          <p:cNvSpPr txBox="1">
            <a:spLocks noChangeArrowheads="1"/>
          </p:cNvSpPr>
          <p:nvPr/>
        </p:nvSpPr>
        <p:spPr bwMode="auto">
          <a:xfrm>
            <a:off x="3429000" y="304800"/>
            <a:ext cx="304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/>
              <a:t>Κως</a:t>
            </a:r>
            <a:r>
              <a:rPr lang="en-US" altLang="en-US" sz="1800" b="1"/>
              <a:t>: </a:t>
            </a:r>
            <a:r>
              <a:rPr lang="el-GR" altLang="en-US" sz="1800" b="1"/>
              <a:t>Ασκληπιείο</a:t>
            </a:r>
            <a:endParaRPr lang="en-US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906" name="Picture 4" descr="Kos_Asklepieion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907" name="Rectangle 4"/>
          <p:cNvSpPr>
            <a:spLocks noChangeArrowheads="1"/>
          </p:cNvSpPr>
          <p:nvPr/>
        </p:nvSpPr>
        <p:spPr bwMode="auto">
          <a:xfrm>
            <a:off x="3200400" y="228600"/>
            <a:ext cx="2071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Κως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Ασκληπιείο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30" name="Picture 2" descr="Kos_Asklepie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6508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4" name="Picture 2" descr="Priene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5148263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1955" name="Picture 3" descr="Pergamon_pla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3033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978" name="Picture 2" descr="Pergamon_rec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050" name="Picture 2" descr="Demetrias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9088"/>
            <a:ext cx="9144000" cy="65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4" name="Picture 3" descr="Fi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46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7075" name="Text Box 4"/>
          <p:cNvSpPr txBox="1">
            <a:spLocks noChangeArrowheads="1"/>
          </p:cNvSpPr>
          <p:nvPr/>
        </p:nvSpPr>
        <p:spPr bwMode="auto">
          <a:xfrm>
            <a:off x="1905000" y="0"/>
            <a:ext cx="548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Σικυώνα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αποκατάσταση πολεοδομικού σχεδίου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098" name="Picture 2" descr="Antiocheia_plan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575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 descr="Magnesia_Temple of Artemis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6858000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0211" name="Text Box 4"/>
          <p:cNvSpPr txBox="1">
            <a:spLocks noChangeArrowheads="1"/>
          </p:cNvSpPr>
          <p:nvPr/>
        </p:nvSpPr>
        <p:spPr bwMode="auto">
          <a:xfrm>
            <a:off x="685800" y="4572000"/>
            <a:ext cx="7086600" cy="270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/>
              <a:t>Μαγνησία του Μαιάνδρου</a:t>
            </a:r>
            <a:r>
              <a:rPr lang="en-US" altLang="en-US" sz="1800" b="1"/>
              <a:t>: </a:t>
            </a:r>
            <a:r>
              <a:rPr lang="el-GR" altLang="en-US" sz="1800" b="1"/>
              <a:t>ναός της Αρτέμιδος Λευκοφρυήνης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</a:t>
            </a:r>
            <a:endParaRPr lang="el-GR" altLang="en-US" sz="1800"/>
          </a:p>
          <a:p>
            <a:pPr eaLnBrk="1" hangingPunct="1">
              <a:spcBef>
                <a:spcPct val="0"/>
              </a:spcBef>
            </a:pPr>
            <a:r>
              <a:rPr lang="el-GR" altLang="en-US" sz="1800"/>
              <a:t>Ύστερος 3ος ή 1ο μισό του 2ου αι. π.Χ.</a:t>
            </a:r>
            <a:endParaRPr lang="en-US" altLang="en-US" sz="1800"/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 </a:t>
            </a:r>
            <a:r>
              <a:rPr lang="el-GR" altLang="en-US" sz="1800"/>
              <a:t>Αποδίδεται στον Ερμογένη</a:t>
            </a:r>
            <a:endParaRPr lang="en-US" altLang="en-US" sz="1800"/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 </a:t>
            </a:r>
            <a:r>
              <a:rPr lang="el-GR" altLang="en-US" sz="1800"/>
              <a:t>Μήκος σηκού = 3 φορές το πλάτος του</a:t>
            </a:r>
            <a:endParaRPr lang="en-US" altLang="en-US" sz="1800"/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 </a:t>
            </a:r>
            <a:r>
              <a:rPr lang="el-GR" altLang="en-US" sz="1800"/>
              <a:t>Αναλογία προναού – ναού – οπισθοδόμου</a:t>
            </a:r>
            <a:r>
              <a:rPr lang="en-US" altLang="en-US" sz="1800"/>
              <a:t>: </a:t>
            </a:r>
            <a:r>
              <a:rPr lang="el-GR" altLang="en-US" sz="1800"/>
              <a:t>2</a:t>
            </a:r>
            <a:r>
              <a:rPr lang="en-US" altLang="en-US" sz="1800"/>
              <a:t>:2:1</a:t>
            </a:r>
          </a:p>
          <a:p>
            <a:pPr eaLnBrk="1" hangingPunct="1">
              <a:spcBef>
                <a:spcPct val="0"/>
              </a:spcBef>
            </a:pPr>
            <a:r>
              <a:rPr lang="el-GR" altLang="en-US" sz="1800"/>
              <a:t> Ψευδο-δίπτερος και σχεδόν διάστυλος (μεταξόνιο = 4 φορές η διάμετρος των κιόνων, ύψος των κιόνων = 8 φορές η διάμετρος)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l-GR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22" name="Picture 2" descr="Alexandreia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2043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6" name="Picture 2" descr="petrovol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9525"/>
            <a:ext cx="7772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170" name="Picture 2" descr="Kydna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26988"/>
            <a:ext cx="7896225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 descr="Kydna_reconstruct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89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218" name="Picture 2" descr="Kydna_axonometric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3988"/>
            <a:ext cx="9144000" cy="656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2" name="Picture 2" descr="DSCN406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4243" name="Text Box 3"/>
          <p:cNvSpPr txBox="1">
            <a:spLocks noChangeArrowheads="1"/>
          </p:cNvSpPr>
          <p:nvPr/>
        </p:nvSpPr>
        <p:spPr bwMode="auto">
          <a:xfrm>
            <a:off x="2057400" y="304800"/>
            <a:ext cx="525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1800" b="1">
                <a:cs typeface="Arial" charset="0"/>
              </a:rPr>
              <a:t>Ελληνιστική Άλος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τμήμα του διπλού τείχους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6" name="Picture 2" descr="Gat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05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5267" name="Picture 3" descr="Perge_gat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9800" y="1219200"/>
            <a:ext cx="43942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90" name="Picture 1" descr="Miletos_end2nd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8188" y="0"/>
            <a:ext cx="5127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6291" name="TextBox 1"/>
          <p:cNvSpPr txBox="1">
            <a:spLocks noChangeArrowheads="1"/>
          </p:cNvSpPr>
          <p:nvPr/>
        </p:nvSpPr>
        <p:spPr bwMode="auto">
          <a:xfrm>
            <a:off x="76200" y="228600"/>
            <a:ext cx="19319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/>
              <a:t>Μίλητος</a:t>
            </a:r>
            <a:r>
              <a:rPr lang="en-US" altLang="en-US" sz="1800" b="1"/>
              <a:t>:</a:t>
            </a:r>
            <a:r>
              <a:rPr lang="el-GR" altLang="en-US" sz="1800" b="1"/>
              <a:t> αστικό κέντρο</a:t>
            </a:r>
            <a:endParaRPr lang="en-US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Picture 2" descr="Miletos_bouleuterion_rec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-14288"/>
            <a:ext cx="83820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7315" name="Text Box 3"/>
          <p:cNvSpPr txBox="1">
            <a:spLocks noChangeArrowheads="1"/>
          </p:cNvSpPr>
          <p:nvPr/>
        </p:nvSpPr>
        <p:spPr bwMode="auto">
          <a:xfrm>
            <a:off x="4114800" y="304800"/>
            <a:ext cx="3368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/>
          </a:p>
        </p:txBody>
      </p:sp>
      <p:sp>
        <p:nvSpPr>
          <p:cNvPr id="397316" name="Text Box 4"/>
          <p:cNvSpPr txBox="1">
            <a:spLocks noChangeArrowheads="1"/>
          </p:cNvSpPr>
          <p:nvPr/>
        </p:nvSpPr>
        <p:spPr bwMode="auto">
          <a:xfrm>
            <a:off x="2743200" y="304800"/>
            <a:ext cx="2397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/>
              <a:t>Αντίοχος Δ’ Επιφανής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8" name="Picture 2" descr="Miletos_bouleuterion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234" name="Picture 2" descr="Magnesia_Temple of Artemis Leukophryen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513"/>
            <a:ext cx="9144000" cy="68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62" name="Picture 4" descr="Messen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4143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63" name="Text Box 5"/>
          <p:cNvSpPr txBox="1">
            <a:spLocks noChangeArrowheads="1"/>
          </p:cNvSpPr>
          <p:nvPr/>
        </p:nvSpPr>
        <p:spPr bwMode="auto">
          <a:xfrm>
            <a:off x="5334000" y="304800"/>
            <a:ext cx="381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Το αστικό κέντρο της Μεσσήνης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6" name="Picture 2" descr="Messene_sanctuary of Asklepi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914400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0387" name="Text Box 3"/>
          <p:cNvSpPr txBox="1">
            <a:spLocks noChangeArrowheads="1"/>
          </p:cNvSpPr>
          <p:nvPr/>
        </p:nvSpPr>
        <p:spPr bwMode="auto">
          <a:xfrm>
            <a:off x="6553200" y="381000"/>
            <a:ext cx="259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/>
              <a:t>1</a:t>
            </a:r>
            <a:r>
              <a:rPr lang="el-GR" altLang="en-US" sz="1800" baseline="30000"/>
              <a:t>ο</a:t>
            </a:r>
            <a:r>
              <a:rPr lang="el-GR" altLang="en-US" sz="1800"/>
              <a:t> μισό του 2</a:t>
            </a:r>
            <a:r>
              <a:rPr lang="el-GR" altLang="en-US" sz="1800" baseline="30000"/>
              <a:t>ου</a:t>
            </a:r>
            <a:r>
              <a:rPr lang="el-GR" altLang="en-US" sz="1800"/>
              <a:t> αι. π.Χ.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410" name="Picture 2" descr="Athens_Hellenistic agor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6350"/>
            <a:ext cx="77724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1411" name="Text Box 3"/>
          <p:cNvSpPr txBox="1">
            <a:spLocks noChangeArrowheads="1"/>
          </p:cNvSpPr>
          <p:nvPr/>
        </p:nvSpPr>
        <p:spPr bwMode="auto">
          <a:xfrm>
            <a:off x="5867400" y="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Αγορά Αθηνών (ελλην. περίοδος)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Picture 2" descr="Athenian agora_stoa of Attalo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Picture 2" descr="Delos_agora of the Italian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0963"/>
            <a:ext cx="9144000" cy="677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506" name="Picture 4" descr="Delos_Ofellius Ferus nich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4535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5507" name="Picture 5" descr="Delos_house of the Diadoumenos_statu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279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530" name="Picture 4" descr="Delos_Establishment of the Poseidoniast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438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554" name="Picture 2" descr="Magnesia_agor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623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578" name="Picture 2" descr="Priene_cent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1113"/>
            <a:ext cx="807720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02" name="Picture 2" descr="Priene_agor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89154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03" name="Text Box 3"/>
          <p:cNvSpPr txBox="1">
            <a:spLocks noChangeArrowheads="1"/>
          </p:cNvSpPr>
          <p:nvPr/>
        </p:nvSpPr>
        <p:spPr bwMode="auto">
          <a:xfrm>
            <a:off x="6553200" y="63246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1800" b="1">
                <a:cs typeface="Arial" charset="0"/>
              </a:rPr>
              <a:t>Πριήνη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αγορά</a:t>
            </a:r>
            <a:endParaRPr lang="en-US" altLang="en-US" sz="1800" b="1">
              <a:cs typeface="Arial" charset="0"/>
            </a:endParaRPr>
          </a:p>
        </p:txBody>
      </p:sp>
      <p:sp>
        <p:nvSpPr>
          <p:cNvPr id="409604" name="Text Box 4"/>
          <p:cNvSpPr txBox="1">
            <a:spLocks noChangeArrowheads="1"/>
          </p:cNvSpPr>
          <p:nvPr/>
        </p:nvSpPr>
        <p:spPr bwMode="auto">
          <a:xfrm>
            <a:off x="6553200" y="4343400"/>
            <a:ext cx="205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1400" b="1">
                <a:solidFill>
                  <a:schemeClr val="folHlink"/>
                </a:solidFill>
                <a:cs typeface="Arial" charset="0"/>
              </a:rPr>
              <a:t>Ναός Ολυμπίου Διός</a:t>
            </a:r>
            <a:endParaRPr lang="en-US" altLang="en-US" sz="1400" b="1">
              <a:solidFill>
                <a:schemeClr val="folHlink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258" name="Picture 2" descr="Magnesia_Temple of Artemis_rec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26" name="Picture 3" descr="Priene_bouleuteri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4633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27" name="Text Box 4"/>
          <p:cNvSpPr txBox="1">
            <a:spLocks noChangeArrowheads="1"/>
          </p:cNvSpPr>
          <p:nvPr/>
        </p:nvSpPr>
        <p:spPr bwMode="auto">
          <a:xfrm>
            <a:off x="5791200" y="38100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Πριήνη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βουλευτήριο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50" name="Picture 5" descr="Priene_bouleuter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51" name="Rectangle 6"/>
          <p:cNvSpPr>
            <a:spLocks noChangeArrowheads="1"/>
          </p:cNvSpPr>
          <p:nvPr/>
        </p:nvSpPr>
        <p:spPr bwMode="auto">
          <a:xfrm>
            <a:off x="3276600" y="228600"/>
            <a:ext cx="246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cs typeface="Arial" charset="0"/>
              </a:rPr>
              <a:t>Πριήνη</a:t>
            </a:r>
            <a:r>
              <a:rPr lang="en-US" altLang="en-US" sz="1800" b="1">
                <a:cs typeface="Arial" charset="0"/>
              </a:rPr>
              <a:t>: </a:t>
            </a:r>
            <a:r>
              <a:rPr lang="el-GR" altLang="en-US" sz="1800" b="1">
                <a:cs typeface="Arial" charset="0"/>
              </a:rPr>
              <a:t>βουλευτήριο</a:t>
            </a:r>
            <a:endParaRPr lang="en-US" altLang="en-US" sz="18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4" name="Picture 2" descr="Priene_pla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5038"/>
            <a:ext cx="9144000" cy="592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675" name="Text Box 3"/>
          <p:cNvSpPr txBox="1">
            <a:spLocks noChangeArrowheads="1"/>
          </p:cNvSpPr>
          <p:nvPr/>
        </p:nvSpPr>
        <p:spPr bwMode="auto">
          <a:xfrm>
            <a:off x="4191000" y="2286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Πριήνη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  <p:sp>
        <p:nvSpPr>
          <p:cNvPr id="412676" name="Oval 4"/>
          <p:cNvSpPr>
            <a:spLocks noChangeArrowheads="1"/>
          </p:cNvSpPr>
          <p:nvPr/>
        </p:nvSpPr>
        <p:spPr bwMode="auto">
          <a:xfrm>
            <a:off x="4953000" y="2286000"/>
            <a:ext cx="1066800" cy="990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12677" name="Line 6"/>
          <p:cNvSpPr>
            <a:spLocks noChangeShapeType="1"/>
          </p:cNvSpPr>
          <p:nvPr/>
        </p:nvSpPr>
        <p:spPr bwMode="auto">
          <a:xfrm flipH="1">
            <a:off x="5867400" y="1752600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78" name="Text Box 7"/>
          <p:cNvSpPr txBox="1">
            <a:spLocks noChangeArrowheads="1"/>
          </p:cNvSpPr>
          <p:nvPr/>
        </p:nvSpPr>
        <p:spPr bwMode="auto">
          <a:xfrm>
            <a:off x="5334000" y="12954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άνω γυμνάσιο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  <p:sp>
        <p:nvSpPr>
          <p:cNvPr id="412679" name="Line 8"/>
          <p:cNvSpPr>
            <a:spLocks noChangeShapeType="1"/>
          </p:cNvSpPr>
          <p:nvPr/>
        </p:nvSpPr>
        <p:spPr bwMode="auto">
          <a:xfrm flipV="1">
            <a:off x="3124200" y="5943600"/>
            <a:ext cx="1066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80" name="Rectangle 9"/>
          <p:cNvSpPr>
            <a:spLocks noChangeArrowheads="1"/>
          </p:cNvSpPr>
          <p:nvPr/>
        </p:nvSpPr>
        <p:spPr bwMode="auto">
          <a:xfrm>
            <a:off x="1295400" y="5867400"/>
            <a:ext cx="1839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κάτω γυμνάσιο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698" name="Picture 2" descr="Priene_lower gymnas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2" name="Picture 4" descr="Priene_theater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77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4723" name="Text Box 5"/>
          <p:cNvSpPr txBox="1">
            <a:spLocks noChangeArrowheads="1"/>
          </p:cNvSpPr>
          <p:nvPr/>
        </p:nvSpPr>
        <p:spPr bwMode="auto">
          <a:xfrm>
            <a:off x="3581400" y="2286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Θέατρο Πριήνης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46" name="Picture 2" descr="Priene_theater_later sken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5413"/>
            <a:ext cx="9144000" cy="673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770" name="Picture 2" descr="Pergamon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33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6771" name="Oval 4"/>
          <p:cNvSpPr>
            <a:spLocks noChangeArrowheads="1"/>
          </p:cNvSpPr>
          <p:nvPr/>
        </p:nvSpPr>
        <p:spPr bwMode="auto">
          <a:xfrm>
            <a:off x="762000" y="2819400"/>
            <a:ext cx="914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16772" name="Oval 6"/>
          <p:cNvSpPr>
            <a:spLocks noChangeArrowheads="1"/>
          </p:cNvSpPr>
          <p:nvPr/>
        </p:nvSpPr>
        <p:spPr bwMode="auto">
          <a:xfrm>
            <a:off x="1400175" y="5867400"/>
            <a:ext cx="809625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16773" name="Text Box 7"/>
          <p:cNvSpPr txBox="1">
            <a:spLocks noChangeArrowheads="1"/>
          </p:cNvSpPr>
          <p:nvPr/>
        </p:nvSpPr>
        <p:spPr bwMode="auto">
          <a:xfrm>
            <a:off x="4953000" y="228600"/>
            <a:ext cx="152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Πέργαμος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  <p:sp>
        <p:nvSpPr>
          <p:cNvPr id="416774" name="Line 8"/>
          <p:cNvSpPr>
            <a:spLocks noChangeShapeType="1"/>
          </p:cNvSpPr>
          <p:nvPr/>
        </p:nvSpPr>
        <p:spPr bwMode="auto">
          <a:xfrm flipH="1">
            <a:off x="1804988" y="3048000"/>
            <a:ext cx="2919412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775" name="Line 9"/>
          <p:cNvSpPr>
            <a:spLocks noChangeShapeType="1"/>
          </p:cNvSpPr>
          <p:nvPr/>
        </p:nvSpPr>
        <p:spPr bwMode="auto">
          <a:xfrm flipH="1">
            <a:off x="2209800" y="5562600"/>
            <a:ext cx="2362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776" name="Text Box 10"/>
          <p:cNvSpPr txBox="1">
            <a:spLocks noChangeArrowheads="1"/>
          </p:cNvSpPr>
          <p:nvPr/>
        </p:nvSpPr>
        <p:spPr bwMode="auto">
          <a:xfrm>
            <a:off x="4876800" y="2819400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άνω αγορά</a:t>
            </a: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16777" name="Text Box 11"/>
          <p:cNvSpPr txBox="1">
            <a:spLocks noChangeArrowheads="1"/>
          </p:cNvSpPr>
          <p:nvPr/>
        </p:nvSpPr>
        <p:spPr bwMode="auto">
          <a:xfrm>
            <a:off x="4724400" y="5257800"/>
            <a:ext cx="160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</a:rPr>
              <a:t>κάτω αγορά</a:t>
            </a: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41677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4419600"/>
            <a:ext cx="1638300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677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0" y="4557713"/>
            <a:ext cx="24511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6780" name="TextBox 1"/>
          <p:cNvSpPr txBox="1">
            <a:spLocks noChangeArrowheads="1"/>
          </p:cNvSpPr>
          <p:nvPr/>
        </p:nvSpPr>
        <p:spPr bwMode="auto">
          <a:xfrm>
            <a:off x="5308600" y="4251325"/>
            <a:ext cx="1333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/>
              <a:t>γυμνάσια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 descr="Pergamon_gymnas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3925" y="0"/>
            <a:ext cx="4667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8" name="Picture 4" descr="Pergamon_upper gymnas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8819" name="Text Box 5"/>
          <p:cNvSpPr txBox="1">
            <a:spLocks noChangeArrowheads="1"/>
          </p:cNvSpPr>
          <p:nvPr/>
        </p:nvSpPr>
        <p:spPr bwMode="auto">
          <a:xfrm>
            <a:off x="3048000" y="152400"/>
            <a:ext cx="327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Πέργαμος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πάνω γυμνάσιο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42" name="Picture 2" descr="Ei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9144000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43" name="Text Box 3"/>
          <p:cNvSpPr txBox="1">
            <a:spLocks noChangeArrowheads="1"/>
          </p:cNvSpPr>
          <p:nvPr/>
        </p:nvSpPr>
        <p:spPr bwMode="auto">
          <a:xfrm>
            <a:off x="2743200" y="0"/>
            <a:ext cx="281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Σικυώνα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αστικό κέντρο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282" name="Picture 2" descr="Didymaion_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Text Box 2"/>
          <p:cNvSpPr txBox="1">
            <a:spLocks noChangeArrowheads="1"/>
          </p:cNvSpPr>
          <p:nvPr/>
        </p:nvSpPr>
        <p:spPr bwMode="auto">
          <a:xfrm>
            <a:off x="304800" y="6491288"/>
            <a:ext cx="853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Διαστάσεις</a:t>
            </a:r>
            <a:r>
              <a:rPr lang="en-US" altLang="en-US" sz="1800" b="1">
                <a:solidFill>
                  <a:srgbClr val="000000"/>
                </a:solidFill>
              </a:rPr>
              <a:t>:</a:t>
            </a:r>
            <a:r>
              <a:rPr lang="el-GR" altLang="en-US" sz="1800" b="1">
                <a:solidFill>
                  <a:srgbClr val="000000"/>
                </a:solidFill>
              </a:rPr>
              <a:t> κατώτερο επίπεδο</a:t>
            </a:r>
            <a:r>
              <a:rPr lang="en-US" altLang="en-US" sz="1800" b="1">
                <a:solidFill>
                  <a:srgbClr val="000000"/>
                </a:solidFill>
              </a:rPr>
              <a:t>: 72 X 36 </a:t>
            </a:r>
            <a:r>
              <a:rPr lang="el-GR" altLang="en-US" sz="1800" b="1">
                <a:solidFill>
                  <a:srgbClr val="000000"/>
                </a:solidFill>
              </a:rPr>
              <a:t>μ. Ανώτερο επίπεδο</a:t>
            </a:r>
            <a:r>
              <a:rPr lang="en-US" altLang="en-US" sz="1800" b="1">
                <a:solidFill>
                  <a:srgbClr val="000000"/>
                </a:solidFill>
              </a:rPr>
              <a:t>: 70 X 30 </a:t>
            </a:r>
            <a:r>
              <a:rPr lang="el-GR" altLang="en-US" sz="1800" b="1">
                <a:solidFill>
                  <a:srgbClr val="000000"/>
                </a:solidFill>
              </a:rPr>
              <a:t>μ</a:t>
            </a:r>
            <a:r>
              <a:rPr lang="en-US" altLang="en-US" sz="18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420867" name="Picture 3" descr="Palaestra from the ai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08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868" name="Rectangle 4"/>
          <p:cNvSpPr>
            <a:spLocks noChangeArrowheads="1"/>
          </p:cNvSpPr>
          <p:nvPr/>
        </p:nvSpPr>
        <p:spPr bwMode="auto">
          <a:xfrm>
            <a:off x="3352800" y="0"/>
            <a:ext cx="2435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Σικυώνα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παλαίστρα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890" name="Picture 2" descr="100_033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4" name="Picture 2" descr="100_033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938" name="Picture 2" descr="Theater_Fiechter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663"/>
            <a:ext cx="9144000" cy="676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962" name="Picture 2" descr="Priene_insul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6156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986" name="Picture 2" descr="Delos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933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010" name="Picture 2" descr="Delos_quartier du la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3850"/>
            <a:ext cx="914400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034" name="Picture 2" descr="Delos_quartier du theatre_pla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4663"/>
            <a:ext cx="9144000" cy="638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058" name="Picture 2" descr="Delos_maison des comediens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9144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9059" name="Text Box 3"/>
          <p:cNvSpPr txBox="1">
            <a:spLocks noChangeArrowheads="1"/>
          </p:cNvSpPr>
          <p:nvPr/>
        </p:nvSpPr>
        <p:spPr bwMode="auto">
          <a:xfrm>
            <a:off x="6934200" y="65532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ca. 250 </a:t>
            </a:r>
            <a:r>
              <a:rPr lang="el-GR" altLang="en-US" sz="1800"/>
              <a:t>μ2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82" name="Picture 2" descr="Delos_Maison des comediens_cou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39688"/>
            <a:ext cx="7239000" cy="681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6" name="Picture 2" descr="Didymaion_interio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9425"/>
            <a:ext cx="9144000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106" name="Picture 2" descr="Delos_Rhodian peristyle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130" name="Picture 2" descr="Delos_hous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2131" name="Text Box 3"/>
          <p:cNvSpPr txBox="1">
            <a:spLocks noChangeArrowheads="1"/>
          </p:cNvSpPr>
          <p:nvPr/>
        </p:nvSpPr>
        <p:spPr bwMode="auto">
          <a:xfrm>
            <a:off x="6400800" y="6324600"/>
            <a:ext cx="243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/>
              <a:t>Ανδρώνας</a:t>
            </a:r>
            <a:r>
              <a:rPr lang="en-US" altLang="en-US" sz="1800"/>
              <a:t>;</a:t>
            </a:r>
            <a:endParaRPr lang="el-GR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54" name="Picture 2" descr="Delos_maison des comediens_wal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4784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178" name="Picture 2" descr="Delos_maison de Dionysos_mosai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239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202" name="Picture 2" descr="Delos_maison des masques_mosai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794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226" name="Picture 2" descr="Delos_quartier du theatre_mosaic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5748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250" name="Picture 2" descr="Pella_aeri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3338"/>
            <a:ext cx="8991600" cy="6824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7251" name="Line 3"/>
          <p:cNvSpPr>
            <a:spLocks noChangeShapeType="1"/>
          </p:cNvSpPr>
          <p:nvPr/>
        </p:nvSpPr>
        <p:spPr bwMode="auto">
          <a:xfrm flipH="1" flipV="1">
            <a:off x="990600" y="3810000"/>
            <a:ext cx="685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7252" name="Line 4"/>
          <p:cNvSpPr>
            <a:spLocks noChangeShapeType="1"/>
          </p:cNvSpPr>
          <p:nvPr/>
        </p:nvSpPr>
        <p:spPr bwMode="auto">
          <a:xfrm flipH="1" flipV="1">
            <a:off x="990600" y="3733800"/>
            <a:ext cx="403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7253" name="Text Box 5"/>
          <p:cNvSpPr txBox="1">
            <a:spLocks noChangeArrowheads="1"/>
          </p:cNvSpPr>
          <p:nvPr/>
        </p:nvSpPr>
        <p:spPr bwMode="auto">
          <a:xfrm>
            <a:off x="228600" y="3200400"/>
            <a:ext cx="10668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 b="1"/>
              <a:t>Οικία Διονύσου</a:t>
            </a:r>
            <a:r>
              <a:rPr lang="en-US" altLang="en-US" sz="1200" b="1"/>
              <a:t>: 3.500 </a:t>
            </a:r>
            <a:r>
              <a:rPr lang="el-GR" altLang="en-US" sz="1200" b="1"/>
              <a:t>μ2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274" name="Picture 2" descr="Vergina_aeri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298" name="Picture 2" descr="Pella_palace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53975"/>
            <a:ext cx="7620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9299" name="Text Box 3"/>
          <p:cNvSpPr txBox="1">
            <a:spLocks noChangeArrowheads="1"/>
          </p:cNvSpPr>
          <p:nvPr/>
        </p:nvSpPr>
        <p:spPr bwMode="auto">
          <a:xfrm>
            <a:off x="152400" y="228600"/>
            <a:ext cx="274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/>
              <a:t>Ανάκτορο Βεργίνας (Αιγών)</a:t>
            </a:r>
            <a:r>
              <a:rPr lang="en-US" altLang="en-US" sz="1800"/>
              <a:t>: ca. 9.200 </a:t>
            </a:r>
            <a:r>
              <a:rPr lang="el-GR" altLang="en-US" sz="1800"/>
              <a:t>μ2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22" name="Picture 2" descr="Ai Khano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543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23" name="Text Box 4"/>
          <p:cNvSpPr txBox="1">
            <a:spLocks noChangeArrowheads="1"/>
          </p:cNvSpPr>
          <p:nvPr/>
        </p:nvSpPr>
        <p:spPr bwMode="auto">
          <a:xfrm>
            <a:off x="7010400" y="2590800"/>
            <a:ext cx="1981200" cy="21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200" b="1"/>
              <a:t>Βακτρία (Αφγανιστάν)</a:t>
            </a:r>
            <a:r>
              <a:rPr lang="en-US" altLang="en-US" sz="1200" b="1"/>
              <a:t>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200" b="1"/>
              <a:t>Ai Khanoum</a:t>
            </a:r>
            <a:r>
              <a:rPr lang="el-GR" altLang="en-US" sz="1200" b="1"/>
              <a:t>, ανακτορικό συγκρότημα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200"/>
              <a:t> ανατολικά (δαιδαλώδεις χώροι) και ελληνιστικά στοιχεία (αυλές με περιστύλια)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1200"/>
              <a:t> επιφάνεια</a:t>
            </a:r>
            <a:r>
              <a:rPr lang="en-US" altLang="en-US" sz="1200"/>
              <a:t>: ca. </a:t>
            </a:r>
            <a:r>
              <a:rPr lang="el-GR" altLang="en-US" sz="1200"/>
              <a:t>87.500 μ2</a:t>
            </a:r>
            <a:endParaRPr lang="en-US" altLang="en-US" sz="12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l-GR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30" name="Picture 2" descr="Didymaion_secti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7475" y="0"/>
            <a:ext cx="3981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346" name="Picture 2" descr="Araq el Emir_palace_ax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175"/>
            <a:ext cx="838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370" name="Picture 2" descr="Araq el Emir_palace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0688"/>
            <a:ext cx="9144000" cy="64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394" name="Picture 4" descr="Mausoleum_Halikarnass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45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3395" name="Text Box 5"/>
          <p:cNvSpPr txBox="1">
            <a:spLocks noChangeArrowheads="1"/>
          </p:cNvSpPr>
          <p:nvPr/>
        </p:nvSpPr>
        <p:spPr bwMode="auto">
          <a:xfrm>
            <a:off x="6477000" y="1524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Μαυσωλείο Αλικαρνασσού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18" name="Picture 4" descr="Belevi_mausoleu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4676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4419" name="Rectangle 5"/>
          <p:cNvSpPr>
            <a:spLocks noChangeArrowheads="1"/>
          </p:cNvSpPr>
          <p:nvPr/>
        </p:nvSpPr>
        <p:spPr bwMode="auto">
          <a:xfrm>
            <a:off x="2438400" y="0"/>
            <a:ext cx="403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</a:rPr>
              <a:t>Belevi, </a:t>
            </a:r>
            <a:r>
              <a:rPr lang="el-GR" altLang="en-US" sz="1800" b="1">
                <a:solidFill>
                  <a:srgbClr val="000000"/>
                </a:solidFill>
              </a:rPr>
              <a:t>μαυσωλείο</a:t>
            </a:r>
            <a:r>
              <a:rPr lang="en-US" altLang="en-US" sz="1800" b="1">
                <a:solidFill>
                  <a:srgbClr val="000000"/>
                </a:solidFill>
              </a:rPr>
              <a:t>: </a:t>
            </a:r>
            <a:r>
              <a:rPr lang="el-GR" altLang="en-US" sz="1800" b="1">
                <a:solidFill>
                  <a:srgbClr val="000000"/>
                </a:solidFill>
              </a:rPr>
              <a:t>αναπαράσταση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442" name="Picture 2" descr="Vergina_cemeter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4288"/>
            <a:ext cx="7772400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466" name="Picture 2" descr="Tomb of Philip_rec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9144000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490" name="Picture 4" descr="Tomb of Philip_faca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5375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7491" name="Text Box 5"/>
          <p:cNvSpPr txBox="1">
            <a:spLocks noChangeArrowheads="1"/>
          </p:cNvSpPr>
          <p:nvPr/>
        </p:nvSpPr>
        <p:spPr bwMode="auto">
          <a:xfrm>
            <a:off x="5715000" y="381000"/>
            <a:ext cx="2743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solidFill>
                  <a:srgbClr val="000000"/>
                </a:solidFill>
              </a:rPr>
              <a:t>Βεργίνα, «τάφος του Φιλίππου». Πρόσοψη</a:t>
            </a: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514" name="Picture 4" descr="Tomb of Philip_thalam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8575"/>
            <a:ext cx="7620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538" name="Picture 2" descr="Tomb of Philip_klin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63"/>
            <a:ext cx="9144000" cy="680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62" name="Picture 4" descr="Tomb of Philip_thalamos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7938"/>
            <a:ext cx="7696200" cy="685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l-G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l-G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4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5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6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7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8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9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0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1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2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3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4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5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6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17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841</Words>
  <Application>Microsoft Office PowerPoint</Application>
  <PresentationFormat>Προβολή στην οθόνη (4:3)</PresentationFormat>
  <Paragraphs>232</Paragraphs>
  <Slides>160</Slides>
  <Notes>82</Notes>
  <HiddenSlides>0</HiddenSlides>
  <MMClips>0</MMClips>
  <ScaleCrop>false</ScaleCrop>
  <HeadingPairs>
    <vt:vector size="4" baseType="variant">
      <vt:variant>
        <vt:lpstr>Θέμα</vt:lpstr>
      </vt:variant>
      <vt:variant>
        <vt:i4>32</vt:i4>
      </vt:variant>
      <vt:variant>
        <vt:lpstr>Τίτλοι διαφανειών</vt:lpstr>
      </vt:variant>
      <vt:variant>
        <vt:i4>160</vt:i4>
      </vt:variant>
    </vt:vector>
  </HeadingPairs>
  <TitlesOfParts>
    <vt:vector size="192" baseType="lpstr">
      <vt:lpstr>Προεπιλεγμένη σχεδίαση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1_Προεπιλεγμένη σχεδίαση</vt:lpstr>
      <vt:lpstr>2_Προεπιλεγμένη σχεδίαση</vt:lpstr>
      <vt:lpstr>3_Προεπιλεγμένη σχεδίαση</vt:lpstr>
      <vt:lpstr>4_Προεπιλεγμένη σχεδίαση</vt:lpstr>
      <vt:lpstr>5_Προεπιλεγμένη σχεδίαση</vt:lpstr>
      <vt:lpstr>6_Προεπιλεγμένη σχεδίαση</vt:lpstr>
      <vt:lpstr>7_Προεπιλεγμένη σχεδίαση</vt:lpstr>
      <vt:lpstr>8_Προεπιλεγμένη σχεδίαση</vt:lpstr>
      <vt:lpstr>9_Προεπιλεγμένη σχεδίαση</vt:lpstr>
      <vt:lpstr>10_Προεπιλεγμένη σχεδίαση</vt:lpstr>
      <vt:lpstr>11_Προεπιλεγμένη σχεδίαση</vt:lpstr>
      <vt:lpstr>12_Προεπιλεγμένη σχεδίαση</vt:lpstr>
      <vt:lpstr>13_Προεπιλεγμένη σχεδίαση</vt:lpstr>
      <vt:lpstr>14_Προεπιλεγμένη σχεδίαση</vt:lpstr>
      <vt:lpstr>15_Προεπιλεγμένη σχεδίαση</vt:lpstr>
      <vt:lpstr>16_Προεπιλεγμένη σχεδίαση</vt:lpstr>
      <vt:lpstr>17_Προεπιλεγμένη σχεδίαση</vt:lpstr>
      <vt:lpstr>13_Default Design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ylolos</cp:lastModifiedBy>
  <cp:revision>49</cp:revision>
  <dcterms:created xsi:type="dcterms:W3CDTF">2010-01-11T18:53:00Z</dcterms:created>
  <dcterms:modified xsi:type="dcterms:W3CDTF">2015-05-26T15:04:57Z</dcterms:modified>
</cp:coreProperties>
</file>