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22/11/2018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το πρόγραμμα </a:t>
            </a:r>
            <a:r>
              <a:rPr lang="en-US" dirty="0" err="1" smtClean="0"/>
              <a:t>celsiou_fahren.m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259307" y="2461358"/>
            <a:ext cx="11655189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metatropi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kelsioy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se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farenait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x1=input(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xeimerinh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x2=input(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earini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x3=input(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therini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x4=input(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fthinoporini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mC,dC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]=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mo_diasp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(x1,x2,x3,x4);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mF=(9/5)*(mC+32);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'h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etisia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%5.2f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bathmoi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C me diaspora %5.2f \n'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mC,dC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'h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etisia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%5.2f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bathmoi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F \n'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, mF)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009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1 </a:t>
            </a:r>
            <a:endParaRPr lang="el-GR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751764" y="1774209"/>
            <a:ext cx="10688472" cy="207908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Να σχεδιαστεί συνάρτηση η οποία να υπολογίζει τη μέση τιμή και τη διασπορά της ετήσιας θερμοκρασίας λαμβάνοντας υπόψη τις τέσσερις μέσες εποχιακές θερμοκρασίες   </a:t>
            </a:r>
            <a:endParaRPr lang="el-GR" sz="12000" b="1" dirty="0"/>
          </a:p>
        </p:txBody>
      </p:sp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262247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Ορισμός δεδομένων εισόδου και εξόδου - σχόλια</a:t>
            </a:r>
            <a:endParaRPr lang="el-GR" dirty="0"/>
          </a:p>
        </p:txBody>
      </p:sp>
      <p:sp>
        <p:nvSpPr>
          <p:cNvPr id="5" name="Ορθογώνιο 4"/>
          <p:cNvSpPr/>
          <p:nvPr/>
        </p:nvSpPr>
        <p:spPr>
          <a:xfrm>
            <a:off x="1785581" y="2306851"/>
            <a:ext cx="9350991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mtherm,diasp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mo_diasp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(x1,x2,x3,x4)</a:t>
            </a:r>
          </a:p>
          <a:p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ypologismos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mesou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orou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, diasporas</a:t>
            </a:r>
          </a:p>
          <a:p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inputs = x1,x2,x3,x4</a:t>
            </a:r>
          </a:p>
          <a:p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outputs =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mtherm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,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diasp</a:t>
            </a:r>
            <a:endParaRPr lang="en-US" sz="2500" dirty="0">
              <a:solidFill>
                <a:srgbClr val="228B22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6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-461084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Υπολογισμοί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95618" y="1097896"/>
            <a:ext cx="11996382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mtherm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=(x1+x2+x3+x4)/4;</a:t>
            </a:r>
          </a:p>
          <a:p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diasp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=(x1-mtherm)^2+(x2-mtherm)^2+(x3-mtherm)^2+(x4-mtherm)^2;</a:t>
            </a: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699146" y="2320119"/>
            <a:ext cx="8875594" cy="8255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Καλώ τη συνάρτηση</a:t>
            </a:r>
            <a:r>
              <a:rPr lang="en-US" dirty="0" smtClean="0"/>
              <a:t> </a:t>
            </a:r>
            <a:r>
              <a:rPr lang="el-GR" dirty="0" smtClean="0"/>
              <a:t>και παίρνω το αποτέλεσμα</a:t>
            </a:r>
            <a:endParaRPr lang="el-GR" dirty="0"/>
          </a:p>
        </p:txBody>
      </p:sp>
      <p:sp>
        <p:nvSpPr>
          <p:cNvPr id="7" name="Ορθογώνιο 6"/>
          <p:cNvSpPr/>
          <p:nvPr/>
        </p:nvSpPr>
        <p:spPr>
          <a:xfrm>
            <a:off x="1055426" y="3589220"/>
            <a:ext cx="10313159" cy="27853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2500" dirty="0">
                <a:solidFill>
                  <a:srgbClr val="000000"/>
                </a:solidFill>
                <a:latin typeface="Courier New" panose="02070309020205020404" pitchFamily="49" charset="0"/>
              </a:rPr>
              <a:t>&gt;&gt; [mo,s]=mo_diasp(10,15,4,27)</a:t>
            </a:r>
          </a:p>
          <a:p>
            <a:endParaRPr lang="pt-B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t-BR" sz="2500" dirty="0">
                <a:solidFill>
                  <a:srgbClr val="000000"/>
                </a:solidFill>
                <a:latin typeface="Courier New" panose="02070309020205020404" pitchFamily="49" charset="0"/>
              </a:rPr>
              <a:t>mo </a:t>
            </a:r>
            <a:r>
              <a:rPr lang="pt-BR" sz="25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endParaRPr lang="pt-B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t-BR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t-BR" sz="25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14</a:t>
            </a:r>
            <a:endParaRPr lang="pt-B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pt-B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t-BR" sz="2500" dirty="0">
                <a:solidFill>
                  <a:srgbClr val="000000"/>
                </a:solidFill>
                <a:latin typeface="Courier New" panose="02070309020205020404" pitchFamily="49" charset="0"/>
              </a:rPr>
              <a:t>s </a:t>
            </a:r>
            <a:r>
              <a:rPr lang="pt-BR" sz="25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endParaRPr lang="pt-B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t-BR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286</a:t>
            </a:r>
            <a:endParaRPr lang="el-GR" sz="25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2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</a:t>
            </a:r>
            <a:r>
              <a:rPr lang="el-GR" dirty="0"/>
              <a:t>2</a:t>
            </a:r>
            <a:endParaRPr lang="el-GR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628935" y="1419368"/>
            <a:ext cx="10688472" cy="41398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Να σχεδιαστεί πρόγραμμα στο οποίο να εισάγονται οι τέσσερις μέσες </a:t>
            </a:r>
            <a:r>
              <a:rPr lang="el-GR" sz="12000" b="1" dirty="0"/>
              <a:t>εποχιακές θερμοκρασίες </a:t>
            </a:r>
            <a:r>
              <a:rPr lang="el-GR" sz="12000" b="1" dirty="0" smtClean="0"/>
              <a:t>και βρίσκοντας τη μέση ετήσια τιμή να μετατρέπει αυτή σε βαθμούς </a:t>
            </a:r>
            <a:r>
              <a:rPr lang="el-GR" sz="12000" b="1" dirty="0" err="1" smtClean="0"/>
              <a:t>Κέλβιν</a:t>
            </a:r>
            <a:r>
              <a:rPr lang="el-GR" sz="12000" b="1" dirty="0" smtClean="0"/>
              <a:t>. Τελικά να τυπώνει με την κατάλληλη φράση </a:t>
            </a:r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Α) τη μέση τιμή και τη διασπορά σε βαθμούς κελσίου και</a:t>
            </a:r>
          </a:p>
          <a:p>
            <a:pPr algn="just">
              <a:lnSpc>
                <a:spcPct val="170000"/>
              </a:lnSpc>
            </a:pPr>
            <a:r>
              <a:rPr lang="el-GR" sz="12000" b="1" dirty="0" smtClean="0"/>
              <a:t>Β) τη μέση τιμή σε βαθμούς </a:t>
            </a:r>
            <a:r>
              <a:rPr lang="el-GR" sz="12000" b="1" dirty="0" err="1" smtClean="0"/>
              <a:t>κέλβιν</a:t>
            </a:r>
            <a:r>
              <a:rPr lang="el-GR" sz="12000" b="1" dirty="0" smtClean="0"/>
              <a:t> της ετήσιας θερμοκρασίας</a:t>
            </a:r>
            <a:endParaRPr lang="el-GR" sz="12000" b="1" dirty="0"/>
          </a:p>
        </p:txBody>
      </p:sp>
    </p:spTree>
    <p:extLst>
      <p:ext uri="{BB962C8B-B14F-4D97-AF65-F5344CB8AC3E}">
        <p14:creationId xmlns:p14="http://schemas.microsoft.com/office/powerpoint/2010/main" val="19041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Εισαγωγή των τεσσάρων τιμών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843886" y="1530109"/>
            <a:ext cx="10504227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x1=input(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xeimerinh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x2=input(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earini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x3=input(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therini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x4=input(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fthinoporini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5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8656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Καλώ τη συνάρτηση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943220" y="1647545"/>
            <a:ext cx="773304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3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mC,dC</a:t>
            </a:r>
            <a:r>
              <a:rPr lang="en-US" sz="3000" dirty="0">
                <a:solidFill>
                  <a:srgbClr val="000000"/>
                </a:solidFill>
                <a:latin typeface="Courier New" panose="02070309020205020404" pitchFamily="49" charset="0"/>
              </a:rPr>
              <a:t>]=</a:t>
            </a:r>
            <a:r>
              <a:rPr lang="en-US" sz="3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mo_diasp</a:t>
            </a:r>
            <a:r>
              <a:rPr lang="en-US" sz="3000" dirty="0">
                <a:solidFill>
                  <a:srgbClr val="000000"/>
                </a:solidFill>
                <a:latin typeface="Courier New" panose="02070309020205020404" pitchFamily="49" charset="0"/>
              </a:rPr>
              <a:t>(x1,x2,x3,x4);</a:t>
            </a:r>
          </a:p>
        </p:txBody>
      </p:sp>
    </p:spTree>
    <p:extLst>
      <p:ext uri="{BB962C8B-B14F-4D97-AF65-F5344CB8AC3E}">
        <p14:creationId xmlns:p14="http://schemas.microsoft.com/office/powerpoint/2010/main" val="12030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Τύπος μετατροπής Κελσίου σε Φαρενάιτ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3357914" y="2643832"/>
            <a:ext cx="4381328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mF=(9/5)*(mC+32);</a:t>
            </a:r>
          </a:p>
        </p:txBody>
      </p:sp>
    </p:spTree>
    <p:extLst>
      <p:ext uri="{BB962C8B-B14F-4D97-AF65-F5344CB8AC3E}">
        <p14:creationId xmlns:p14="http://schemas.microsoft.com/office/powerpoint/2010/main" val="287546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Εκτύπωση Αποτελεσμάτων στην οθόνη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77421" y="2551837"/>
            <a:ext cx="11778018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'h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etisia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%5.2f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bathmoi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C me diaspora %5.2f \n'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mC,dC</a:t>
            </a:r>
            <a:r>
              <a:rPr lang="en-US" sz="20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sz="20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'h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mesi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etisia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thermokrasia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%5.2f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bathmoi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F \n'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, mF)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423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236</Words>
  <Application>Microsoft Office PowerPoint</Application>
  <PresentationFormat>Ευρεία οθόνη</PresentationFormat>
  <Paragraphs>70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Θέμα του Office</vt:lpstr>
      <vt:lpstr>ΠΡΟΓΡΑΜΜΑΤΙΣΜΟΣ ΗΛΕΚΤΡΟΝΙΚΩΝ ΥΠΟΛΟΓΙΣΤΩΝ (MATLAB)  </vt:lpstr>
      <vt:lpstr> Άσκηση 1 </vt:lpstr>
      <vt:lpstr> Ορισμός δεδομένων εισόδου και εξόδου - σχόλια</vt:lpstr>
      <vt:lpstr> Υπολογισμοί</vt:lpstr>
      <vt:lpstr> Άσκηση 2</vt:lpstr>
      <vt:lpstr> Εισαγωγή των τεσσάρων τιμών</vt:lpstr>
      <vt:lpstr> Καλώ τη συνάρτηση</vt:lpstr>
      <vt:lpstr> Τύπος μετατροπής Κελσίου σε Φαρενάιτ</vt:lpstr>
      <vt:lpstr> Εκτύπωση Αποτελεσμάτων στην οθόνη</vt:lpstr>
      <vt:lpstr> το πρόγραμμα celsiou_fahren.m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75</cp:revision>
  <dcterms:created xsi:type="dcterms:W3CDTF">2017-12-03T14:20:36Z</dcterms:created>
  <dcterms:modified xsi:type="dcterms:W3CDTF">2018-11-22T23:29:02Z</dcterms:modified>
</cp:coreProperties>
</file>