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330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21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84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939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935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080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581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043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86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138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9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D6D11-6A3A-4CC6-8F17-998F9B2D907A}" type="datetimeFigureOut">
              <a:rPr lang="el-GR" smtClean="0"/>
              <a:t>21/2/2018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CFE4-CE7F-4CB7-8B66-6D039CDD91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227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ΣΧΕΔΙΟ ΠΟΛΕΟΔΟΜΙΚΗΣ ΟΡΓΑΝΩΣΗΣ</a:t>
            </a:r>
            <a:endParaRPr lang="el-G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158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141008"/>
          </a:xfrm>
        </p:spPr>
        <p:txBody>
          <a:bodyPr>
            <a:normAutofit/>
          </a:bodyPr>
          <a:lstStyle/>
          <a:p>
            <a:r>
              <a:rPr lang="el-GR" dirty="0"/>
              <a:t>Σ</a:t>
            </a:r>
            <a:r>
              <a:rPr lang="el-GR" dirty="0" smtClean="0"/>
              <a:t>ΤΟΙΧΕΙΑ ΑΝΑΔΙΟΡΓΑΝΩΣΗΣ ΤΟΥ ΠΟΛΕΟΔΟΜΙΚΟΥ ΣΧΕΔΙΟΥ: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75109"/>
            <a:ext cx="10515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l-GR" sz="3200" dirty="0" smtClean="0"/>
              <a:t>ΧΩΡΟΘΕΤΗΣΗ ΚΕΝΤΡΙΚΩΝ ΛΕΙΤΟΥΡΓΙΩΝ (ΚΕΝΤΡΟ ΠΟΛΗΣ)</a:t>
            </a:r>
          </a:p>
          <a:p>
            <a:pPr marL="1314450" lvl="1" indent="-857250">
              <a:buFont typeface="+mj-lt"/>
              <a:buAutoNum type="romanUcPeriod"/>
            </a:pPr>
            <a:r>
              <a:rPr lang="el-GR" sz="3200" dirty="0" smtClean="0"/>
              <a:t>ΧΩΡΟΘΕΤΗΣΗ ΑΜΙΓΟΥΣ ΚΑΤΟΙΚΙΑΣ</a:t>
            </a:r>
          </a:p>
          <a:p>
            <a:pPr marL="1314450" lvl="1" indent="-857250">
              <a:buFont typeface="+mj-lt"/>
              <a:buAutoNum type="romanUcPeriod"/>
            </a:pPr>
            <a:r>
              <a:rPr lang="el-GR" sz="3200" dirty="0" smtClean="0"/>
              <a:t>ΧΩΡΟΘΕΤΗΣΗ ΕΙΔΙΚΩΝ ΖΩΝΩΝ (π.χ. βιομηχανία, βιοτεχνία, κ.α., τουριστική ζώνη)</a:t>
            </a:r>
          </a:p>
          <a:p>
            <a:pPr marL="1314450" lvl="1" indent="-857250">
              <a:buFont typeface="+mj-lt"/>
              <a:buAutoNum type="romanUcPeriod"/>
            </a:pPr>
            <a:r>
              <a:rPr lang="el-GR" sz="3200" dirty="0" smtClean="0"/>
              <a:t>ΧΩΡΟΘΕΤΗΣΗ ΧΡΗΣΕΩΝ ΕΚΠΑΊΔΕΥΣΗΣ, ΠΟΛΙΤΙΣΜΟΥ (Π.Χ. ΣΧΟΛΕΙΩΝ, </a:t>
            </a:r>
            <a:r>
              <a:rPr lang="el-GR" sz="3200" dirty="0" smtClean="0"/>
              <a:t>ΠΟΛΙΤΙΣ</a:t>
            </a:r>
            <a:r>
              <a:rPr lang="el-GR" sz="3200" dirty="0" smtClean="0"/>
              <a:t>ΤΙΚΩ</a:t>
            </a:r>
            <a:r>
              <a:rPr lang="el-GR" sz="3200" dirty="0" smtClean="0"/>
              <a:t>Ν ΚΈΝΤΡΩΝ</a:t>
            </a:r>
            <a:r>
              <a:rPr lang="el-GR" sz="3200" dirty="0" smtClean="0"/>
              <a:t>, ΚΛΠ)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688827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2. Βελτίωση και ιεράρχηση οδικού δικτύου</a:t>
            </a:r>
          </a:p>
          <a:p>
            <a:pPr marL="0" indent="0">
              <a:buNone/>
            </a:pPr>
            <a:r>
              <a:rPr lang="el-GR" dirty="0" smtClean="0"/>
              <a:t>3. Δημιουργία δικτύου κίνησης πεζή</a:t>
            </a:r>
          </a:p>
          <a:p>
            <a:pPr marL="0" indent="0">
              <a:buNone/>
            </a:pPr>
            <a:r>
              <a:rPr lang="el-GR" dirty="0" smtClean="0"/>
              <a:t>4. Δημιουργία δικτύου ποδηλατοδρόμων</a:t>
            </a:r>
          </a:p>
          <a:p>
            <a:pPr marL="0" indent="0">
              <a:buNone/>
            </a:pPr>
            <a:r>
              <a:rPr lang="el-GR" dirty="0" smtClean="0"/>
              <a:t>5. Αύξηση πράσινων χώρων  - Δημιουργία δικτύου πράσινων κοινόχρηστων και κοινωφελών χώρων</a:t>
            </a:r>
          </a:p>
          <a:p>
            <a:pPr marL="0" indent="0">
              <a:buNone/>
            </a:pPr>
            <a:r>
              <a:rPr lang="el-GR" dirty="0"/>
              <a:t>6</a:t>
            </a:r>
            <a:r>
              <a:rPr lang="el-GR" dirty="0" smtClean="0"/>
              <a:t>. Δημιουργία πολεοδομικών ενοτήτων και όροι δόμησης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9373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88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ΣΧΕΔΙΟ ΠΟΛΕΟΔΟΜΙΚΗΣ ΟΡΓΑΝΩΣΗΣ</vt:lpstr>
      <vt:lpstr>ΣΤΟΙΧΕΙΑ ΑΝΑΔΙΟΡΓΑΝΩΣΗΣ ΤΟΥ ΠΟΛΕΟΔΟΜΙΚΟΥ ΣΧΕΔΙΟΥ: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ΣΧΕΔΙΟ ΠΟΛΕΟΔΟΜΙΚΗΣ ΟΡΓΑΝΩΣΗΣ</dc:title>
  <dc:creator>User</dc:creator>
  <cp:lastModifiedBy>User</cp:lastModifiedBy>
  <cp:revision>4</cp:revision>
  <dcterms:created xsi:type="dcterms:W3CDTF">2018-02-21T08:47:26Z</dcterms:created>
  <dcterms:modified xsi:type="dcterms:W3CDTF">2018-02-21T08:57:46Z</dcterms:modified>
</cp:coreProperties>
</file>