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74" r:id="rId5"/>
    <p:sldId id="260" r:id="rId6"/>
    <p:sldId id="273" r:id="rId7"/>
    <p:sldId id="261" r:id="rId8"/>
    <p:sldId id="272" r:id="rId9"/>
    <p:sldId id="262" r:id="rId10"/>
    <p:sldId id="264" r:id="rId11"/>
    <p:sldId id="263" r:id="rId12"/>
    <p:sldId id="265" r:id="rId13"/>
    <p:sldId id="275" r:id="rId14"/>
    <p:sldId id="271" r:id="rId15"/>
    <p:sldId id="266" r:id="rId16"/>
    <p:sldId id="270" r:id="rId17"/>
    <p:sldId id="269" r:id="rId18"/>
    <p:sldId id="268" r:id="rId19"/>
    <p:sldId id="267" r:id="rId20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8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2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5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4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9896-B649-4989-980D-EEC8AB1A55B4}" type="datetimeFigureOut">
              <a:rPr lang="en-US" smtClean="0"/>
              <a:t>29-Oct-18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CB921-D8C4-4FF0-9FC1-9038E159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archaeologynewsnetwork.blogspot.com/2015/09/3000-year-old-skeleton-of-dog-found-in.html#d8rrrj3mIhF6udIz.97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search?q=%CE%B1%CE%BD%CE%B1%CF%84%CE%BF%CE%BC%CE%B9%CE%B1+%CF%83%CE%BA%CF%85%CE%BB%CE%BF%CF%85+%CE%B8%CE%B7%CE%BB%CF%85%CE%BA%CE%BF%CF%85&amp;biw=1352&amp;bih=654&amp;tbm=isch&amp;source=iu&amp;ictx=1&amp;fir=OVWqq2pFy0oz8M%253A%252CokCc5nUMDPRGXM%252C_&amp;usg=AI4_-kRW3qiOUSXO-AhX5UvpdprE-cAQGw&amp;sa=X&amp;ved=2ahUKEwin5KW1vaneAhXNZ1AKHQAKCWAQ9QEwAXoECAYQBg#imgrc=AV0D-sV_gZNHS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nhssc.info/3f3a73/female-dog-reproductive-anatom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ouisdonald.com/the-evolutionary-development-of-the-german-shepherd-dog-skeleton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241301"/>
            <a:ext cx="10515600" cy="15367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hlinkClick r:id="rId2"/>
              </a:rPr>
              <a:t>https://archaeologynewsnetwork.blogspot.com/2015/09/3000-year-old-skeleton-of-dog-found-in.html#d8rrrj3mIhF6udIz.97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3,000-year-old skeleton of dog found in Van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300" b="1" dirty="0" smtClean="0">
                <a:solidFill>
                  <a:srgbClr val="002060"/>
                </a:solidFill>
              </a:rPr>
              <a:t>Read more at https://archaeologynewsnetwork.blogspot.com/2015/09/3000-year-old-skeleton-of-dog-found-in.html#QAddVh2PQq0P43mv.99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171700"/>
            <a:ext cx="63881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https://www.ebay.co.uk/itm/A4-Veterinary-Poster-Internal-Organs-of-the-Dog-Animal-Anatomy-Pathology-/322857482392</a:t>
            </a:r>
            <a:endParaRPr lang="en-US" sz="1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5" y="1346200"/>
            <a:ext cx="937260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13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477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https://www.google.com/search?q=Internal+organs+of+the+dog&amp;tbm=isch&amp;source=iu&amp;ictx=1&amp;fir=Yx7a1U_HZBSTGM%253A%252Cev3DSWyAq1t_bM%252C_&amp;usg=AI4_-kT7Qh-_6Vpv4u7IKjOXjPFLVBYQOA&amp;sa=X&amp;ved=2ahUKEwjZ8bn004reAhUDiCwKHeTZBsEQ9QEwAnoECAUQCA#imgrc=bKrTZXY1YtqqIM: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854200"/>
            <a:ext cx="78740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2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7" y="228086"/>
            <a:ext cx="105791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3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ogle.com/search?q=%CE%B1%CE%BD%CE%B1%CF%84%CE%BF%CE%BC%CE%B9%CE%B1+%CF%83%CE%BA%CF%85%CE%BB%CE%BF%CF%85+%CE%B8%CE%B7%CE%BB%CF%85%CE%BA%CE%BF%CF%85&amp;biw=1352&amp;bih=654&amp;tbm=isch&amp;source=iu&amp;ictx=1&amp;fir=OVWqq2pFy0oz8M%253A%252CokCc5nUMDPRGXM%252C_&amp;usg=AI4_-kRW3qiOUSXO-AhX5UvpdprE-cAQGw&amp;sa=X&amp;ved=2ahUKEwin5KW1vaneAhXNZ1AKHQAKCWAQ9QEwAXoECAYQBg#imgrc=AV0D-sV_gZNHS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Αποτέλεσμα εικόνας για ανατομια σκυλου θηλυκου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1825625"/>
            <a:ext cx="927546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0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5275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oogle.com/search?q=Internal+organs+of+the+dog&amp;tbm=isch&amp;tbs=rimg:CboEapnu9N53IjiLCTXgWJbxUdm2k8ecoz8fhSMLZzs6j47afAONEvZCbRkqHxK24pzMGwnbIDJ2phuhLZ3jaBsXvioSCYsJNeBYlvFREdIz50TcWgPbKhIJ2baTx5yjPx8Rt1fYhEbaKH0qEgmFIwtnOzqPjhHmTuzz_18O2yioSCdp8A40S9kJtEWTCBTdW2kLcKhIJGSofErbinMwRRlV9sLTYd08qEgkbCdsgMnamGxGTJyT9fXTTHyoSCaEtneNoGxe-EVfCj3UfyUUE&amp;tbo=u&amp;sa=X&amp;ved=2ahUKEwiX-LW12oreAhWL3SwKHci4BMUQ9C96BAgBEBs&amp;biw=1025&amp;bih=498&amp;dpr=1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5200"/>
            <a:ext cx="10515600" cy="39417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Organs of the Dog</a:t>
            </a:r>
          </a:p>
          <a:p>
            <a:pPr marL="0" indent="0" algn="just"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See online</a:t>
            </a:r>
            <a:r>
              <a:rPr lang="en-US" sz="2400" dirty="0" smtClean="0">
                <a:solidFill>
                  <a:srgbClr val="C00000"/>
                </a:solidFill>
              </a:rPr>
              <a:t> (see site above):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1. Female Anatomy Stomach Images/ Feline Fallopian Tube Diagram/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Female Dog Reproductive Anatomy</a:t>
            </a:r>
          </a:p>
          <a:p>
            <a:pPr marL="0" indent="0" algn="just">
              <a:buNone/>
            </a:pPr>
            <a:r>
              <a:rPr lang="en-US" sz="2400" i="1" dirty="0" smtClean="0">
                <a:solidFill>
                  <a:srgbClr val="7030A0"/>
                </a:solidFill>
              </a:rPr>
              <a:t>et </a:t>
            </a:r>
            <a:r>
              <a:rPr lang="en-US" sz="2400" i="1" dirty="0" err="1" smtClean="0">
                <a:solidFill>
                  <a:srgbClr val="7030A0"/>
                </a:solidFill>
              </a:rPr>
              <a:t>altera</a:t>
            </a:r>
            <a:endParaRPr lang="en-US" sz="2400" i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nhssc.info/3f3a73/female-dog-reproductive-anatomy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Female-dog Reproductive-anatomy images</a:t>
            </a: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https://www.ebay.co.uk/itm/A3-Veterinary-Poster-Muscles-Organs-of-the-Dog-Animal-Anatomy-Pathology/323094763394?_trkparms=aid%3D222007%26algo%3DSIM.MBE%26ao%3D2%26asc%3D20160323102634%26meid%3D12cb2c7866244a2fb37589dd5bf8bffb%26pid%3D100623%26rk%3D1%26rkt%3D6%26mehot%3Dag%26sd%3D322857482392%26itm%3D323094763394&amp;_trksid=p2047675.c100623.m-1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Dog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Muscular System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Organs of Thorax and Abdomen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and “Points”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[following]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4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search?q=Internal+organs+of+the+dog&amp;tbm=isch&amp;source=iu&amp;ictx=1&amp;fir=Yx7a1U_HZBSTGM%253A%252Cev3DSWyAq1t_bM%252C_&amp;usg=AI4_-kT7Qh-_6Vpv4u7IKjOXjPFLVBYQOA&amp;sa=X&amp;ved=2ahUKEwjZ8bn004reAhUDiCwKHeTZBsEQ9QEwAnoECAUQCA#imgdii=AXFe4fQZfsjUQM:&amp;imgrc=WJb7wqzJI2wt8M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DOG: ANATOMY OF THE SKIN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93900"/>
            <a:ext cx="6464300" cy="4533900"/>
          </a:xfrm>
        </p:spPr>
      </p:pic>
    </p:spTree>
    <p:extLst>
      <p:ext uri="{BB962C8B-B14F-4D97-AF65-F5344CB8AC3E}">
        <p14:creationId xmlns:p14="http://schemas.microsoft.com/office/powerpoint/2010/main" val="231405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search?q=Internal+organs+of+the+dog&amp;tbm=isch&amp;source=iu&amp;ictx=1&amp;fir=Yx7a1U_HZBSTGM%253A%252Cev3DSWyAq1t_bM%252C_&amp;usg=AI4_-kT7Qh-_6Vpv4u7IKjOXjPFLVBYQOA&amp;sa=X&amp;ved=2ahUKEwjZ8bn004reAhUDiCwKHeTZBsEQ9QEwAnoECAUQCA#imgdii=dH9_IZeCHRSAyM:&amp;imgrc=WJb7wqzJI2wt8M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825624"/>
            <a:ext cx="5689600" cy="4575175"/>
          </a:xfrm>
        </p:spPr>
      </p:pic>
    </p:spTree>
    <p:extLst>
      <p:ext uri="{BB962C8B-B14F-4D97-AF65-F5344CB8AC3E}">
        <p14:creationId xmlns:p14="http://schemas.microsoft.com/office/powerpoint/2010/main" val="6464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search?q=Internal+organs+of+the+dog&amp;tbm=isch&amp;source=iu&amp;ictx=1&amp;fir=Yx7a1U_HZBSTGM%253A%252Cev3DSWyAq1t_bM%252C_&amp;usg=AI4_-kT7Qh-_6Vpv4u7IKjOXjPFLVBYQOA&amp;sa=X&amp;ved=2ahUKEwjZ8bn004reAhUDiCwKHeTZBsEQ9QEwAnoECAUQCA#imgdii=kvTQKe0ozatjXM:&amp;imgrc=WJb7wqzJI2wt8M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905000"/>
            <a:ext cx="5448300" cy="4381500"/>
          </a:xfrm>
        </p:spPr>
      </p:pic>
    </p:spTree>
    <p:extLst>
      <p:ext uri="{BB962C8B-B14F-4D97-AF65-F5344CB8AC3E}">
        <p14:creationId xmlns:p14="http://schemas.microsoft.com/office/powerpoint/2010/main" val="48239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https://www.google.com/search?q=Internal+organs+of+the+dog&amp;tbm=isch&amp;source=iu&amp;ictx=1&amp;fir=Yx7a1U_HZBSTGM%253A%252Cev3DSWyAq1t_bM%252C_&amp;usg=AI4_-kT7Qh-_6Vpv4u7IKjOXjPFLVBYQOA&amp;sa=X&amp;ved=2ahUKEwjZ8bn004reAhUDiCwKHeTZBsEQ9QEwAnoECAUQCA#imgrc=WJb7wqzJI2wt8M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 WHISKERS ANATOMY DIAGRAM</a:t>
            </a:r>
            <a:endParaRPr lang="en-US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39118"/>
            <a:ext cx="5105399" cy="4587081"/>
          </a:xfrm>
        </p:spPr>
      </p:pic>
    </p:spTree>
    <p:extLst>
      <p:ext uri="{BB962C8B-B14F-4D97-AF65-F5344CB8AC3E}">
        <p14:creationId xmlns:p14="http://schemas.microsoft.com/office/powerpoint/2010/main" val="160801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"/>
            <a:ext cx="9144000" cy="1778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of the Dog</a:t>
            </a:r>
            <a:b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google.com/search?q=Dog+skeleton&amp;tbm=isch&amp;source=iu&amp;ictx=1&amp;fir=WCJQhSmAe2tbTM%253A%252CUUAAQfWGgjEntM%252C_&amp;usg=AI4_-kQRaZo4ntnqUH5kr-qeANaShwtWfQ&amp;sa=X&amp;ved=2ahUKEwix0vuBzIreAhWuhKYKHWVZAbsQ9QEwAXoECAAQBg#imgdii=rzJuudsbPb8mLM:&amp;imgrc=WCJQhSmAe2tbTM: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55800"/>
            <a:ext cx="9144000" cy="4775200"/>
          </a:xfrm>
        </p:spPr>
        <p:txBody>
          <a:bodyPr>
            <a:normAutofit/>
          </a:bodyPr>
          <a:lstStyle/>
          <a:p>
            <a:r>
              <a:rPr lang="en-US" sz="900" dirty="0" smtClean="0"/>
              <a:t>Skeleton</a:t>
            </a:r>
            <a:endParaRPr lang="en-US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197100"/>
            <a:ext cx="8483600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367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06" y="0"/>
            <a:ext cx="895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ποτέλεσμα εικόνας για ανατομια σκυλου θηλυκο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727200"/>
            <a:ext cx="6883400" cy="46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49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hlinkClick r:id="rId2"/>
              </a:rPr>
              <a:t>https://www.louisdonald.com/the-evolutionary-development-of-the-german-shepherd-dog-skeleton.html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The Evolutionary Development of the German Shepherd Dog Skeleton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by: Louis Donald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60" y="1993900"/>
            <a:ext cx="970888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175"/>
          </a:xfrm>
        </p:spPr>
        <p:txBody>
          <a:bodyPr>
            <a:normAutofit/>
          </a:bodyPr>
          <a:lstStyle/>
          <a:p>
            <a:pPr algn="ctr"/>
            <a:r>
              <a:rPr 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https://www.google.com/search?q=Cat+Skeleton+Diagram&amp;tbm=isch&amp;source=iu&amp;ictx=1&amp;fir=ApMDA0_qMiF9WM%253A%252CkKn03pFLz6M7nM%252C_&amp;usg=AI4_-kQECPDtdwIwyZbAmQkOD1hhS4i6Hg&amp;sa=X&amp;ved=2ahUKEwian4Ww8KjeAhUMbFAKHfB0CpwQ9QEwB3oECAQQEg#imgrc=Id7tOKrNEZx2tM: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 SKULL ANATOMY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Αποτέλεσμα εικόνας για Cat Skeleton Diagra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12900"/>
            <a:ext cx="7607300" cy="47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8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Canine vs Human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https://www.google.com/search?q=Dog+skeleton&amp;tbm=isch&amp;source=iu&amp;ictx=1&amp;fir=WCJQhSmAe2tbTM%253A%252CUUAAQfWGgjEntM%252C_&amp;usg=AI4_-kQRaZo4ntnqUH5kr-qeANaShwtWfQ&amp;sa=X&amp;ved=2ahUKEwix0vuBzIreAhWuhKYKHWVZAbsQ9QEwAXoECAAQBg#imgrc=WCJQhSmAe2tbTM:</a:t>
            </a:r>
            <a:br>
              <a:rPr lang="en-US" sz="2000" dirty="0" smtClean="0"/>
            </a:br>
            <a:r>
              <a:rPr lang="en-US" sz="2000" b="1" dirty="0" smtClean="0"/>
              <a:t>http://www.k9-massageguild.co.uk/canine-versus-human/</a:t>
            </a:r>
            <a:br>
              <a:rPr lang="en-US" sz="2000" b="1" dirty="0" smtClean="0"/>
            </a:b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4" y="2676525"/>
            <a:ext cx="5095875" cy="3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2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Saunders Comprehensive Veterinary Dictionary, Elsevier (2012)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DOG: FOOTPADS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7" b="9831"/>
          <a:stretch/>
        </p:blipFill>
        <p:spPr>
          <a:xfrm>
            <a:off x="1476103" y="1397726"/>
            <a:ext cx="9287691" cy="5282473"/>
          </a:xfrm>
        </p:spPr>
      </p:pic>
    </p:spTree>
    <p:extLst>
      <p:ext uri="{BB962C8B-B14F-4D97-AF65-F5344CB8AC3E}">
        <p14:creationId xmlns:p14="http://schemas.microsoft.com/office/powerpoint/2010/main" val="150994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Internal Organs of the Dog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</a:rPr>
              <a:t>https://www.google.com/search?q=Internal+organs+of+the+dog&amp;tbm=isch&amp;source=iu&amp;ictx=1&amp;fir=Yx7a1U_HZBSTGM%253A%252Cev3DSWyAq1t_bM%252C_&amp;usg=AI4_-kT7Qh-_6Vpv4u7IKjOXjPFLVBYQOA&amp;sa=X&amp;ved=2ahUKEwjZ8bn004reAhUDiCwKHeTZBsEQ9QEwAnoECAUQCA#imgrc=siVqfLoY7VSOFM: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924050"/>
            <a:ext cx="7305675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5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160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https://archaeologynewsnetwork.blogspot.com/2015/09/3000-year-old-skeleton-of-dog-found-in.html#d8rrrj3mIhF6udIz.97 3,000-year-old skeleton of dog found in Van  Read more at https://archaeologynewsnetwork.blogspot.com/2015/09/3000-year-old-skeleton-of-dog-found-in.html#QAddVh2PQq0P43mv.99 </vt:lpstr>
      <vt:lpstr>Bones of the Dog https://www.google.com/search?q=Dog+skeleton&amp;tbm=isch&amp;source=iu&amp;ictx=1&amp;fir=WCJQhSmAe2tbTM%253A%252CUUAAQfWGgjEntM%252C_&amp;usg=AI4_-kQRaZo4ntnqUH5kr-qeANaShwtWfQ&amp;sa=X&amp;ved=2ahUKEwix0vuBzIreAhWuhKYKHWVZAbsQ9QEwAXoECAAQBg#imgdii=rzJuudsbPb8mLM:&amp;imgrc=WCJQhSmAe2tbTM: </vt:lpstr>
      <vt:lpstr>PowerPoint Presentation</vt:lpstr>
      <vt:lpstr>PowerPoint Presentation</vt:lpstr>
      <vt:lpstr>https://www.louisdonald.com/the-evolutionary-development-of-the-german-shepherd-dog-skeleton.html The Evolutionary Development of the German Shepherd Dog Skeleton by: Louis Donald</vt:lpstr>
      <vt:lpstr>Source: https://www.google.com/search?q=Cat+Skeleton+Diagram&amp;tbm=isch&amp;source=iu&amp;ictx=1&amp;fir=ApMDA0_qMiF9WM%253A%252CkKn03pFLz6M7nM%252C_&amp;usg=AI4_-kQECPDtdwIwyZbAmQkOD1hhS4i6Hg&amp;sa=X&amp;ved=2ahUKEwian4Ww8KjeAhUMbFAKHfB0CpwQ9QEwB3oECAQQEg#imgrc=Id7tOKrNEZx2tM: DOG SKULL ANATOMY</vt:lpstr>
      <vt:lpstr>Canine vs Human https://www.google.com/search?q=Dog+skeleton&amp;tbm=isch&amp;source=iu&amp;ictx=1&amp;fir=WCJQhSmAe2tbTM%253A%252CUUAAQfWGgjEntM%252C_&amp;usg=AI4_-kQRaZo4ntnqUH5kr-qeANaShwtWfQ&amp;sa=X&amp;ved=2ahUKEwix0vuBzIreAhWuhKYKHWVZAbsQ9QEwAXoECAAQBg#imgrc=WCJQhSmAe2tbTM: http://www.k9-massageguild.co.uk/canine-versus-human/ </vt:lpstr>
      <vt:lpstr>Saunders Comprehensive Veterinary Dictionary, Elsevier (2012) DOG: FOOTPADS</vt:lpstr>
      <vt:lpstr>Internal Organs of the Dog https://www.google.com/search?q=Internal+organs+of+the+dog&amp;tbm=isch&amp;source=iu&amp;ictx=1&amp;fir=Yx7a1U_HZBSTGM%253A%252Cev3DSWyAq1t_bM%252C_&amp;usg=AI4_-kT7Qh-_6Vpv4u7IKjOXjPFLVBYQOA&amp;sa=X&amp;ved=2ahUKEwjZ8bn004reAhUDiCwKHeTZBsEQ9QEwAnoECAUQCA#imgrc=siVqfLoY7VSOFM:</vt:lpstr>
      <vt:lpstr>https://www.ebay.co.uk/itm/A4-Veterinary-Poster-Internal-Organs-of-the-Dog-Animal-Anatomy-Pathology-/322857482392</vt:lpstr>
      <vt:lpstr>https://www.google.com/search?q=Internal+organs+of+the+dog&amp;tbm=isch&amp;source=iu&amp;ictx=1&amp;fir=Yx7a1U_HZBSTGM%253A%252Cev3DSWyAq1t_bM%252C_&amp;usg=AI4_-kT7Qh-_6Vpv4u7IKjOXjPFLVBYQOA&amp;sa=X&amp;ved=2ahUKEwjZ8bn004reAhUDiCwKHeTZBsEQ9QEwAnoECAUQCA#imgrc=bKrTZXY1YtqqIM:</vt:lpstr>
      <vt:lpstr>PowerPoint Presentation</vt:lpstr>
      <vt:lpstr>https://www.google.com/search?q=%CE%B1%CE%BD%CE%B1%CF%84%CE%BF%CE%BC%CE%B9%CE%B1+%CF%83%CE%BA%CF%85%CE%BB%CE%BF%CF%85+%CE%B8%CE%B7%CE%BB%CF%85%CE%BA%CE%BF%CF%85&amp;biw=1352&amp;bih=654&amp;tbm=isch&amp;source=iu&amp;ictx=1&amp;fir=OVWqq2pFy0oz8M%253A%252CokCc5nUMDPRGXM%252C_&amp;usg=AI4_-kRW3qiOUSXO-AhX5UvpdprE-cAQGw&amp;sa=X&amp;ved=2ahUKEwin5KW1vaneAhXNZ1AKHQAKCWAQ9QEwAXoECAYQBg#imgrc=AV0D-sV_gZNHSM</vt:lpstr>
      <vt:lpstr>https://www.google.com/search?q=Internal+organs+of+the+dog&amp;tbm=isch&amp;tbs=rimg:CboEapnu9N53IjiLCTXgWJbxUdm2k8ecoz8fhSMLZzs6j47afAONEvZCbRkqHxK24pzMGwnbIDJ2phuhLZ3jaBsXvioSCYsJNeBYlvFREdIz50TcWgPbKhIJ2baTx5yjPx8Rt1fYhEbaKH0qEgmFIwtnOzqPjhHmTuzz_18O2yioSCdp8A40S9kJtEWTCBTdW2kLcKhIJGSofErbinMwRRlV9sLTYd08qEgkbCdsgMnamGxGTJyT9fXTTHyoSCaEtneNoGxe-EVfCj3UfyUUE&amp;tbo=u&amp;sa=X&amp;ved=2ahUKEwiX-LW12oreAhWL3SwKHci4BMUQ9C96BAgBEBs&amp;biw=1025&amp;bih=498&amp;dpr=1</vt:lpstr>
      <vt:lpstr>https://www.ebay.co.uk/itm/A3-Veterinary-Poster-Muscles-Organs-of-the-Dog-Animal-Anatomy-Pathology/323094763394?_trkparms=aid%3D222007%26algo%3DSIM.MBE%26ao%3D2%26asc%3D20160323102634%26meid%3D12cb2c7866244a2fb37589dd5bf8bffb%26pid%3D100623%26rk%3D1%26rkt%3D6%26mehot%3Dag%26sd%3D322857482392%26itm%3D323094763394&amp;_trksid=p2047675.c100623.m-1</vt:lpstr>
      <vt:lpstr>https://www.google.com/search?q=Internal+organs+of+the+dog&amp;tbm=isch&amp;source=iu&amp;ictx=1&amp;fir=Yx7a1U_HZBSTGM%253A%252Cev3DSWyAq1t_bM%252C_&amp;usg=AI4_-kT7Qh-_6Vpv4u7IKjOXjPFLVBYQOA&amp;sa=X&amp;ved=2ahUKEwjZ8bn004reAhUDiCwKHeTZBsEQ9QEwAnoECAUQCA#imgdii=AXFe4fQZfsjUQM:&amp;imgrc=WJb7wqzJI2wt8M: DOG: ANATOMY OF THE SKIN</vt:lpstr>
      <vt:lpstr>https://www.google.com/search?q=Internal+organs+of+the+dog&amp;tbm=isch&amp;source=iu&amp;ictx=1&amp;fir=Yx7a1U_HZBSTGM%253A%252Cev3DSWyAq1t_bM%252C_&amp;usg=AI4_-kT7Qh-_6Vpv4u7IKjOXjPFLVBYQOA&amp;sa=X&amp;ved=2ahUKEwjZ8bn004reAhUDiCwKHeTZBsEQ9QEwAnoECAUQCA#imgdii=dH9_IZeCHRSAyM:&amp;imgrc=WJb7wqzJI2wt8M:</vt:lpstr>
      <vt:lpstr>https://www.google.com/search?q=Internal+organs+of+the+dog&amp;tbm=isch&amp;source=iu&amp;ictx=1&amp;fir=Yx7a1U_HZBSTGM%253A%252Cev3DSWyAq1t_bM%252C_&amp;usg=AI4_-kT7Qh-_6Vpv4u7IKjOXjPFLVBYQOA&amp;sa=X&amp;ved=2ahUKEwjZ8bn004reAhUDiCwKHeTZBsEQ9QEwAnoECAUQCA#imgdii=kvTQKe0ozatjXM:&amp;imgrc=WJb7wqzJI2wt8M:</vt:lpstr>
      <vt:lpstr>https://www.google.com/search?q=Internal+organs+of+the+dog&amp;tbm=isch&amp;source=iu&amp;ictx=1&amp;fir=Yx7a1U_HZBSTGM%253A%252Cev3DSWyAq1t_bM%252C_&amp;usg=AI4_-kT7Qh-_6Vpv4u7IKjOXjPFLVBYQOA&amp;sa=X&amp;ved=2ahUKEwjZ8bn004reAhUDiCwKHeTZBsEQ9QEwAnoECAUQCA#imgrc=WJb7wqzJI2wt8M: DOG WHISKERS ANATOMY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the Dog https://www.google.com/search?q=Dog+skeleton&amp;tbm=isch&amp;source=iu&amp;ictx=1&amp;fir=WCJQhSmAe2tbTM%253A%252CUUAAQfWGgjEntM%252C_&amp;usg=AI4_-kQRaZo4ntnqUH5kr-qeANaShwtWfQ&amp;sa=X&amp;ved=2ahUKEwix0vuBzIreAhWuhKYKHWVZAbsQ9QEwAXoECAAQBg#imgdii=rzJuudsbPb8mLM:&amp;imgrc=WCJQhSmAe2tbTM:</dc:title>
  <dc:creator>Addy G.P.T.</dc:creator>
  <cp:lastModifiedBy>Addy G.P.T.</cp:lastModifiedBy>
  <cp:revision>38</cp:revision>
  <cp:lastPrinted>2018-10-28T23:18:31Z</cp:lastPrinted>
  <dcterms:created xsi:type="dcterms:W3CDTF">2018-10-16T09:05:37Z</dcterms:created>
  <dcterms:modified xsi:type="dcterms:W3CDTF">2018-10-28T23:19:17Z</dcterms:modified>
</cp:coreProperties>
</file>