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22.xml" ContentType="application/vnd.openxmlformats-officedocument.drawingml.diagramColors+xml"/>
  <Override PartName="/ppt/diagrams/data35.xml" ContentType="application/vnd.openxmlformats-officedocument.drawingml.diagramData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notesSlides/notesSlide27.xml" ContentType="application/vnd.openxmlformats-officedocument.presentationml.notesSlide+xml"/>
  <Override PartName="/ppt/diagrams/quickStyle28.xml" ContentType="application/vnd.openxmlformats-officedocument.drawingml.diagramStyle+xml"/>
  <Override PartName="/ppt/diagrams/drawing29.xml" ContentType="application/vnd.ms-office.drawingml.diagramDrawing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notesSlides/notesSlide16.xml" ContentType="application/vnd.openxmlformats-officedocument.presentationml.notesSlid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layout28.xml" ContentType="application/vnd.openxmlformats-officedocument.drawingml.diagramLayout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quickStyle31.xml" ContentType="application/vnd.openxmlformats-officedocument.drawingml.diagramStyle+xml"/>
  <Override PartName="/ppt/diagrams/drawing32.xml" ContentType="application/vnd.ms-office.drawingml.diagramDrawing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colors27.xml" ContentType="application/vnd.openxmlformats-officedocument.drawingml.diagramColors+xml"/>
  <Override PartName="/ppt/diagrams/data29.xml" ContentType="application/vnd.openxmlformats-officedocument.drawingml.diagramData+xml"/>
  <Override PartName="/ppt/diagrams/drawing21.xml" ContentType="application/vnd.ms-office.drawingml.diagramDrawing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diagrams/colors4.xml" ContentType="application/vnd.openxmlformats-officedocument.drawingml.diagramColors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layout31.xml" ContentType="application/vnd.openxmlformats-officedocument.drawingml.diagramLayout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layout20.xml" ContentType="application/vnd.openxmlformats-officedocument.drawingml.diagramLayout+xml"/>
  <Override PartName="/ppt/diagrams/drawing3.xml" ContentType="application/vnd.ms-office.drawingml.diagramDrawing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30.xml" ContentType="application/vnd.openxmlformats-officedocument.drawingml.diagramColors+xml"/>
  <Override PartName="/ppt/diagrams/data32.xml" ContentType="application/vnd.openxmlformats-officedocument.drawingml.diagramData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diagrams/data21.xml" ContentType="application/vnd.openxmlformats-officedocument.drawingml.diagramData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quickStyle36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notesSlides/notesSlide13.xml" ContentType="application/vnd.openxmlformats-officedocument.presentationml.notesSlide+xml"/>
  <Override PartName="/ppt/diagrams/quickStyle25.xml" ContentType="application/vnd.openxmlformats-officedocument.drawingml.diagramStyle+xml"/>
  <Override PartName="/ppt/diagrams/layout36.xml" ContentType="application/vnd.openxmlformats-officedocument.drawingml.diagramLayout+xml"/>
  <Override PartName="/ppt/diagrams/drawing15.xml" ContentType="application/vnd.ms-office.drawingml.diagramDrawing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diagrams/layout25.xml" ContentType="application/vnd.openxmlformats-officedocument.drawingml.diagramLayout+xml"/>
  <Override PartName="/ppt/diagrams/drawing8.xml" ContentType="application/vnd.ms-office.drawingml.diagramDrawing+xml"/>
  <Override PartName="/ppt/slides/slide108.xml" ContentType="application/vnd.openxmlformats-officedocument.presentationml.slide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diagrams/colors35.xml" ContentType="application/vnd.openxmlformats-officedocument.drawingml.diagramColors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Default Extension="svg" ContentType="image/svg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diagrams/quickStyle19.xml" ContentType="application/vnd.openxmlformats-officedocument.drawingml.diagramStyle+xml"/>
  <Override PartName="/ppt/notesSlides/notesSlide18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30.xml" ContentType="application/vnd.openxmlformats-officedocument.presentationml.slide+xml"/>
  <Override PartName="/ppt/diagrams/layout19.xml" ContentType="application/vnd.openxmlformats-officedocument.drawingml.diagramLayout+xml"/>
  <Override PartName="/ppt/notesSlides/notesSlide32.xml" ContentType="application/vnd.openxmlformats-officedocument.presentationml.notesSlide+xml"/>
  <Override PartName="/ppt/diagrams/quickStyle33.xml" ContentType="application/vnd.openxmlformats-officedocument.drawingml.diagramStyle+xml"/>
  <Override PartName="/ppt/diagrams/drawing34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notesSlides/notesSlide21.xml" ContentType="application/vnd.openxmlformats-officedocument.presentationml.notesSlide+xml"/>
  <Override PartName="/ppt/diagrams/colors29.xml" ContentType="application/vnd.openxmlformats-officedocument.drawingml.diagramColors+xml"/>
  <Override PartName="/ppt/diagrams/drawing23.xml" ContentType="application/vnd.ms-office.drawingml.diagramDrawing+xml"/>
  <Override PartName="/ppt/slides/slide79.xml" ContentType="application/vnd.openxmlformats-officedocument.presentationml.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notesSlides/notesSlide10.xml" ContentType="application/vnd.openxmlformats-officedocument.presentationml.notesSlide+xml"/>
  <Override PartName="/ppt/diagrams/colors18.xml" ContentType="application/vnd.openxmlformats-officedocument.drawingml.diagramColors+xml"/>
  <Override PartName="/ppt/diagrams/layout33.xml" ContentType="application/vnd.openxmlformats-officedocument.drawingml.diagramLayout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diagrams/drawing5.xml" ContentType="application/vnd.ms-office.drawingml.diagramDrawing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diagrams/colors32.xml" ContentType="application/vnd.openxmlformats-officedocument.drawingml.diagramColors+xml"/>
  <Override PartName="/ppt/diagrams/data34.xml" ContentType="application/vnd.openxmlformats-officedocument.drawingml.diagramData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quickStyle27.xml" ContentType="application/vnd.openxmlformats-officedocument.drawingml.diagramStyle+xml"/>
  <Override PartName="/ppt/diagrams/drawing28.xml" ContentType="application/vnd.ms-office.drawingml.diagramDrawing+xml"/>
  <Override PartName="/ppt/diagrams/drawing17.xml" ContentType="application/vnd.ms-office.drawingml.diagramDrawing+xml"/>
  <Override PartName="/ppt/diagrams/layout27.xml" ContentType="application/vnd.openxmlformats-officedocument.drawingml.diagramLayout+xml"/>
  <Override PartName="/ppt/notesSlides/notesSlide51.xml" ContentType="application/vnd.openxmlformats-officedocument.presentationml.notesSlide+xml"/>
  <Override PartName="/ppt/diagrams/layout16.xml" ContentType="application/vnd.openxmlformats-officedocument.drawingml.diagramLayout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diagrams/drawing31.xml" ContentType="application/vnd.ms-office.drawingml.diagramDrawing+xml"/>
  <Override PartName="/ppt/diagrams/drawing20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diagrams/colors33.xml" ContentType="application/vnd.openxmlformats-officedocument.drawingml.diagramColors+xml"/>
  <Default Extension="jpg" ContentType="image/jpeg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diagrams/data17.xml" ContentType="application/vnd.openxmlformats-officedocument.drawingml.diagramData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diagrams/data31.xml" ContentType="application/vnd.openxmlformats-officedocument.drawingml.diagramData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notesSlides/notesSlide34.xml" ContentType="application/vnd.openxmlformats-officedocument.presentationml.notesSlide+xml"/>
  <Override PartName="/ppt/diagrams/quickStyle35.xml" ContentType="application/vnd.openxmlformats-officedocument.drawingml.diagramStyle+xml"/>
  <Override PartName="/ppt/diagrams/drawing36.xml" ContentType="application/vnd.ms-office.drawingml.diagramDrawing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notesSlides/notesSlide23.xml" ContentType="application/vnd.openxmlformats-officedocument.presentationml.notesSlide+xml"/>
  <Override PartName="/ppt/diagrams/drawing25.xml" ContentType="application/vnd.ms-office.drawingml.diagramDrawing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notesSlides/notesSlide12.xml" ContentType="application/vnd.openxmlformats-officedocument.presentationml.notesSlide+xml"/>
  <Override PartName="/ppt/diagrams/layout35.xml" ContentType="application/vnd.openxmlformats-officedocument.drawingml.diagramLayout+xml"/>
  <Override PartName="/ppt/diagrams/drawing14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diagrams/colors34.xml" ContentType="application/vnd.openxmlformats-officedocument.drawingml.diagramColor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diagrams/data36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quickStyle29.xml" ContentType="application/vnd.openxmlformats-officedocument.drawingml.diagramStyle+xml"/>
  <Override PartName="/ppt/diagrams/drawing19.xml" ContentType="application/vnd.ms-office.drawingml.diagramDrawing+xml"/>
  <Override PartName="/ppt/slides/slide51.xml" ContentType="application/vnd.openxmlformats-officedocument.presentationml.slide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diagrams/layout18.xml" ContentType="application/vnd.openxmlformats-officedocument.drawingml.diagramLayout+xml"/>
  <Override PartName="/ppt/notesSlides/notesSlide42.xml" ContentType="application/vnd.openxmlformats-officedocument.presentationml.notesSlide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colors28.xml" ContentType="application/vnd.openxmlformats-officedocument.drawingml.diagramColors+xml"/>
  <Override PartName="/ppt/diagrams/quickStyle32.xml" ContentType="application/vnd.openxmlformats-officedocument.drawingml.diagramStyle+xml"/>
  <Override PartName="/ppt/diagrams/drawing33.xml" ContentType="application/vnd.ms-office.drawingml.diagramDrawing+xml"/>
  <Override PartName="/ppt/slides/slide89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layout32.xml" ContentType="application/vnd.openxmlformats-officedocument.drawingml.diagramLayout+xml"/>
  <Override PartName="/ppt/diagrams/drawing11.xml" ContentType="application/vnd.ms-office.drawingml.diagramDrawing+xml"/>
  <Override PartName="/ppt/diagrams/drawing22.xml" ContentType="application/vnd.ms-office.drawingml.diagramDrawing+xml"/>
  <Override PartName="/ppt/slides/slide78.xml" ContentType="application/vnd.openxmlformats-officedocument.presentationml.slide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3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diagrams/colors20.xml" ContentType="application/vnd.openxmlformats-officedocument.drawingml.diagramColors+xml"/>
  <Override PartName="/ppt/notesSlides/notesSlide47.xml" ContentType="application/vnd.openxmlformats-officedocument.presentationml.notesSlide+xml"/>
  <Override PartName="/ppt/diagrams/data33.xml" ContentType="application/vnd.openxmlformats-officedocument.drawingml.diagramData+xml"/>
  <Override PartName="/ppt/notesSlides/notesSlide58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notesSlides/notesSlide25.xml" ContentType="application/vnd.openxmlformats-officedocument.presentationml.notesSlide+xml"/>
  <Override PartName="/ppt/diagrams/drawing27.xml" ContentType="application/vnd.ms-office.drawingml.diagramDrawing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notesSlides/notesSlide14.xml" ContentType="application/vnd.openxmlformats-officedocument.presentationml.notesSlide+xml"/>
  <Override PartName="/ppt/diagrams/drawing16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notesSlides/notesSlide50.xml" ContentType="application/vnd.openxmlformats-officedocument.presentationml.notesSlide+xml"/>
  <Override PartName="/ppt/diagrams/drawing9.xml" ContentType="application/vnd.ms-office.drawingml.diagramDrawing+xml"/>
  <Override PartName="/ppt/slides/slide109.xml" ContentType="application/vnd.openxmlformats-officedocument.presentationml.slide+xml"/>
  <Override PartName="/ppt/diagrams/quickStyle9.xml" ContentType="application/vnd.openxmlformats-officedocument.drawingml.diagramStyle+xml"/>
  <Override PartName="/ppt/diagrams/colors36.xml" ContentType="application/vnd.openxmlformats-officedocument.drawingml.diagramColors+xml"/>
  <Override PartName="/ppt/diagrams/drawing30.xml" ContentType="application/vnd.ms-office.drawingml.diagramDrawing+xml"/>
  <Override PartName="/ppt/slides/slide97.xml" ContentType="application/vnd.openxmlformats-officedocument.presentationml.slide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data30.xml" ContentType="application/vnd.openxmlformats-officedocument.drawingml.diagramData+xml"/>
  <Override PartName="/ppt/notesSlides/notesSlide55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quickStyle34.xml" ContentType="application/vnd.openxmlformats-officedocument.drawingml.diagramStyle+xml"/>
  <Override PartName="/ppt/diagrams/drawing35.xml" ContentType="application/vnd.ms-office.drawingml.diagramDrawing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notesSlides/notesSlide11.xml" ContentType="application/vnd.openxmlformats-officedocument.presentationml.notesSlide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layout34.xml" ContentType="application/vnd.openxmlformats-officedocument.drawingml.diagramLayout+xml"/>
  <Override PartName="/ppt/diagrams/drawing24.xml" ContentType="application/vnd.ms-office.drawingml.diagramDrawing+xml"/>
  <Override PartName="/ppt/diagrams/drawing13.xml" ContentType="application/vnd.ms-office.drawingml.diagramDrawing+xml"/>
  <Override PartName="/ppt/diagrams/layout23.xml" ContentType="application/vnd.openxmlformats-officedocument.drawingml.diagramLayout+xml"/>
  <Override PartName="/ppt/diagrams/drawing6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14"/>
  </p:notesMasterIdLst>
  <p:sldIdLst>
    <p:sldId id="263" r:id="rId2"/>
    <p:sldId id="261" r:id="rId3"/>
    <p:sldId id="282" r:id="rId4"/>
    <p:sldId id="262" r:id="rId5"/>
    <p:sldId id="265" r:id="rId6"/>
    <p:sldId id="267" r:id="rId7"/>
    <p:sldId id="268" r:id="rId8"/>
    <p:sldId id="285" r:id="rId9"/>
    <p:sldId id="288" r:id="rId10"/>
    <p:sldId id="283" r:id="rId11"/>
    <p:sldId id="284" r:id="rId12"/>
    <p:sldId id="272" r:id="rId13"/>
    <p:sldId id="292" r:id="rId14"/>
    <p:sldId id="274" r:id="rId15"/>
    <p:sldId id="293" r:id="rId16"/>
    <p:sldId id="290" r:id="rId17"/>
    <p:sldId id="276" r:id="rId18"/>
    <p:sldId id="273" r:id="rId19"/>
    <p:sldId id="275" r:id="rId20"/>
    <p:sldId id="294" r:id="rId21"/>
    <p:sldId id="311" r:id="rId22"/>
    <p:sldId id="277" r:id="rId23"/>
    <p:sldId id="297" r:id="rId24"/>
    <p:sldId id="298" r:id="rId25"/>
    <p:sldId id="300" r:id="rId26"/>
    <p:sldId id="301" r:id="rId27"/>
    <p:sldId id="299" r:id="rId28"/>
    <p:sldId id="302" r:id="rId29"/>
    <p:sldId id="303" r:id="rId30"/>
    <p:sldId id="295" r:id="rId31"/>
    <p:sldId id="308" r:id="rId32"/>
    <p:sldId id="278" r:id="rId33"/>
    <p:sldId id="309" r:id="rId34"/>
    <p:sldId id="307" r:id="rId35"/>
    <p:sldId id="306" r:id="rId36"/>
    <p:sldId id="305" r:id="rId37"/>
    <p:sldId id="304" r:id="rId38"/>
    <p:sldId id="296" r:id="rId39"/>
    <p:sldId id="279" r:id="rId40"/>
    <p:sldId id="280" r:id="rId41"/>
    <p:sldId id="312" r:id="rId42"/>
    <p:sldId id="313" r:id="rId43"/>
    <p:sldId id="314" r:id="rId44"/>
    <p:sldId id="315" r:id="rId45"/>
    <p:sldId id="318" r:id="rId46"/>
    <p:sldId id="321" r:id="rId47"/>
    <p:sldId id="319" r:id="rId48"/>
    <p:sldId id="320" r:id="rId49"/>
    <p:sldId id="316" r:id="rId50"/>
    <p:sldId id="322" r:id="rId51"/>
    <p:sldId id="336" r:id="rId52"/>
    <p:sldId id="266" r:id="rId53"/>
    <p:sldId id="323" r:id="rId54"/>
    <p:sldId id="317" r:id="rId55"/>
    <p:sldId id="332" r:id="rId56"/>
    <p:sldId id="334" r:id="rId57"/>
    <p:sldId id="333" r:id="rId58"/>
    <p:sldId id="335" r:id="rId59"/>
    <p:sldId id="329" r:id="rId60"/>
    <p:sldId id="330" r:id="rId61"/>
    <p:sldId id="344" r:id="rId62"/>
    <p:sldId id="349" r:id="rId63"/>
    <p:sldId id="343" r:id="rId64"/>
    <p:sldId id="345" r:id="rId65"/>
    <p:sldId id="346" r:id="rId66"/>
    <p:sldId id="347" r:id="rId67"/>
    <p:sldId id="348" r:id="rId68"/>
    <p:sldId id="338" r:id="rId69"/>
    <p:sldId id="352" r:id="rId70"/>
    <p:sldId id="341" r:id="rId71"/>
    <p:sldId id="355" r:id="rId72"/>
    <p:sldId id="356" r:id="rId73"/>
    <p:sldId id="350" r:id="rId74"/>
    <p:sldId id="351" r:id="rId75"/>
    <p:sldId id="360" r:id="rId76"/>
    <p:sldId id="339" r:id="rId77"/>
    <p:sldId id="354" r:id="rId78"/>
    <p:sldId id="357" r:id="rId79"/>
    <p:sldId id="358" r:id="rId80"/>
    <p:sldId id="366" r:id="rId81"/>
    <p:sldId id="361" r:id="rId82"/>
    <p:sldId id="362" r:id="rId83"/>
    <p:sldId id="368" r:id="rId84"/>
    <p:sldId id="364" r:id="rId85"/>
    <p:sldId id="367" r:id="rId86"/>
    <p:sldId id="383" r:id="rId87"/>
    <p:sldId id="384" r:id="rId88"/>
    <p:sldId id="340" r:id="rId89"/>
    <p:sldId id="386" r:id="rId90"/>
    <p:sldId id="385" r:id="rId91"/>
    <p:sldId id="363" r:id="rId92"/>
    <p:sldId id="369" r:id="rId93"/>
    <p:sldId id="359" r:id="rId94"/>
    <p:sldId id="387" r:id="rId95"/>
    <p:sldId id="388" r:id="rId96"/>
    <p:sldId id="370" r:id="rId97"/>
    <p:sldId id="372" r:id="rId98"/>
    <p:sldId id="389" r:id="rId99"/>
    <p:sldId id="390" r:id="rId100"/>
    <p:sldId id="371" r:id="rId101"/>
    <p:sldId id="373" r:id="rId102"/>
    <p:sldId id="331" r:id="rId103"/>
    <p:sldId id="391" r:id="rId104"/>
    <p:sldId id="392" r:id="rId105"/>
    <p:sldId id="380" r:id="rId106"/>
    <p:sldId id="382" r:id="rId107"/>
    <p:sldId id="381" r:id="rId108"/>
    <p:sldId id="375" r:id="rId109"/>
    <p:sldId id="376" r:id="rId110"/>
    <p:sldId id="377" r:id="rId111"/>
    <p:sldId id="378" r:id="rId112"/>
    <p:sldId id="379" r:id="rId11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561F"/>
    <a:srgbClr val="068FBA"/>
    <a:srgbClr val="FF33CC"/>
    <a:srgbClr val="FF0066"/>
    <a:srgbClr val="E296C9"/>
    <a:srgbClr val="FFFFFF"/>
    <a:srgbClr val="990000"/>
    <a:srgbClr val="CF5331"/>
    <a:srgbClr val="CF6231"/>
    <a:srgbClr val="9933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706" autoAdjust="0"/>
    <p:restoredTop sz="93800" autoAdjust="0"/>
  </p:normalViewPr>
  <p:slideViewPr>
    <p:cSldViewPr snapToGrid="0" showGuides="1">
      <p:cViewPr varScale="1">
        <p:scale>
          <a:sx n="109" d="100"/>
          <a:sy n="109" d="100"/>
        </p:scale>
        <p:origin x="-648" y="-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journalistsresource.org/studies/government/health-care/racial-bias-pain-health-care-black" TargetMode="External"/><Relationship Id="rId1" Type="http://schemas.openxmlformats.org/officeDocument/2006/relationships/image" Target="../media/image6.jpeg"/><Relationship Id="rId6" Type="http://schemas.openxmlformats.org/officeDocument/2006/relationships/hyperlink" Target="http://oaic.gov.au/privacy/privacy-complaints/complaint-checker" TargetMode="External"/><Relationship Id="rId5" Type="http://schemas.openxmlformats.org/officeDocument/2006/relationships/image" Target="../media/image8.gif"/><Relationship Id="rId4" Type="http://schemas.openxmlformats.org/officeDocument/2006/relationships/hyperlink" Target="https://www.flickr.com/photos/lilita/3964650768" TargetMode="External"/></Relationships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diagrams/_rels/data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iagrams/_rels/data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diagrams/_rels/data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diagrams/_rels/data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diagrams/_rels/data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diagrams/_rels/data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diagrams/_rels/data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diagrams/_rels/data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diagrams/_rels/data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diagrams/_rels/data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journalistsresource.org/studies/government/health-care/racial-bias-pain-health-care-black" TargetMode="External"/><Relationship Id="rId1" Type="http://schemas.openxmlformats.org/officeDocument/2006/relationships/image" Target="../media/image6.jpg"/><Relationship Id="rId6" Type="http://schemas.openxmlformats.org/officeDocument/2006/relationships/hyperlink" Target="http://oaic.gov.au/privacy/privacy-complaints/complaint-checker" TargetMode="External"/><Relationship Id="rId5" Type="http://schemas.openxmlformats.org/officeDocument/2006/relationships/image" Target="../media/image81.gif"/><Relationship Id="rId4" Type="http://schemas.openxmlformats.org/officeDocument/2006/relationships/hyperlink" Target="https://www.flickr.com/photos/lilita/3964650768" TargetMode="External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7.png"/></Relationships>
</file>

<file path=ppt/diagrams/_rels/drawing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7.png"/></Relationships>
</file>

<file path=ppt/diagrams/_rels/drawing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7.pn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1.png"/><Relationship Id="rId2" Type="http://schemas.openxmlformats.org/officeDocument/2006/relationships/image" Target="../media/image531.png"/><Relationship Id="rId1" Type="http://schemas.openxmlformats.org/officeDocument/2006/relationships/image" Target="../media/image521.png"/></Relationships>
</file>

<file path=ppt/diagrams/_rels/drawing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7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7.png"/></Relationships>
</file>

<file path=ppt/diagrams/_rels/drawing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7.png"/></Relationships>
</file>

<file path=ppt/diagrams/_rels/drawing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7.png"/></Relationships>
</file>

<file path=ppt/diagrams/_rels/drawing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7.png"/></Relationships>
</file>

<file path=ppt/diagrams/_rels/drawing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7.png"/></Relationships>
</file>

<file path=ppt/diagrams/_rels/drawing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7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7.png"/></Relationships>
</file>

<file path=ppt/diagrams/_rels/drawing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7.png"/></Relationships>
</file>

<file path=ppt/diagrams/_rels/drawing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7.png"/></Relationships>
</file>

<file path=ppt/diagrams/_rels/drawing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7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7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image" Target="../media/image9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E784E0-2F75-446E-8F94-8B4A3DE719BC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B3CF9C64-6510-4E94-8E03-EADF3EA67B56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3200" b="0" dirty="0">
              <a:solidFill>
                <a:schemeClr val="tx1"/>
              </a:solidFill>
            </a:rPr>
            <a:t>Assessment of Pain</a:t>
          </a:r>
          <a:endParaRPr lang="el-GR" sz="3200" b="0" dirty="0">
            <a:solidFill>
              <a:schemeClr val="tx1"/>
            </a:solidFill>
          </a:endParaRPr>
        </a:p>
      </dgm:t>
    </dgm:pt>
    <dgm:pt modelId="{BC6A38DE-6B62-492B-AEBB-70B7FB5B454A}" type="parTrans" cxnId="{F007C41D-8000-4301-BA62-3763917C3388}">
      <dgm:prSet/>
      <dgm:spPr/>
      <dgm:t>
        <a:bodyPr/>
        <a:lstStyle/>
        <a:p>
          <a:endParaRPr lang="el-GR"/>
        </a:p>
      </dgm:t>
    </dgm:pt>
    <dgm:pt modelId="{5AA2A4AC-BE0E-42F9-98E0-E8D0FB6FC61C}" type="sibTrans" cxnId="{F007C41D-8000-4301-BA62-3763917C3388}">
      <dgm:prSet/>
      <dgm:spPr/>
      <dgm:t>
        <a:bodyPr/>
        <a:lstStyle/>
        <a:p>
          <a:endParaRPr lang="el-GR"/>
        </a:p>
      </dgm:t>
    </dgm:pt>
    <dgm:pt modelId="{3E4774E2-E601-45C0-BBD1-98AE8B0C10FF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Initial Assessment of Pain</a:t>
          </a:r>
          <a:endParaRPr lang="el-GR" sz="2800" dirty="0">
            <a:solidFill>
              <a:schemeClr val="tx1"/>
            </a:solidFill>
          </a:endParaRPr>
        </a:p>
      </dgm:t>
    </dgm:pt>
    <dgm:pt modelId="{7BE3E898-E220-485A-B2F4-5BD02484582C}" type="parTrans" cxnId="{3FB544CB-327F-4AD1-A1C3-35DCA41F87BF}">
      <dgm:prSet/>
      <dgm:spPr/>
      <dgm:t>
        <a:bodyPr/>
        <a:lstStyle/>
        <a:p>
          <a:endParaRPr lang="el-GR"/>
        </a:p>
      </dgm:t>
    </dgm:pt>
    <dgm:pt modelId="{12BFA7F8-13B4-45B5-817D-968FA5840111}" type="sibTrans" cxnId="{3FB544CB-327F-4AD1-A1C3-35DCA41F87BF}">
      <dgm:prSet/>
      <dgm:spPr/>
      <dgm:t>
        <a:bodyPr/>
        <a:lstStyle/>
        <a:p>
          <a:endParaRPr lang="el-GR"/>
        </a:p>
      </dgm:t>
    </dgm:pt>
    <dgm:pt modelId="{EB550A0D-9111-474C-BCD4-81A748C508F4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Measurement of Pain</a:t>
          </a:r>
          <a:endParaRPr lang="el-GR" sz="2800" dirty="0">
            <a:solidFill>
              <a:schemeClr val="tx1"/>
            </a:solidFill>
          </a:endParaRPr>
        </a:p>
      </dgm:t>
    </dgm:pt>
    <dgm:pt modelId="{A2106AFC-5E4E-4242-993D-C200E4A056F9}" type="parTrans" cxnId="{CD6D58CE-10B5-440D-AB90-E7DCC147B38B}">
      <dgm:prSet/>
      <dgm:spPr/>
      <dgm:t>
        <a:bodyPr/>
        <a:lstStyle/>
        <a:p>
          <a:endParaRPr lang="el-GR"/>
        </a:p>
      </dgm:t>
    </dgm:pt>
    <dgm:pt modelId="{7EB80869-DA4E-4317-845F-FB73E3285213}" type="sibTrans" cxnId="{CD6D58CE-10B5-440D-AB90-E7DCC147B38B}">
      <dgm:prSet/>
      <dgm:spPr/>
      <dgm:t>
        <a:bodyPr/>
        <a:lstStyle/>
        <a:p>
          <a:endParaRPr lang="el-GR"/>
        </a:p>
      </dgm:t>
    </dgm:pt>
    <dgm:pt modelId="{57C52E5D-364D-46A3-8C76-83A7D854D049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Reassessment of Pain</a:t>
          </a:r>
          <a:endParaRPr lang="el-GR" sz="2800" dirty="0">
            <a:solidFill>
              <a:schemeClr val="tx1"/>
            </a:solidFill>
          </a:endParaRPr>
        </a:p>
      </dgm:t>
    </dgm:pt>
    <dgm:pt modelId="{B18AA341-6BF4-457D-988B-9196FF3BF3A3}" type="parTrans" cxnId="{D80EB661-195C-43E2-BD38-35FC3920E9A7}">
      <dgm:prSet/>
      <dgm:spPr/>
      <dgm:t>
        <a:bodyPr/>
        <a:lstStyle/>
        <a:p>
          <a:endParaRPr lang="el-GR"/>
        </a:p>
      </dgm:t>
    </dgm:pt>
    <dgm:pt modelId="{F059DFDF-74FF-404E-90E7-809253694CD9}" type="sibTrans" cxnId="{D80EB661-195C-43E2-BD38-35FC3920E9A7}">
      <dgm:prSet/>
      <dgm:spPr/>
      <dgm:t>
        <a:bodyPr/>
        <a:lstStyle/>
        <a:p>
          <a:endParaRPr lang="el-GR"/>
        </a:p>
      </dgm:t>
    </dgm:pt>
    <dgm:pt modelId="{FCD83667-D08A-4B01-9FEF-819031E2CE2E}" type="pres">
      <dgm:prSet presAssocID="{40E784E0-2F75-446E-8F94-8B4A3DE719BC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4C405CED-20F6-494A-9FC5-3FE16C751089}" type="pres">
      <dgm:prSet presAssocID="{B3CF9C64-6510-4E94-8E03-EADF3EA67B56}" presName="root" presStyleCnt="0">
        <dgm:presLayoutVars>
          <dgm:chMax/>
          <dgm:chPref val="4"/>
        </dgm:presLayoutVars>
      </dgm:prSet>
      <dgm:spPr/>
    </dgm:pt>
    <dgm:pt modelId="{CD405C8E-6213-41FA-9382-002B985FDE08}" type="pres">
      <dgm:prSet presAssocID="{B3CF9C64-6510-4E94-8E03-EADF3EA67B56}" presName="rootComposite" presStyleCnt="0">
        <dgm:presLayoutVars/>
      </dgm:prSet>
      <dgm:spPr/>
    </dgm:pt>
    <dgm:pt modelId="{BDE7776B-509B-4CE3-83FF-411B8FBAE9B1}" type="pres">
      <dgm:prSet presAssocID="{B3CF9C64-6510-4E94-8E03-EADF3EA67B5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l-GR"/>
        </a:p>
      </dgm:t>
    </dgm:pt>
    <dgm:pt modelId="{D3CE76EB-E54A-4218-8721-27520EC1A400}" type="pres">
      <dgm:prSet presAssocID="{B3CF9C64-6510-4E94-8E03-EADF3EA67B56}" presName="childShape" presStyleCnt="0">
        <dgm:presLayoutVars>
          <dgm:chMax val="0"/>
          <dgm:chPref val="0"/>
        </dgm:presLayoutVars>
      </dgm:prSet>
      <dgm:spPr/>
    </dgm:pt>
    <dgm:pt modelId="{3955025D-6A8F-4C05-8A57-99B48193B5F5}" type="pres">
      <dgm:prSet presAssocID="{3E4774E2-E601-45C0-BBD1-98AE8B0C10FF}" presName="childComposite" presStyleCnt="0">
        <dgm:presLayoutVars>
          <dgm:chMax val="0"/>
          <dgm:chPref val="0"/>
        </dgm:presLayoutVars>
      </dgm:prSet>
      <dgm:spPr/>
    </dgm:pt>
    <dgm:pt modelId="{AD02C229-BD9E-40F0-805C-6BAA537E7CA7}" type="pres">
      <dgm:prSet presAssocID="{3E4774E2-E601-45C0-BBD1-98AE8B0C10FF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2"/>
              </a:ext>
            </a:extLst>
          </a:blip>
          <a:srcRect/>
          <a:stretch>
            <a:fillRect l="-4000" r="-4000"/>
          </a:stretch>
        </a:blipFill>
      </dgm:spPr>
    </dgm:pt>
    <dgm:pt modelId="{A575CEDB-6DB1-4ED0-B675-5D15AB0B54AF}" type="pres">
      <dgm:prSet presAssocID="{3E4774E2-E601-45C0-BBD1-98AE8B0C10FF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EB327A7-9621-40CC-99CC-DB36055B66C7}" type="pres">
      <dgm:prSet presAssocID="{EB550A0D-9111-474C-BCD4-81A748C508F4}" presName="childComposite" presStyleCnt="0">
        <dgm:presLayoutVars>
          <dgm:chMax val="0"/>
          <dgm:chPref val="0"/>
        </dgm:presLayoutVars>
      </dgm:prSet>
      <dgm:spPr/>
    </dgm:pt>
    <dgm:pt modelId="{636E4A32-FB59-4016-B89C-42DBAE9150B7}" type="pres">
      <dgm:prSet presAssocID="{EB550A0D-9111-474C-BCD4-81A748C508F4}" presName="Image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/>
          </a:stretch>
        </a:blipFill>
      </dgm:spPr>
    </dgm:pt>
    <dgm:pt modelId="{99CD3FE9-32DA-4D0E-8B60-558F9D6F97D0}" type="pres">
      <dgm:prSet presAssocID="{EB550A0D-9111-474C-BCD4-81A748C508F4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B6BBC51-5EA1-41F5-B996-6747F8901C6B}" type="pres">
      <dgm:prSet presAssocID="{57C52E5D-364D-46A3-8C76-83A7D854D049}" presName="childComposite" presStyleCnt="0">
        <dgm:presLayoutVars>
          <dgm:chMax val="0"/>
          <dgm:chPref val="0"/>
        </dgm:presLayoutVars>
      </dgm:prSet>
      <dgm:spPr/>
    </dgm:pt>
    <dgm:pt modelId="{1A9002FE-038E-4E6D-B113-3C6EE58EFA8D}" type="pres">
      <dgm:prSet presAssocID="{57C52E5D-364D-46A3-8C76-83A7D854D049}" presName="Image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/>
          <a:stretch>
            <a:fillRect t="-21000" b="-21000"/>
          </a:stretch>
        </a:blipFill>
        <a:ln>
          <a:noFill/>
        </a:ln>
      </dgm:spPr>
    </dgm:pt>
    <dgm:pt modelId="{82A65979-386E-4881-B612-123B3AB6070E}" type="pres">
      <dgm:prSet presAssocID="{57C52E5D-364D-46A3-8C76-83A7D854D049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D80EB661-195C-43E2-BD38-35FC3920E9A7}" srcId="{B3CF9C64-6510-4E94-8E03-EADF3EA67B56}" destId="{57C52E5D-364D-46A3-8C76-83A7D854D049}" srcOrd="2" destOrd="0" parTransId="{B18AA341-6BF4-457D-988B-9196FF3BF3A3}" sibTransId="{F059DFDF-74FF-404E-90E7-809253694CD9}"/>
    <dgm:cxn modelId="{5BBFE902-B3DA-4771-AEF2-857BF768FE21}" type="presOf" srcId="{3E4774E2-E601-45C0-BBD1-98AE8B0C10FF}" destId="{A575CEDB-6DB1-4ED0-B675-5D15AB0B54AF}" srcOrd="0" destOrd="0" presId="urn:microsoft.com/office/officeart/2008/layout/PictureAccentList"/>
    <dgm:cxn modelId="{AA9AD215-A978-465C-9DC6-D3E217BAFA45}" type="presOf" srcId="{EB550A0D-9111-474C-BCD4-81A748C508F4}" destId="{99CD3FE9-32DA-4D0E-8B60-558F9D6F97D0}" srcOrd="0" destOrd="0" presId="urn:microsoft.com/office/officeart/2008/layout/PictureAccentList"/>
    <dgm:cxn modelId="{0777529D-53BA-4341-92A9-433978D6A2B0}" type="presOf" srcId="{57C52E5D-364D-46A3-8C76-83A7D854D049}" destId="{82A65979-386E-4881-B612-123B3AB6070E}" srcOrd="0" destOrd="0" presId="urn:microsoft.com/office/officeart/2008/layout/PictureAccentList"/>
    <dgm:cxn modelId="{F007C41D-8000-4301-BA62-3763917C3388}" srcId="{40E784E0-2F75-446E-8F94-8B4A3DE719BC}" destId="{B3CF9C64-6510-4E94-8E03-EADF3EA67B56}" srcOrd="0" destOrd="0" parTransId="{BC6A38DE-6B62-492B-AEBB-70B7FB5B454A}" sibTransId="{5AA2A4AC-BE0E-42F9-98E0-E8D0FB6FC61C}"/>
    <dgm:cxn modelId="{3FB544CB-327F-4AD1-A1C3-35DCA41F87BF}" srcId="{B3CF9C64-6510-4E94-8E03-EADF3EA67B56}" destId="{3E4774E2-E601-45C0-BBD1-98AE8B0C10FF}" srcOrd="0" destOrd="0" parTransId="{7BE3E898-E220-485A-B2F4-5BD02484582C}" sibTransId="{12BFA7F8-13B4-45B5-817D-968FA5840111}"/>
    <dgm:cxn modelId="{B726CE18-1114-47DC-92C8-96176BA0647A}" type="presOf" srcId="{B3CF9C64-6510-4E94-8E03-EADF3EA67B56}" destId="{BDE7776B-509B-4CE3-83FF-411B8FBAE9B1}" srcOrd="0" destOrd="0" presId="urn:microsoft.com/office/officeart/2008/layout/PictureAccentList"/>
    <dgm:cxn modelId="{CD6D58CE-10B5-440D-AB90-E7DCC147B38B}" srcId="{B3CF9C64-6510-4E94-8E03-EADF3EA67B56}" destId="{EB550A0D-9111-474C-BCD4-81A748C508F4}" srcOrd="1" destOrd="0" parTransId="{A2106AFC-5E4E-4242-993D-C200E4A056F9}" sibTransId="{7EB80869-DA4E-4317-845F-FB73E3285213}"/>
    <dgm:cxn modelId="{5AB840FB-7F6C-4D52-87CD-5BEC240DE42B}" type="presOf" srcId="{40E784E0-2F75-446E-8F94-8B4A3DE719BC}" destId="{FCD83667-D08A-4B01-9FEF-819031E2CE2E}" srcOrd="0" destOrd="0" presId="urn:microsoft.com/office/officeart/2008/layout/PictureAccentList"/>
    <dgm:cxn modelId="{F1AACF6B-620B-4E29-9EB0-941604E575E7}" type="presParOf" srcId="{FCD83667-D08A-4B01-9FEF-819031E2CE2E}" destId="{4C405CED-20F6-494A-9FC5-3FE16C751089}" srcOrd="0" destOrd="0" presId="urn:microsoft.com/office/officeart/2008/layout/PictureAccentList"/>
    <dgm:cxn modelId="{2990A218-DB27-4609-A6F6-F44B517A2D51}" type="presParOf" srcId="{4C405CED-20F6-494A-9FC5-3FE16C751089}" destId="{CD405C8E-6213-41FA-9382-002B985FDE08}" srcOrd="0" destOrd="0" presId="urn:microsoft.com/office/officeart/2008/layout/PictureAccentList"/>
    <dgm:cxn modelId="{16D9AE0E-86BD-47F2-8C5F-0707506A6BEA}" type="presParOf" srcId="{CD405C8E-6213-41FA-9382-002B985FDE08}" destId="{BDE7776B-509B-4CE3-83FF-411B8FBAE9B1}" srcOrd="0" destOrd="0" presId="urn:microsoft.com/office/officeart/2008/layout/PictureAccentList"/>
    <dgm:cxn modelId="{128C203B-EB95-485F-BC4C-BB8BDC4FE479}" type="presParOf" srcId="{4C405CED-20F6-494A-9FC5-3FE16C751089}" destId="{D3CE76EB-E54A-4218-8721-27520EC1A400}" srcOrd="1" destOrd="0" presId="urn:microsoft.com/office/officeart/2008/layout/PictureAccentList"/>
    <dgm:cxn modelId="{49EB271B-32A1-4684-AC7F-2FB9C4CB29BC}" type="presParOf" srcId="{D3CE76EB-E54A-4218-8721-27520EC1A400}" destId="{3955025D-6A8F-4C05-8A57-99B48193B5F5}" srcOrd="0" destOrd="0" presId="urn:microsoft.com/office/officeart/2008/layout/PictureAccentList"/>
    <dgm:cxn modelId="{58FE019B-5292-44FD-821F-9785F70EF6C2}" type="presParOf" srcId="{3955025D-6A8F-4C05-8A57-99B48193B5F5}" destId="{AD02C229-BD9E-40F0-805C-6BAA537E7CA7}" srcOrd="0" destOrd="0" presId="urn:microsoft.com/office/officeart/2008/layout/PictureAccentList"/>
    <dgm:cxn modelId="{98BD1092-DB2B-4878-888A-89021AF7DFCA}" type="presParOf" srcId="{3955025D-6A8F-4C05-8A57-99B48193B5F5}" destId="{A575CEDB-6DB1-4ED0-B675-5D15AB0B54AF}" srcOrd="1" destOrd="0" presId="urn:microsoft.com/office/officeart/2008/layout/PictureAccentList"/>
    <dgm:cxn modelId="{8ACEA662-BBD6-4DE6-94BC-F5FDF59F2752}" type="presParOf" srcId="{D3CE76EB-E54A-4218-8721-27520EC1A400}" destId="{BEB327A7-9621-40CC-99CC-DB36055B66C7}" srcOrd="1" destOrd="0" presId="urn:microsoft.com/office/officeart/2008/layout/PictureAccentList"/>
    <dgm:cxn modelId="{817B57FB-8E79-4824-9117-58C509FDE1C8}" type="presParOf" srcId="{BEB327A7-9621-40CC-99CC-DB36055B66C7}" destId="{636E4A32-FB59-4016-B89C-42DBAE9150B7}" srcOrd="0" destOrd="0" presId="urn:microsoft.com/office/officeart/2008/layout/PictureAccentList"/>
    <dgm:cxn modelId="{34751D37-6775-4001-B4D9-8BE45175F658}" type="presParOf" srcId="{BEB327A7-9621-40CC-99CC-DB36055B66C7}" destId="{99CD3FE9-32DA-4D0E-8B60-558F9D6F97D0}" srcOrd="1" destOrd="0" presId="urn:microsoft.com/office/officeart/2008/layout/PictureAccentList"/>
    <dgm:cxn modelId="{300F72CE-9D31-4EE4-8546-1BB720D3C2D8}" type="presParOf" srcId="{D3CE76EB-E54A-4218-8721-27520EC1A400}" destId="{DB6BBC51-5EA1-41F5-B996-6747F8901C6B}" srcOrd="2" destOrd="0" presId="urn:microsoft.com/office/officeart/2008/layout/PictureAccentList"/>
    <dgm:cxn modelId="{56C96169-B903-45F0-AFDF-FF8E4E327DDE}" type="presParOf" srcId="{DB6BBC51-5EA1-41F5-B996-6747F8901C6B}" destId="{1A9002FE-038E-4E6D-B113-3C6EE58EFA8D}" srcOrd="0" destOrd="0" presId="urn:microsoft.com/office/officeart/2008/layout/PictureAccentList"/>
    <dgm:cxn modelId="{5DC923DD-06E4-420B-BBCE-4766EB0020FD}" type="presParOf" srcId="{DB6BBC51-5EA1-41F5-B996-6747F8901C6B}" destId="{82A65979-386E-4881-B612-123B3AB6070E}" srcOrd="1" destOrd="0" presId="urn:microsoft.com/office/officeart/2008/layout/PictureAccentList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1104411-C78C-4EF7-8F05-2B8E8982E46E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682CC25-6BDB-45A4-9149-E4A192C80A40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3200" dirty="0">
              <a:solidFill>
                <a:schemeClr val="tx1"/>
              </a:solidFill>
            </a:rPr>
            <a:t>Measurement of Pain</a:t>
          </a:r>
          <a:endParaRPr lang="el-GR" sz="3200" dirty="0">
            <a:solidFill>
              <a:schemeClr val="tx1"/>
            </a:solidFill>
          </a:endParaRPr>
        </a:p>
      </dgm:t>
    </dgm:pt>
    <dgm:pt modelId="{48BDBE20-7B71-486A-86C5-4725CF72382B}" type="parTrans" cxnId="{DDA2D7A3-C06F-4818-B796-E8FB53D24516}">
      <dgm:prSet/>
      <dgm:spPr/>
      <dgm:t>
        <a:bodyPr/>
        <a:lstStyle/>
        <a:p>
          <a:endParaRPr lang="el-GR"/>
        </a:p>
      </dgm:t>
    </dgm:pt>
    <dgm:pt modelId="{79936CE1-D022-4C4F-AF08-E1E24C8EE875}" type="sibTrans" cxnId="{DDA2D7A3-C06F-4818-B796-E8FB53D24516}">
      <dgm:prSet/>
      <dgm:spPr/>
      <dgm:t>
        <a:bodyPr/>
        <a:lstStyle/>
        <a:p>
          <a:endParaRPr lang="el-GR"/>
        </a:p>
      </dgm:t>
    </dgm:pt>
    <dgm:pt modelId="{2D78E84B-8871-47DB-B2AC-3D3999F73C6F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Unidimensional Tools</a:t>
          </a:r>
          <a:endParaRPr lang="el-GR" sz="2800" dirty="0">
            <a:solidFill>
              <a:schemeClr val="tx1"/>
            </a:solidFill>
          </a:endParaRPr>
        </a:p>
      </dgm:t>
    </dgm:pt>
    <dgm:pt modelId="{CC2AC0AF-2500-47AB-BBFE-7B46F0A94B13}" type="parTrans" cxnId="{3C4A3171-6694-4E49-8EDA-18EA0F905BD1}">
      <dgm:prSet/>
      <dgm:spPr/>
      <dgm:t>
        <a:bodyPr/>
        <a:lstStyle/>
        <a:p>
          <a:endParaRPr lang="el-GR"/>
        </a:p>
      </dgm:t>
    </dgm:pt>
    <dgm:pt modelId="{F137687F-7833-4BFE-970E-CCC5649B59D9}" type="sibTrans" cxnId="{3C4A3171-6694-4E49-8EDA-18EA0F905BD1}">
      <dgm:prSet/>
      <dgm:spPr/>
      <dgm:t>
        <a:bodyPr/>
        <a:lstStyle/>
        <a:p>
          <a:endParaRPr lang="el-GR"/>
        </a:p>
      </dgm:t>
    </dgm:pt>
    <dgm:pt modelId="{949A8C37-C454-429D-9BD7-C9C9C7953A48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Multidimensional Tools</a:t>
          </a:r>
          <a:endParaRPr lang="el-GR" sz="2800" dirty="0">
            <a:solidFill>
              <a:schemeClr val="tx1"/>
            </a:solidFill>
          </a:endParaRPr>
        </a:p>
      </dgm:t>
    </dgm:pt>
    <dgm:pt modelId="{0EEA6480-ECF7-44D6-B9F3-8B3A402295B8}" type="parTrans" cxnId="{91197C21-53F8-4C36-AFE3-FA27BA953E81}">
      <dgm:prSet/>
      <dgm:spPr/>
      <dgm:t>
        <a:bodyPr/>
        <a:lstStyle/>
        <a:p>
          <a:endParaRPr lang="el-GR"/>
        </a:p>
      </dgm:t>
    </dgm:pt>
    <dgm:pt modelId="{509630B9-FB19-429F-AA00-04858E4478C8}" type="sibTrans" cxnId="{91197C21-53F8-4C36-AFE3-FA27BA953E81}">
      <dgm:prSet/>
      <dgm:spPr/>
      <dgm:t>
        <a:bodyPr/>
        <a:lstStyle/>
        <a:p>
          <a:endParaRPr lang="el-GR"/>
        </a:p>
      </dgm:t>
    </dgm:pt>
    <dgm:pt modelId="{D108616E-F8EE-48E6-9830-86D2D4F62D7D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Observational Tools</a:t>
          </a:r>
          <a:endParaRPr lang="el-GR" sz="2800" dirty="0">
            <a:solidFill>
              <a:schemeClr val="tx1"/>
            </a:solidFill>
          </a:endParaRPr>
        </a:p>
      </dgm:t>
    </dgm:pt>
    <dgm:pt modelId="{C122A32E-5EAE-47A6-B498-A6CEDE878335}" type="parTrans" cxnId="{9A63231F-6803-453E-9D02-021A50E35ABF}">
      <dgm:prSet/>
      <dgm:spPr/>
      <dgm:t>
        <a:bodyPr/>
        <a:lstStyle/>
        <a:p>
          <a:endParaRPr lang="el-GR"/>
        </a:p>
      </dgm:t>
    </dgm:pt>
    <dgm:pt modelId="{867DD8EB-6C7F-42C5-A1FF-ED9B51A1F54A}" type="sibTrans" cxnId="{9A63231F-6803-453E-9D02-021A50E35ABF}">
      <dgm:prSet/>
      <dgm:spPr/>
      <dgm:t>
        <a:bodyPr/>
        <a:lstStyle/>
        <a:p>
          <a:endParaRPr lang="el-GR"/>
        </a:p>
      </dgm:t>
    </dgm:pt>
    <dgm:pt modelId="{26DB246F-2350-47B7-B4F9-5BC8865D6A75}" type="pres">
      <dgm:prSet presAssocID="{E1104411-C78C-4EF7-8F05-2B8E8982E46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EF6A7C-16A2-4C3C-BB80-FEC93B0B3168}" type="pres">
      <dgm:prSet presAssocID="{5682CC25-6BDB-45A4-9149-E4A192C80A40}" presName="root" presStyleCnt="0">
        <dgm:presLayoutVars>
          <dgm:chMax/>
          <dgm:chPref val="4"/>
        </dgm:presLayoutVars>
      </dgm:prSet>
      <dgm:spPr/>
    </dgm:pt>
    <dgm:pt modelId="{29994BC6-9BE2-4989-B88D-A46D1BC17CDD}" type="pres">
      <dgm:prSet presAssocID="{5682CC25-6BDB-45A4-9149-E4A192C80A40}" presName="rootComposite" presStyleCnt="0">
        <dgm:presLayoutVars/>
      </dgm:prSet>
      <dgm:spPr/>
    </dgm:pt>
    <dgm:pt modelId="{85AB0B45-6A08-49D9-93DF-25FE887BB51D}" type="pres">
      <dgm:prSet presAssocID="{5682CC25-6BDB-45A4-9149-E4A192C80A40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l-GR"/>
        </a:p>
      </dgm:t>
    </dgm:pt>
    <dgm:pt modelId="{371D3987-909D-49D1-B2BD-4B8747C40BCA}" type="pres">
      <dgm:prSet presAssocID="{5682CC25-6BDB-45A4-9149-E4A192C80A40}" presName="childShape" presStyleCnt="0">
        <dgm:presLayoutVars>
          <dgm:chMax val="0"/>
          <dgm:chPref val="0"/>
        </dgm:presLayoutVars>
      </dgm:prSet>
      <dgm:spPr/>
    </dgm:pt>
    <dgm:pt modelId="{6258BDEF-85EF-4C9D-AD7E-4338F7BC8BA2}" type="pres">
      <dgm:prSet presAssocID="{2D78E84B-8871-47DB-B2AC-3D3999F73C6F}" presName="childComposite" presStyleCnt="0">
        <dgm:presLayoutVars>
          <dgm:chMax val="0"/>
          <dgm:chPref val="0"/>
        </dgm:presLayoutVars>
      </dgm:prSet>
      <dgm:spPr/>
    </dgm:pt>
    <dgm:pt modelId="{F10C5DA7-771C-44D8-BE92-48F4D044FF9A}" type="pres">
      <dgm:prSet presAssocID="{2D78E84B-8871-47DB-B2AC-3D3999F73C6F}" presName="Image" presStyleLbl="node1" presStyleIdx="0" presStyleCnt="3" custLinFactY="12020" custLinFactNeighborY="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Σημάδι ελέγχου"/>
        </a:ext>
      </dgm:extLst>
    </dgm:pt>
    <dgm:pt modelId="{DB44E0AE-A990-48A2-A304-9B93382AEDFA}" type="pres">
      <dgm:prSet presAssocID="{2D78E84B-8871-47DB-B2AC-3D3999F73C6F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C831485-383B-49F9-9B96-3BB4130B1B37}" type="pres">
      <dgm:prSet presAssocID="{949A8C37-C454-429D-9BD7-C9C9C7953A48}" presName="childComposite" presStyleCnt="0">
        <dgm:presLayoutVars>
          <dgm:chMax val="0"/>
          <dgm:chPref val="0"/>
        </dgm:presLayoutVars>
      </dgm:prSet>
      <dgm:spPr/>
    </dgm:pt>
    <dgm:pt modelId="{71F5FB24-50C9-43E0-AEE0-CFCCC2EA0784}" type="pres">
      <dgm:prSet presAssocID="{949A8C37-C454-429D-9BD7-C9C9C7953A48}" presName="Image" presStyleLbl="node1" presStyleIdx="1" presStyleCnt="3"/>
      <dgm:spPr>
        <a:noFill/>
        <a:ln>
          <a:noFill/>
        </a:ln>
      </dgm:spPr>
    </dgm:pt>
    <dgm:pt modelId="{0B370BBF-A172-43C6-AC58-F26408B27D6B}" type="pres">
      <dgm:prSet presAssocID="{949A8C37-C454-429D-9BD7-C9C9C7953A48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2A4F946-307C-4D63-B630-EE881DC2AAC5}" type="pres">
      <dgm:prSet presAssocID="{D108616E-F8EE-48E6-9830-86D2D4F62D7D}" presName="childComposite" presStyleCnt="0">
        <dgm:presLayoutVars>
          <dgm:chMax val="0"/>
          <dgm:chPref val="0"/>
        </dgm:presLayoutVars>
      </dgm:prSet>
      <dgm:spPr/>
    </dgm:pt>
    <dgm:pt modelId="{B74A5D58-8988-4577-8281-A9B3A5F756CB}" type="pres">
      <dgm:prSet presAssocID="{D108616E-F8EE-48E6-9830-86D2D4F62D7D}" presName="Image" presStyleLbl="node1" presStyleIdx="2" presStyleCnt="3"/>
      <dgm:spPr>
        <a:noFill/>
        <a:ln>
          <a:noFill/>
        </a:ln>
      </dgm:spPr>
    </dgm:pt>
    <dgm:pt modelId="{14BFD780-9A62-4871-BF00-EEB2C76F00EB}" type="pres">
      <dgm:prSet presAssocID="{D108616E-F8EE-48E6-9830-86D2D4F62D7D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7AF8938-A76A-46F8-99DA-C9CD00855F6C}" type="presOf" srcId="{E1104411-C78C-4EF7-8F05-2B8E8982E46E}" destId="{26DB246F-2350-47B7-B4F9-5BC8865D6A75}" srcOrd="0" destOrd="0" presId="urn:microsoft.com/office/officeart/2008/layout/PictureAccentList"/>
    <dgm:cxn modelId="{22DB218D-A8AC-49E4-9BCB-D29066202915}" type="presOf" srcId="{D108616E-F8EE-48E6-9830-86D2D4F62D7D}" destId="{14BFD780-9A62-4871-BF00-EEB2C76F00EB}" srcOrd="0" destOrd="0" presId="urn:microsoft.com/office/officeart/2008/layout/PictureAccentList"/>
    <dgm:cxn modelId="{FC01B85D-753E-4A15-9559-D3F81C034EBE}" type="presOf" srcId="{2D78E84B-8871-47DB-B2AC-3D3999F73C6F}" destId="{DB44E0AE-A990-48A2-A304-9B93382AEDFA}" srcOrd="0" destOrd="0" presId="urn:microsoft.com/office/officeart/2008/layout/PictureAccentList"/>
    <dgm:cxn modelId="{1F0F5994-D4F6-42F4-8DC6-EF1C075692DA}" type="presOf" srcId="{949A8C37-C454-429D-9BD7-C9C9C7953A48}" destId="{0B370BBF-A172-43C6-AC58-F26408B27D6B}" srcOrd="0" destOrd="0" presId="urn:microsoft.com/office/officeart/2008/layout/PictureAccentList"/>
    <dgm:cxn modelId="{9A63231F-6803-453E-9D02-021A50E35ABF}" srcId="{5682CC25-6BDB-45A4-9149-E4A192C80A40}" destId="{D108616E-F8EE-48E6-9830-86D2D4F62D7D}" srcOrd="2" destOrd="0" parTransId="{C122A32E-5EAE-47A6-B498-A6CEDE878335}" sibTransId="{867DD8EB-6C7F-42C5-A1FF-ED9B51A1F54A}"/>
    <dgm:cxn modelId="{91197C21-53F8-4C36-AFE3-FA27BA953E81}" srcId="{5682CC25-6BDB-45A4-9149-E4A192C80A40}" destId="{949A8C37-C454-429D-9BD7-C9C9C7953A48}" srcOrd="1" destOrd="0" parTransId="{0EEA6480-ECF7-44D6-B9F3-8B3A402295B8}" sibTransId="{509630B9-FB19-429F-AA00-04858E4478C8}"/>
    <dgm:cxn modelId="{3C4A3171-6694-4E49-8EDA-18EA0F905BD1}" srcId="{5682CC25-6BDB-45A4-9149-E4A192C80A40}" destId="{2D78E84B-8871-47DB-B2AC-3D3999F73C6F}" srcOrd="0" destOrd="0" parTransId="{CC2AC0AF-2500-47AB-BBFE-7B46F0A94B13}" sibTransId="{F137687F-7833-4BFE-970E-CCC5649B59D9}"/>
    <dgm:cxn modelId="{F6D7234C-C6DA-4355-BDC3-9126A1F4C148}" type="presOf" srcId="{5682CC25-6BDB-45A4-9149-E4A192C80A40}" destId="{85AB0B45-6A08-49D9-93DF-25FE887BB51D}" srcOrd="0" destOrd="0" presId="urn:microsoft.com/office/officeart/2008/layout/PictureAccentList"/>
    <dgm:cxn modelId="{DDA2D7A3-C06F-4818-B796-E8FB53D24516}" srcId="{E1104411-C78C-4EF7-8F05-2B8E8982E46E}" destId="{5682CC25-6BDB-45A4-9149-E4A192C80A40}" srcOrd="0" destOrd="0" parTransId="{48BDBE20-7B71-486A-86C5-4725CF72382B}" sibTransId="{79936CE1-D022-4C4F-AF08-E1E24C8EE875}"/>
    <dgm:cxn modelId="{674385FD-717A-4894-922F-C4D3E16C2273}" type="presParOf" srcId="{26DB246F-2350-47B7-B4F9-5BC8865D6A75}" destId="{55EF6A7C-16A2-4C3C-BB80-FEC93B0B3168}" srcOrd="0" destOrd="0" presId="urn:microsoft.com/office/officeart/2008/layout/PictureAccentList"/>
    <dgm:cxn modelId="{68C4D4BE-C37F-47F8-94E7-E57A124E654F}" type="presParOf" srcId="{55EF6A7C-16A2-4C3C-BB80-FEC93B0B3168}" destId="{29994BC6-9BE2-4989-B88D-A46D1BC17CDD}" srcOrd="0" destOrd="0" presId="urn:microsoft.com/office/officeart/2008/layout/PictureAccentList"/>
    <dgm:cxn modelId="{F84ADCE9-617D-44F4-89D8-A2BE3F347A7F}" type="presParOf" srcId="{29994BC6-9BE2-4989-B88D-A46D1BC17CDD}" destId="{85AB0B45-6A08-49D9-93DF-25FE887BB51D}" srcOrd="0" destOrd="0" presId="urn:microsoft.com/office/officeart/2008/layout/PictureAccentList"/>
    <dgm:cxn modelId="{EE2AEAE5-549C-4EA4-B488-978D15D7863F}" type="presParOf" srcId="{55EF6A7C-16A2-4C3C-BB80-FEC93B0B3168}" destId="{371D3987-909D-49D1-B2BD-4B8747C40BCA}" srcOrd="1" destOrd="0" presId="urn:microsoft.com/office/officeart/2008/layout/PictureAccentList"/>
    <dgm:cxn modelId="{5D30F7AD-A2CB-4897-831A-9B072D30D55D}" type="presParOf" srcId="{371D3987-909D-49D1-B2BD-4B8747C40BCA}" destId="{6258BDEF-85EF-4C9D-AD7E-4338F7BC8BA2}" srcOrd="0" destOrd="0" presId="urn:microsoft.com/office/officeart/2008/layout/PictureAccentList"/>
    <dgm:cxn modelId="{97C39CAE-8F6C-4851-9A1A-D65FB488C33A}" type="presParOf" srcId="{6258BDEF-85EF-4C9D-AD7E-4338F7BC8BA2}" destId="{F10C5DA7-771C-44D8-BE92-48F4D044FF9A}" srcOrd="0" destOrd="0" presId="urn:microsoft.com/office/officeart/2008/layout/PictureAccentList"/>
    <dgm:cxn modelId="{3ADC31F5-1E11-45E3-86E0-06C4966A84B6}" type="presParOf" srcId="{6258BDEF-85EF-4C9D-AD7E-4338F7BC8BA2}" destId="{DB44E0AE-A990-48A2-A304-9B93382AEDFA}" srcOrd="1" destOrd="0" presId="urn:microsoft.com/office/officeart/2008/layout/PictureAccentList"/>
    <dgm:cxn modelId="{2C697397-CAD9-44B8-8C4D-1966A6017274}" type="presParOf" srcId="{371D3987-909D-49D1-B2BD-4B8747C40BCA}" destId="{BC831485-383B-49F9-9B96-3BB4130B1B37}" srcOrd="1" destOrd="0" presId="urn:microsoft.com/office/officeart/2008/layout/PictureAccentList"/>
    <dgm:cxn modelId="{A5F25536-17A5-4D28-A0DC-5FB379136BAC}" type="presParOf" srcId="{BC831485-383B-49F9-9B96-3BB4130B1B37}" destId="{71F5FB24-50C9-43E0-AEE0-CFCCC2EA0784}" srcOrd="0" destOrd="0" presId="urn:microsoft.com/office/officeart/2008/layout/PictureAccentList"/>
    <dgm:cxn modelId="{1B4F9BAC-7F5B-4039-BB21-A9D626667528}" type="presParOf" srcId="{BC831485-383B-49F9-9B96-3BB4130B1B37}" destId="{0B370BBF-A172-43C6-AC58-F26408B27D6B}" srcOrd="1" destOrd="0" presId="urn:microsoft.com/office/officeart/2008/layout/PictureAccentList"/>
    <dgm:cxn modelId="{88D66FA9-B5A7-4C20-A6D3-F7AC19F68100}" type="presParOf" srcId="{371D3987-909D-49D1-B2BD-4B8747C40BCA}" destId="{62A4F946-307C-4D63-B630-EE881DC2AAC5}" srcOrd="2" destOrd="0" presId="urn:microsoft.com/office/officeart/2008/layout/PictureAccentList"/>
    <dgm:cxn modelId="{F07BB9A8-2E17-478E-B246-35FB607837CA}" type="presParOf" srcId="{62A4F946-307C-4D63-B630-EE881DC2AAC5}" destId="{B74A5D58-8988-4577-8281-A9B3A5F756CB}" srcOrd="0" destOrd="0" presId="urn:microsoft.com/office/officeart/2008/layout/PictureAccentList"/>
    <dgm:cxn modelId="{1102D3AF-C80B-40DD-9529-537538E6A887}" type="presParOf" srcId="{62A4F946-307C-4D63-B630-EE881DC2AAC5}" destId="{14BFD780-9A62-4871-BF00-EEB2C76F00E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7302D4C-7B5A-4815-BF93-11269168BDD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71541E30-3DEC-46D6-B47A-090FE4853B91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ctr"/>
          <a:r>
            <a:rPr lang="en-US" sz="3200" dirty="0">
              <a:solidFill>
                <a:schemeClr val="tx1"/>
              </a:solidFill>
            </a:rPr>
            <a:t>MPQ</a:t>
          </a:r>
          <a:endParaRPr lang="el-GR" sz="3200" dirty="0">
            <a:solidFill>
              <a:schemeClr val="tx1"/>
            </a:solidFill>
          </a:endParaRPr>
        </a:p>
      </dgm:t>
    </dgm:pt>
    <dgm:pt modelId="{1BDD45A8-4667-4DF5-8E2F-AB861AF313BC}" type="parTrans" cxnId="{64018C89-08E9-4C26-AD58-D3BC8267E04A}">
      <dgm:prSet/>
      <dgm:spPr/>
      <dgm:t>
        <a:bodyPr/>
        <a:lstStyle/>
        <a:p>
          <a:pPr algn="ctr"/>
          <a:endParaRPr lang="el-GR"/>
        </a:p>
      </dgm:t>
    </dgm:pt>
    <dgm:pt modelId="{7B3D2590-E44F-43D8-92EA-14C89B4DE26C}" type="sibTrans" cxnId="{64018C89-08E9-4C26-AD58-D3BC8267E04A}">
      <dgm:prSet/>
      <dgm:spPr/>
      <dgm:t>
        <a:bodyPr/>
        <a:lstStyle/>
        <a:p>
          <a:pPr algn="ctr"/>
          <a:endParaRPr lang="el-GR"/>
        </a:p>
      </dgm:t>
    </dgm:pt>
    <dgm:pt modelId="{82D7A1CB-22B1-41F2-8524-E5BCC4228884}">
      <dgm:prSet phldrT="[Κείμενο]" custT="1"/>
      <dgm:spPr>
        <a:solidFill>
          <a:schemeClr val="accent4">
            <a:lumMod val="75000"/>
            <a:alpha val="90000"/>
          </a:schemeClr>
        </a:solidFill>
      </dgm:spPr>
      <dgm:t>
        <a:bodyPr anchor="ctr" anchorCtr="0"/>
        <a:lstStyle/>
        <a:p>
          <a:pPr algn="ctr">
            <a:buFontTx/>
            <a:buNone/>
          </a:pPr>
          <a:r>
            <a:rPr lang="en-US" sz="2800" dirty="0"/>
            <a:t>Brief Pain Inventory</a:t>
          </a:r>
          <a:endParaRPr lang="el-GR" sz="2800" dirty="0"/>
        </a:p>
      </dgm:t>
    </dgm:pt>
    <dgm:pt modelId="{3CAC4DEF-46F1-4EC9-8E80-742CEACF17D8}" type="parTrans" cxnId="{B68FE565-6DCC-4980-9A05-F166A87EA383}">
      <dgm:prSet/>
      <dgm:spPr/>
      <dgm:t>
        <a:bodyPr/>
        <a:lstStyle/>
        <a:p>
          <a:pPr algn="ctr"/>
          <a:endParaRPr lang="el-GR"/>
        </a:p>
      </dgm:t>
    </dgm:pt>
    <dgm:pt modelId="{54A0FC44-F76F-4141-B5F7-DA8A1C4D17E2}" type="sibTrans" cxnId="{B68FE565-6DCC-4980-9A05-F166A87EA383}">
      <dgm:prSet/>
      <dgm:spPr/>
      <dgm:t>
        <a:bodyPr/>
        <a:lstStyle/>
        <a:p>
          <a:pPr algn="ctr"/>
          <a:endParaRPr lang="el-GR"/>
        </a:p>
      </dgm:t>
    </dgm:pt>
    <dgm:pt modelId="{23F8125B-17AD-4581-9EBC-2750F5581DCA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ctr"/>
          <a:r>
            <a:rPr lang="en-US" sz="3200" dirty="0">
              <a:solidFill>
                <a:schemeClr val="tx1"/>
              </a:solidFill>
            </a:rPr>
            <a:t>NPS</a:t>
          </a:r>
          <a:endParaRPr lang="el-GR" sz="3200" dirty="0">
            <a:solidFill>
              <a:schemeClr val="tx1"/>
            </a:solidFill>
          </a:endParaRPr>
        </a:p>
      </dgm:t>
    </dgm:pt>
    <dgm:pt modelId="{E89021CD-75ED-414A-A133-EEFFE8757911}" type="parTrans" cxnId="{199FFFFD-E6C1-42A1-A17C-F3DEF7ABB3A7}">
      <dgm:prSet/>
      <dgm:spPr/>
      <dgm:t>
        <a:bodyPr/>
        <a:lstStyle/>
        <a:p>
          <a:pPr algn="ctr"/>
          <a:endParaRPr lang="el-GR"/>
        </a:p>
      </dgm:t>
    </dgm:pt>
    <dgm:pt modelId="{CC286723-655C-48B4-99DD-F56A188FC2E0}" type="sibTrans" cxnId="{199FFFFD-E6C1-42A1-A17C-F3DEF7ABB3A7}">
      <dgm:prSet/>
      <dgm:spPr/>
      <dgm:t>
        <a:bodyPr/>
        <a:lstStyle/>
        <a:p>
          <a:pPr algn="ctr"/>
          <a:endParaRPr lang="el-GR"/>
        </a:p>
      </dgm:t>
    </dgm:pt>
    <dgm:pt modelId="{1FFEAB79-DCC4-4629-BD9F-6A919A5B3D60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ctr"/>
          <a:r>
            <a:rPr lang="en-US" sz="3200" dirty="0">
              <a:solidFill>
                <a:schemeClr val="tx1"/>
              </a:solidFill>
            </a:rPr>
            <a:t>LANSS</a:t>
          </a:r>
          <a:endParaRPr lang="el-GR" sz="3200" dirty="0">
            <a:solidFill>
              <a:schemeClr val="tx1"/>
            </a:solidFill>
          </a:endParaRPr>
        </a:p>
      </dgm:t>
    </dgm:pt>
    <dgm:pt modelId="{EB4A91B6-A64D-44B0-9AFE-89963AD6AEE3}" type="parTrans" cxnId="{F72C1069-0E10-455C-AAC3-38FF380D50F8}">
      <dgm:prSet/>
      <dgm:spPr/>
      <dgm:t>
        <a:bodyPr/>
        <a:lstStyle/>
        <a:p>
          <a:pPr algn="ctr"/>
          <a:endParaRPr lang="el-GR"/>
        </a:p>
      </dgm:t>
    </dgm:pt>
    <dgm:pt modelId="{DA1293A8-FBFB-4EBE-81FC-167A4D7D7476}" type="sibTrans" cxnId="{F72C1069-0E10-455C-AAC3-38FF380D50F8}">
      <dgm:prSet/>
      <dgm:spPr/>
      <dgm:t>
        <a:bodyPr/>
        <a:lstStyle/>
        <a:p>
          <a:pPr algn="ctr"/>
          <a:endParaRPr lang="el-GR"/>
        </a:p>
      </dgm:t>
    </dgm:pt>
    <dgm:pt modelId="{007AE67F-D5FB-4CBC-9678-B6C299985A77}">
      <dgm:prSet phldrT="[Κείμενο]" custT="1"/>
      <dgm:spPr>
        <a:solidFill>
          <a:schemeClr val="accent4">
            <a:lumMod val="75000"/>
            <a:alpha val="90000"/>
          </a:schemeClr>
        </a:solidFill>
      </dgm:spPr>
      <dgm:t>
        <a:bodyPr anchor="ctr" anchorCtr="0"/>
        <a:lstStyle/>
        <a:p>
          <a:pPr algn="ctr">
            <a:lnSpc>
              <a:spcPct val="80000"/>
            </a:lnSpc>
            <a:spcAft>
              <a:spcPts val="0"/>
            </a:spcAft>
            <a:buFontTx/>
            <a:buNone/>
          </a:pPr>
          <a:r>
            <a:rPr lang="en-US" sz="2800" dirty="0"/>
            <a:t>Leeds Assessment of Neuropathic Symptoms and Signs</a:t>
          </a:r>
          <a:endParaRPr lang="el-GR" sz="2800" dirty="0"/>
        </a:p>
      </dgm:t>
    </dgm:pt>
    <dgm:pt modelId="{2285E886-29B6-405C-9759-731DA494FE03}" type="parTrans" cxnId="{24C9AB4C-E9EF-4C3B-A4E3-46871E74710B}">
      <dgm:prSet/>
      <dgm:spPr/>
      <dgm:t>
        <a:bodyPr/>
        <a:lstStyle/>
        <a:p>
          <a:pPr algn="ctr"/>
          <a:endParaRPr lang="el-GR"/>
        </a:p>
      </dgm:t>
    </dgm:pt>
    <dgm:pt modelId="{1D47D6EC-684D-4FE4-AB4F-D08F9109CD88}" type="sibTrans" cxnId="{24C9AB4C-E9EF-4C3B-A4E3-46871E74710B}">
      <dgm:prSet/>
      <dgm:spPr/>
      <dgm:t>
        <a:bodyPr/>
        <a:lstStyle/>
        <a:p>
          <a:pPr algn="ctr"/>
          <a:endParaRPr lang="el-GR"/>
        </a:p>
      </dgm:t>
    </dgm:pt>
    <dgm:pt modelId="{9EC8C1E5-8D40-4A32-82D4-FF4F2FB79903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ctr"/>
          <a:r>
            <a:rPr lang="en-US" sz="3200" dirty="0">
              <a:solidFill>
                <a:schemeClr val="tx1"/>
              </a:solidFill>
            </a:rPr>
            <a:t>DN4</a:t>
          </a:r>
          <a:endParaRPr lang="el-GR" sz="3200" dirty="0">
            <a:solidFill>
              <a:schemeClr val="tx1"/>
            </a:solidFill>
          </a:endParaRPr>
        </a:p>
      </dgm:t>
    </dgm:pt>
    <dgm:pt modelId="{CE86BEEA-B01A-4EAD-91B3-070DF09C41FA}" type="parTrans" cxnId="{17F03C76-E52A-4CF9-A364-C52FE73D2567}">
      <dgm:prSet/>
      <dgm:spPr/>
      <dgm:t>
        <a:bodyPr/>
        <a:lstStyle/>
        <a:p>
          <a:pPr algn="ctr"/>
          <a:endParaRPr lang="el-GR"/>
        </a:p>
      </dgm:t>
    </dgm:pt>
    <dgm:pt modelId="{CD347821-560F-4704-A329-2B86EBA287B7}" type="sibTrans" cxnId="{17F03C76-E52A-4CF9-A364-C52FE73D2567}">
      <dgm:prSet/>
      <dgm:spPr/>
      <dgm:t>
        <a:bodyPr/>
        <a:lstStyle/>
        <a:p>
          <a:pPr algn="ctr"/>
          <a:endParaRPr lang="el-GR"/>
        </a:p>
      </dgm:t>
    </dgm:pt>
    <dgm:pt modelId="{5F9FFA10-49B3-41C9-99B7-C6D4B8B0B616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ctr"/>
          <a:r>
            <a:rPr lang="en-US" sz="3200" dirty="0">
              <a:solidFill>
                <a:schemeClr val="tx1"/>
              </a:solidFill>
            </a:rPr>
            <a:t>BPI</a:t>
          </a:r>
          <a:endParaRPr lang="el-GR" sz="3200" dirty="0">
            <a:solidFill>
              <a:schemeClr val="tx1"/>
            </a:solidFill>
          </a:endParaRPr>
        </a:p>
      </dgm:t>
    </dgm:pt>
    <dgm:pt modelId="{C48E5C62-4839-4837-8418-32E02A5C725F}" type="parTrans" cxnId="{6F54C017-0967-4599-8209-33E736892837}">
      <dgm:prSet/>
      <dgm:spPr/>
      <dgm:t>
        <a:bodyPr/>
        <a:lstStyle/>
        <a:p>
          <a:pPr algn="ctr"/>
          <a:endParaRPr lang="el-GR"/>
        </a:p>
      </dgm:t>
    </dgm:pt>
    <dgm:pt modelId="{E81FAE85-8EB1-4102-A0BD-4201AB11D4F3}" type="sibTrans" cxnId="{6F54C017-0967-4599-8209-33E736892837}">
      <dgm:prSet/>
      <dgm:spPr/>
      <dgm:t>
        <a:bodyPr/>
        <a:lstStyle/>
        <a:p>
          <a:pPr algn="ctr"/>
          <a:endParaRPr lang="el-GR"/>
        </a:p>
      </dgm:t>
    </dgm:pt>
    <dgm:pt modelId="{3D12FEAB-D29C-44BB-8DDE-370147D5AB3D}">
      <dgm:prSet custT="1"/>
      <dgm:spPr>
        <a:solidFill>
          <a:schemeClr val="accent4">
            <a:lumMod val="75000"/>
            <a:alpha val="90000"/>
          </a:schemeClr>
        </a:solidFill>
      </dgm:spPr>
      <dgm:t>
        <a:bodyPr anchor="ctr" anchorCtr="0"/>
        <a:lstStyle/>
        <a:p>
          <a:pPr algn="ctr">
            <a:buFontTx/>
            <a:buNone/>
          </a:pPr>
          <a:r>
            <a:rPr lang="en-US" sz="2800" dirty="0"/>
            <a:t>Mc Gill Pain Questionnaire</a:t>
          </a:r>
          <a:endParaRPr lang="el-GR" sz="2800" dirty="0"/>
        </a:p>
      </dgm:t>
    </dgm:pt>
    <dgm:pt modelId="{E0DE34CE-EB3B-4827-A559-AC6AA780EEF1}" type="parTrans" cxnId="{41D71AE0-DF5B-4C5C-B36C-CB04D4DF9FA2}">
      <dgm:prSet/>
      <dgm:spPr/>
      <dgm:t>
        <a:bodyPr/>
        <a:lstStyle/>
        <a:p>
          <a:pPr algn="ctr"/>
          <a:endParaRPr lang="el-GR"/>
        </a:p>
      </dgm:t>
    </dgm:pt>
    <dgm:pt modelId="{74105ED5-92FF-452F-A333-3E62CB9BB31E}" type="sibTrans" cxnId="{41D71AE0-DF5B-4C5C-B36C-CB04D4DF9FA2}">
      <dgm:prSet/>
      <dgm:spPr/>
      <dgm:t>
        <a:bodyPr/>
        <a:lstStyle/>
        <a:p>
          <a:pPr algn="ctr"/>
          <a:endParaRPr lang="el-GR"/>
        </a:p>
      </dgm:t>
    </dgm:pt>
    <dgm:pt modelId="{6FD4F8D8-07A5-4365-A150-E8EBCDE61C42}">
      <dgm:prSet custT="1"/>
      <dgm:spPr>
        <a:solidFill>
          <a:schemeClr val="accent4">
            <a:lumMod val="75000"/>
            <a:alpha val="90000"/>
          </a:schemeClr>
        </a:solidFill>
      </dgm:spPr>
      <dgm:t>
        <a:bodyPr anchor="ctr" anchorCtr="0"/>
        <a:lstStyle/>
        <a:p>
          <a:pPr algn="ctr">
            <a:buFontTx/>
            <a:buNone/>
          </a:pPr>
          <a:r>
            <a:rPr lang="en-US" sz="2800" dirty="0"/>
            <a:t>Neuropathic Pain Scale</a:t>
          </a:r>
          <a:endParaRPr lang="el-GR" sz="2800" dirty="0"/>
        </a:p>
      </dgm:t>
    </dgm:pt>
    <dgm:pt modelId="{618E5572-A9AE-4990-A8F4-52B166B62232}" type="parTrans" cxnId="{D6D45DBF-1DE4-4CE4-97AA-AC1E74D604D3}">
      <dgm:prSet/>
      <dgm:spPr/>
      <dgm:t>
        <a:bodyPr/>
        <a:lstStyle/>
        <a:p>
          <a:endParaRPr lang="el-GR"/>
        </a:p>
      </dgm:t>
    </dgm:pt>
    <dgm:pt modelId="{3054FD7C-B916-4963-BA3A-B40459B120E6}" type="sibTrans" cxnId="{D6D45DBF-1DE4-4CE4-97AA-AC1E74D604D3}">
      <dgm:prSet/>
      <dgm:spPr/>
      <dgm:t>
        <a:bodyPr/>
        <a:lstStyle/>
        <a:p>
          <a:endParaRPr lang="el-GR"/>
        </a:p>
      </dgm:t>
    </dgm:pt>
    <dgm:pt modelId="{202774ED-C0EE-4709-8C30-0F68BF978B0B}">
      <dgm:prSet custT="1"/>
      <dgm:spPr>
        <a:solidFill>
          <a:schemeClr val="accent4">
            <a:lumMod val="75000"/>
            <a:alpha val="90000"/>
          </a:schemeClr>
        </a:solidFill>
      </dgm:spPr>
      <dgm:t>
        <a:bodyPr anchor="ctr" anchorCtr="0"/>
        <a:lstStyle/>
        <a:p>
          <a:pPr algn="ctr">
            <a:buFontTx/>
            <a:buNone/>
          </a:pPr>
          <a:r>
            <a:rPr lang="en-US" sz="2800" dirty="0"/>
            <a:t>Douleur </a:t>
          </a:r>
          <a:r>
            <a:rPr lang="en-US" sz="2800" dirty="0" err="1"/>
            <a:t>Neuropathetique</a:t>
          </a:r>
          <a:r>
            <a:rPr lang="en-US" sz="2800" dirty="0"/>
            <a:t> 4 Questions</a:t>
          </a:r>
          <a:endParaRPr lang="el-GR" sz="2800" dirty="0"/>
        </a:p>
      </dgm:t>
    </dgm:pt>
    <dgm:pt modelId="{E6D59EF0-83AE-417A-93A4-3FD0C18C010C}" type="parTrans" cxnId="{35A51E7C-8659-4A95-9D26-784DA40D6136}">
      <dgm:prSet/>
      <dgm:spPr/>
      <dgm:t>
        <a:bodyPr/>
        <a:lstStyle/>
        <a:p>
          <a:endParaRPr lang="el-GR"/>
        </a:p>
      </dgm:t>
    </dgm:pt>
    <dgm:pt modelId="{A8B81F0E-7711-4289-84ED-6A78CCF9ED51}" type="sibTrans" cxnId="{35A51E7C-8659-4A95-9D26-784DA40D6136}">
      <dgm:prSet/>
      <dgm:spPr/>
      <dgm:t>
        <a:bodyPr/>
        <a:lstStyle/>
        <a:p>
          <a:endParaRPr lang="el-GR"/>
        </a:p>
      </dgm:t>
    </dgm:pt>
    <dgm:pt modelId="{4917232A-5806-4E29-B3FE-7E8DC96BB771}" type="pres">
      <dgm:prSet presAssocID="{C7302D4C-7B5A-4815-BF93-11269168BDD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35DFAE31-EDBF-4E29-88B8-3A7503603162}" type="pres">
      <dgm:prSet presAssocID="{71541E30-3DEC-46D6-B47A-090FE4853B91}" presName="linNode" presStyleCnt="0"/>
      <dgm:spPr/>
    </dgm:pt>
    <dgm:pt modelId="{D7DCA1C6-7786-4847-97F9-9696D34562EA}" type="pres">
      <dgm:prSet presAssocID="{71541E30-3DEC-46D6-B47A-090FE4853B91}" presName="parentShp" presStyleLbl="node1" presStyleIdx="0" presStyleCnt="5" custScaleX="7702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7770A4F-8934-4DBF-BBF2-09FF04120695}" type="pres">
      <dgm:prSet presAssocID="{71541E30-3DEC-46D6-B47A-090FE4853B91}" presName="childShp" presStyleLbl="bgAccFollowNode1" presStyleIdx="0" presStyleCnt="5" custScaleX="1084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349EDB8-9D80-4B01-B15A-8C17615D99C2}" type="pres">
      <dgm:prSet presAssocID="{7B3D2590-E44F-43D8-92EA-14C89B4DE26C}" presName="spacing" presStyleCnt="0"/>
      <dgm:spPr/>
    </dgm:pt>
    <dgm:pt modelId="{76D787B5-AFB2-4D6A-820A-550ACEDF7617}" type="pres">
      <dgm:prSet presAssocID="{5F9FFA10-49B3-41C9-99B7-C6D4B8B0B616}" presName="linNode" presStyleCnt="0"/>
      <dgm:spPr/>
    </dgm:pt>
    <dgm:pt modelId="{ECCA54EA-55C4-499B-9E8A-C599C1F04FA2}" type="pres">
      <dgm:prSet presAssocID="{5F9FFA10-49B3-41C9-99B7-C6D4B8B0B616}" presName="parentShp" presStyleLbl="node1" presStyleIdx="1" presStyleCnt="5" custScaleX="7702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442A1B4-8A30-4502-B63D-32A7303ABE8C}" type="pres">
      <dgm:prSet presAssocID="{5F9FFA10-49B3-41C9-99B7-C6D4B8B0B616}" presName="childShp" presStyleLbl="bgAccFollowNode1" presStyleIdx="1" presStyleCnt="5" custScaleX="1084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D4B9081-798B-4B89-858D-A4BA8DC0588D}" type="pres">
      <dgm:prSet presAssocID="{E81FAE85-8EB1-4102-A0BD-4201AB11D4F3}" presName="spacing" presStyleCnt="0"/>
      <dgm:spPr/>
    </dgm:pt>
    <dgm:pt modelId="{DAB4CFFE-A8AC-468E-8485-72B4B4A3628F}" type="pres">
      <dgm:prSet presAssocID="{23F8125B-17AD-4581-9EBC-2750F5581DCA}" presName="linNode" presStyleCnt="0"/>
      <dgm:spPr/>
    </dgm:pt>
    <dgm:pt modelId="{89D39BC1-6EC0-4095-814C-C5995E934058}" type="pres">
      <dgm:prSet presAssocID="{23F8125B-17AD-4581-9EBC-2750F5581DCA}" presName="parentShp" presStyleLbl="node1" presStyleIdx="2" presStyleCnt="5" custScaleX="7702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3E5CCF3-35D8-440C-B8E8-DD1546C0E4C5}" type="pres">
      <dgm:prSet presAssocID="{23F8125B-17AD-4581-9EBC-2750F5581DCA}" presName="childShp" presStyleLbl="bgAccFollowNode1" presStyleIdx="2" presStyleCnt="5" custScaleX="1084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34194CA-5252-474E-AB9B-403D98DECA21}" type="pres">
      <dgm:prSet presAssocID="{CC286723-655C-48B4-99DD-F56A188FC2E0}" presName="spacing" presStyleCnt="0"/>
      <dgm:spPr/>
    </dgm:pt>
    <dgm:pt modelId="{4F21DB0C-174C-4D36-8F84-C68959C536A3}" type="pres">
      <dgm:prSet presAssocID="{1FFEAB79-DCC4-4629-BD9F-6A919A5B3D60}" presName="linNode" presStyleCnt="0"/>
      <dgm:spPr/>
    </dgm:pt>
    <dgm:pt modelId="{825CC8E1-CE1F-4FD4-921C-98F9AAE3BD6D}" type="pres">
      <dgm:prSet presAssocID="{1FFEAB79-DCC4-4629-BD9F-6A919A5B3D60}" presName="parentShp" presStyleLbl="node1" presStyleIdx="3" presStyleCnt="5" custScaleX="7702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50AD3F7-351E-4C35-9B84-EC6724F8A065}" type="pres">
      <dgm:prSet presAssocID="{1FFEAB79-DCC4-4629-BD9F-6A919A5B3D60}" presName="childShp" presStyleLbl="bgAccFollowNode1" presStyleIdx="3" presStyleCnt="5" custScaleX="108410" custScaleY="10014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67D2FE8-F109-4394-A3D8-875335B01B0C}" type="pres">
      <dgm:prSet presAssocID="{DA1293A8-FBFB-4EBE-81FC-167A4D7D7476}" presName="spacing" presStyleCnt="0"/>
      <dgm:spPr/>
    </dgm:pt>
    <dgm:pt modelId="{A599A458-E5F4-489B-878C-77FD3FEEEFAD}" type="pres">
      <dgm:prSet presAssocID="{9EC8C1E5-8D40-4A32-82D4-FF4F2FB79903}" presName="linNode" presStyleCnt="0"/>
      <dgm:spPr/>
    </dgm:pt>
    <dgm:pt modelId="{B960C877-A2A6-4CE9-9569-9EB80B96DC2E}" type="pres">
      <dgm:prSet presAssocID="{9EC8C1E5-8D40-4A32-82D4-FF4F2FB79903}" presName="parentShp" presStyleLbl="node1" presStyleIdx="4" presStyleCnt="5" custScaleX="7702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06DF9A0-D28A-418F-8001-457C41C327E1}" type="pres">
      <dgm:prSet presAssocID="{9EC8C1E5-8D40-4A32-82D4-FF4F2FB79903}" presName="childShp" presStyleLbl="bgAccFollowNode1" presStyleIdx="4" presStyleCnt="5" custScaleX="1084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B68FE565-6DCC-4980-9A05-F166A87EA383}" srcId="{5F9FFA10-49B3-41C9-99B7-C6D4B8B0B616}" destId="{82D7A1CB-22B1-41F2-8524-E5BCC4228884}" srcOrd="0" destOrd="0" parTransId="{3CAC4DEF-46F1-4EC9-8E80-742CEACF17D8}" sibTransId="{54A0FC44-F76F-4141-B5F7-DA8A1C4D17E2}"/>
    <dgm:cxn modelId="{C0203628-A546-46B2-908E-7F0D0EC4F7F6}" type="presOf" srcId="{007AE67F-D5FB-4CBC-9678-B6C299985A77}" destId="{150AD3F7-351E-4C35-9B84-EC6724F8A065}" srcOrd="0" destOrd="0" presId="urn:microsoft.com/office/officeart/2005/8/layout/vList6"/>
    <dgm:cxn modelId="{F8F43254-89DA-4BDE-87FE-2684FDA92B13}" type="presOf" srcId="{3D12FEAB-D29C-44BB-8DDE-370147D5AB3D}" destId="{B7770A4F-8934-4DBF-BBF2-09FF04120695}" srcOrd="0" destOrd="0" presId="urn:microsoft.com/office/officeart/2005/8/layout/vList6"/>
    <dgm:cxn modelId="{7A248602-7B53-4DC4-9FB0-B96949B354EC}" type="presOf" srcId="{5F9FFA10-49B3-41C9-99B7-C6D4B8B0B616}" destId="{ECCA54EA-55C4-499B-9E8A-C599C1F04FA2}" srcOrd="0" destOrd="0" presId="urn:microsoft.com/office/officeart/2005/8/layout/vList6"/>
    <dgm:cxn modelId="{F72C1069-0E10-455C-AAC3-38FF380D50F8}" srcId="{C7302D4C-7B5A-4815-BF93-11269168BDD4}" destId="{1FFEAB79-DCC4-4629-BD9F-6A919A5B3D60}" srcOrd="3" destOrd="0" parTransId="{EB4A91B6-A64D-44B0-9AFE-89963AD6AEE3}" sibTransId="{DA1293A8-FBFB-4EBE-81FC-167A4D7D7476}"/>
    <dgm:cxn modelId="{460E0C9B-736E-441D-8EA5-2465C7CD929F}" type="presOf" srcId="{9EC8C1E5-8D40-4A32-82D4-FF4F2FB79903}" destId="{B960C877-A2A6-4CE9-9569-9EB80B96DC2E}" srcOrd="0" destOrd="0" presId="urn:microsoft.com/office/officeart/2005/8/layout/vList6"/>
    <dgm:cxn modelId="{8ABC55D4-DF71-4FD9-874F-C3488147FF88}" type="presOf" srcId="{C7302D4C-7B5A-4815-BF93-11269168BDD4}" destId="{4917232A-5806-4E29-B3FE-7E8DC96BB771}" srcOrd="0" destOrd="0" presId="urn:microsoft.com/office/officeart/2005/8/layout/vList6"/>
    <dgm:cxn modelId="{4076F293-286D-43F3-8D78-7555C8E070EB}" type="presOf" srcId="{6FD4F8D8-07A5-4365-A150-E8EBCDE61C42}" destId="{83E5CCF3-35D8-440C-B8E8-DD1546C0E4C5}" srcOrd="0" destOrd="0" presId="urn:microsoft.com/office/officeart/2005/8/layout/vList6"/>
    <dgm:cxn modelId="{35A51E7C-8659-4A95-9D26-784DA40D6136}" srcId="{9EC8C1E5-8D40-4A32-82D4-FF4F2FB79903}" destId="{202774ED-C0EE-4709-8C30-0F68BF978B0B}" srcOrd="0" destOrd="0" parTransId="{E6D59EF0-83AE-417A-93A4-3FD0C18C010C}" sibTransId="{A8B81F0E-7711-4289-84ED-6A78CCF9ED51}"/>
    <dgm:cxn modelId="{41D71AE0-DF5B-4C5C-B36C-CB04D4DF9FA2}" srcId="{71541E30-3DEC-46D6-B47A-090FE4853B91}" destId="{3D12FEAB-D29C-44BB-8DDE-370147D5AB3D}" srcOrd="0" destOrd="0" parTransId="{E0DE34CE-EB3B-4827-A559-AC6AA780EEF1}" sibTransId="{74105ED5-92FF-452F-A333-3E62CB9BB31E}"/>
    <dgm:cxn modelId="{6F54C017-0967-4599-8209-33E736892837}" srcId="{C7302D4C-7B5A-4815-BF93-11269168BDD4}" destId="{5F9FFA10-49B3-41C9-99B7-C6D4B8B0B616}" srcOrd="1" destOrd="0" parTransId="{C48E5C62-4839-4837-8418-32E02A5C725F}" sibTransId="{E81FAE85-8EB1-4102-A0BD-4201AB11D4F3}"/>
    <dgm:cxn modelId="{7E0E6F0A-FBE3-4EFE-BA80-046494EC1903}" type="presOf" srcId="{202774ED-C0EE-4709-8C30-0F68BF978B0B}" destId="{D06DF9A0-D28A-418F-8001-457C41C327E1}" srcOrd="0" destOrd="0" presId="urn:microsoft.com/office/officeart/2005/8/layout/vList6"/>
    <dgm:cxn modelId="{BCEFFEB5-D382-4BA3-955C-5EF52D0877F1}" type="presOf" srcId="{71541E30-3DEC-46D6-B47A-090FE4853B91}" destId="{D7DCA1C6-7786-4847-97F9-9696D34562EA}" srcOrd="0" destOrd="0" presId="urn:microsoft.com/office/officeart/2005/8/layout/vList6"/>
    <dgm:cxn modelId="{456FE771-AA0D-4090-AEB9-3EB9C9D237F5}" type="presOf" srcId="{23F8125B-17AD-4581-9EBC-2750F5581DCA}" destId="{89D39BC1-6EC0-4095-814C-C5995E934058}" srcOrd="0" destOrd="0" presId="urn:microsoft.com/office/officeart/2005/8/layout/vList6"/>
    <dgm:cxn modelId="{55403D97-9AAF-4E9B-9CD2-7641F12200E6}" type="presOf" srcId="{1FFEAB79-DCC4-4629-BD9F-6A919A5B3D60}" destId="{825CC8E1-CE1F-4FD4-921C-98F9AAE3BD6D}" srcOrd="0" destOrd="0" presId="urn:microsoft.com/office/officeart/2005/8/layout/vList6"/>
    <dgm:cxn modelId="{24C9AB4C-E9EF-4C3B-A4E3-46871E74710B}" srcId="{1FFEAB79-DCC4-4629-BD9F-6A919A5B3D60}" destId="{007AE67F-D5FB-4CBC-9678-B6C299985A77}" srcOrd="0" destOrd="0" parTransId="{2285E886-29B6-405C-9759-731DA494FE03}" sibTransId="{1D47D6EC-684D-4FE4-AB4F-D08F9109CD88}"/>
    <dgm:cxn modelId="{17F03C76-E52A-4CF9-A364-C52FE73D2567}" srcId="{C7302D4C-7B5A-4815-BF93-11269168BDD4}" destId="{9EC8C1E5-8D40-4A32-82D4-FF4F2FB79903}" srcOrd="4" destOrd="0" parTransId="{CE86BEEA-B01A-4EAD-91B3-070DF09C41FA}" sibTransId="{CD347821-560F-4704-A329-2B86EBA287B7}"/>
    <dgm:cxn modelId="{74BFD23F-8056-419A-9633-3461D5F5F54B}" type="presOf" srcId="{82D7A1CB-22B1-41F2-8524-E5BCC4228884}" destId="{F442A1B4-8A30-4502-B63D-32A7303ABE8C}" srcOrd="0" destOrd="0" presId="urn:microsoft.com/office/officeart/2005/8/layout/vList6"/>
    <dgm:cxn modelId="{D6D45DBF-1DE4-4CE4-97AA-AC1E74D604D3}" srcId="{23F8125B-17AD-4581-9EBC-2750F5581DCA}" destId="{6FD4F8D8-07A5-4365-A150-E8EBCDE61C42}" srcOrd="0" destOrd="0" parTransId="{618E5572-A9AE-4990-A8F4-52B166B62232}" sibTransId="{3054FD7C-B916-4963-BA3A-B40459B120E6}"/>
    <dgm:cxn modelId="{199FFFFD-E6C1-42A1-A17C-F3DEF7ABB3A7}" srcId="{C7302D4C-7B5A-4815-BF93-11269168BDD4}" destId="{23F8125B-17AD-4581-9EBC-2750F5581DCA}" srcOrd="2" destOrd="0" parTransId="{E89021CD-75ED-414A-A133-EEFFE8757911}" sibTransId="{CC286723-655C-48B4-99DD-F56A188FC2E0}"/>
    <dgm:cxn modelId="{64018C89-08E9-4C26-AD58-D3BC8267E04A}" srcId="{C7302D4C-7B5A-4815-BF93-11269168BDD4}" destId="{71541E30-3DEC-46D6-B47A-090FE4853B91}" srcOrd="0" destOrd="0" parTransId="{1BDD45A8-4667-4DF5-8E2F-AB861AF313BC}" sibTransId="{7B3D2590-E44F-43D8-92EA-14C89B4DE26C}"/>
    <dgm:cxn modelId="{B4B7F96D-8737-4566-80A0-CD6206E469EE}" type="presParOf" srcId="{4917232A-5806-4E29-B3FE-7E8DC96BB771}" destId="{35DFAE31-EDBF-4E29-88B8-3A7503603162}" srcOrd="0" destOrd="0" presId="urn:microsoft.com/office/officeart/2005/8/layout/vList6"/>
    <dgm:cxn modelId="{77398CCE-A175-4084-AD8C-E5130659912E}" type="presParOf" srcId="{35DFAE31-EDBF-4E29-88B8-3A7503603162}" destId="{D7DCA1C6-7786-4847-97F9-9696D34562EA}" srcOrd="0" destOrd="0" presId="urn:microsoft.com/office/officeart/2005/8/layout/vList6"/>
    <dgm:cxn modelId="{927646BA-48B5-4664-98E7-C0C3C8E0BF26}" type="presParOf" srcId="{35DFAE31-EDBF-4E29-88B8-3A7503603162}" destId="{B7770A4F-8934-4DBF-BBF2-09FF04120695}" srcOrd="1" destOrd="0" presId="urn:microsoft.com/office/officeart/2005/8/layout/vList6"/>
    <dgm:cxn modelId="{31651708-ED18-4B7A-92B3-0D99C3F216CE}" type="presParOf" srcId="{4917232A-5806-4E29-B3FE-7E8DC96BB771}" destId="{4349EDB8-9D80-4B01-B15A-8C17615D99C2}" srcOrd="1" destOrd="0" presId="urn:microsoft.com/office/officeart/2005/8/layout/vList6"/>
    <dgm:cxn modelId="{72E9186A-FA85-4572-8BC1-CFBDC4A8E2A9}" type="presParOf" srcId="{4917232A-5806-4E29-B3FE-7E8DC96BB771}" destId="{76D787B5-AFB2-4D6A-820A-550ACEDF7617}" srcOrd="2" destOrd="0" presId="urn:microsoft.com/office/officeart/2005/8/layout/vList6"/>
    <dgm:cxn modelId="{D053D949-E84D-4786-A0AD-779F4EE1AABF}" type="presParOf" srcId="{76D787B5-AFB2-4D6A-820A-550ACEDF7617}" destId="{ECCA54EA-55C4-499B-9E8A-C599C1F04FA2}" srcOrd="0" destOrd="0" presId="urn:microsoft.com/office/officeart/2005/8/layout/vList6"/>
    <dgm:cxn modelId="{5C8675C2-6EBB-438E-A784-07C99A6A4DFA}" type="presParOf" srcId="{76D787B5-AFB2-4D6A-820A-550ACEDF7617}" destId="{F442A1B4-8A30-4502-B63D-32A7303ABE8C}" srcOrd="1" destOrd="0" presId="urn:microsoft.com/office/officeart/2005/8/layout/vList6"/>
    <dgm:cxn modelId="{4949BE5C-1CAB-4B14-82DB-20C1CDC21B83}" type="presParOf" srcId="{4917232A-5806-4E29-B3FE-7E8DC96BB771}" destId="{6D4B9081-798B-4B89-858D-A4BA8DC0588D}" srcOrd="3" destOrd="0" presId="urn:microsoft.com/office/officeart/2005/8/layout/vList6"/>
    <dgm:cxn modelId="{092A8BCF-ED98-4332-B8E2-0DE78D3C7F44}" type="presParOf" srcId="{4917232A-5806-4E29-B3FE-7E8DC96BB771}" destId="{DAB4CFFE-A8AC-468E-8485-72B4B4A3628F}" srcOrd="4" destOrd="0" presId="urn:microsoft.com/office/officeart/2005/8/layout/vList6"/>
    <dgm:cxn modelId="{547E6C70-BA3B-481B-907F-315D0AEA236D}" type="presParOf" srcId="{DAB4CFFE-A8AC-468E-8485-72B4B4A3628F}" destId="{89D39BC1-6EC0-4095-814C-C5995E934058}" srcOrd="0" destOrd="0" presId="urn:microsoft.com/office/officeart/2005/8/layout/vList6"/>
    <dgm:cxn modelId="{6F536443-6780-46A7-9ACE-22B6533BD6FB}" type="presParOf" srcId="{DAB4CFFE-A8AC-468E-8485-72B4B4A3628F}" destId="{83E5CCF3-35D8-440C-B8E8-DD1546C0E4C5}" srcOrd="1" destOrd="0" presId="urn:microsoft.com/office/officeart/2005/8/layout/vList6"/>
    <dgm:cxn modelId="{811A9A97-DDB8-4099-AF98-0137A198E9F3}" type="presParOf" srcId="{4917232A-5806-4E29-B3FE-7E8DC96BB771}" destId="{F34194CA-5252-474E-AB9B-403D98DECA21}" srcOrd="5" destOrd="0" presId="urn:microsoft.com/office/officeart/2005/8/layout/vList6"/>
    <dgm:cxn modelId="{61258C61-58C3-41AE-B29F-E9B5842796A3}" type="presParOf" srcId="{4917232A-5806-4E29-B3FE-7E8DC96BB771}" destId="{4F21DB0C-174C-4D36-8F84-C68959C536A3}" srcOrd="6" destOrd="0" presId="urn:microsoft.com/office/officeart/2005/8/layout/vList6"/>
    <dgm:cxn modelId="{4102312C-2FAB-4964-9585-24CC91D202CC}" type="presParOf" srcId="{4F21DB0C-174C-4D36-8F84-C68959C536A3}" destId="{825CC8E1-CE1F-4FD4-921C-98F9AAE3BD6D}" srcOrd="0" destOrd="0" presId="urn:microsoft.com/office/officeart/2005/8/layout/vList6"/>
    <dgm:cxn modelId="{466A0443-F6C1-4474-AF27-719D4C0893D8}" type="presParOf" srcId="{4F21DB0C-174C-4D36-8F84-C68959C536A3}" destId="{150AD3F7-351E-4C35-9B84-EC6724F8A065}" srcOrd="1" destOrd="0" presId="urn:microsoft.com/office/officeart/2005/8/layout/vList6"/>
    <dgm:cxn modelId="{83FB6F1B-A79C-4D1B-A6F2-623B57A21AD5}" type="presParOf" srcId="{4917232A-5806-4E29-B3FE-7E8DC96BB771}" destId="{067D2FE8-F109-4394-A3D8-875335B01B0C}" srcOrd="7" destOrd="0" presId="urn:microsoft.com/office/officeart/2005/8/layout/vList6"/>
    <dgm:cxn modelId="{D29FF4A5-F436-4A38-A581-45824FD2E6E8}" type="presParOf" srcId="{4917232A-5806-4E29-B3FE-7E8DC96BB771}" destId="{A599A458-E5F4-489B-878C-77FD3FEEEFAD}" srcOrd="8" destOrd="0" presId="urn:microsoft.com/office/officeart/2005/8/layout/vList6"/>
    <dgm:cxn modelId="{6D91B7A1-F207-4EEF-AD73-D3CFD1175168}" type="presParOf" srcId="{A599A458-E5F4-489B-878C-77FD3FEEEFAD}" destId="{B960C877-A2A6-4CE9-9569-9EB80B96DC2E}" srcOrd="0" destOrd="0" presId="urn:microsoft.com/office/officeart/2005/8/layout/vList6"/>
    <dgm:cxn modelId="{ECD14B62-290D-4D41-8995-7CA054B719DE}" type="presParOf" srcId="{A599A458-E5F4-489B-878C-77FD3FEEEFAD}" destId="{D06DF9A0-D28A-418F-8001-457C41C327E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1104411-C78C-4EF7-8F05-2B8E8982E46E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682CC25-6BDB-45A4-9149-E4A192C80A40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3200" dirty="0">
              <a:solidFill>
                <a:schemeClr val="tx1"/>
              </a:solidFill>
            </a:rPr>
            <a:t>Measurement of Pain</a:t>
          </a:r>
          <a:endParaRPr lang="el-GR" sz="3200" dirty="0">
            <a:solidFill>
              <a:schemeClr val="tx1"/>
            </a:solidFill>
          </a:endParaRPr>
        </a:p>
      </dgm:t>
    </dgm:pt>
    <dgm:pt modelId="{48BDBE20-7B71-486A-86C5-4725CF72382B}" type="parTrans" cxnId="{DDA2D7A3-C06F-4818-B796-E8FB53D24516}">
      <dgm:prSet/>
      <dgm:spPr/>
      <dgm:t>
        <a:bodyPr/>
        <a:lstStyle/>
        <a:p>
          <a:endParaRPr lang="el-GR"/>
        </a:p>
      </dgm:t>
    </dgm:pt>
    <dgm:pt modelId="{79936CE1-D022-4C4F-AF08-E1E24C8EE875}" type="sibTrans" cxnId="{DDA2D7A3-C06F-4818-B796-E8FB53D24516}">
      <dgm:prSet/>
      <dgm:spPr/>
      <dgm:t>
        <a:bodyPr/>
        <a:lstStyle/>
        <a:p>
          <a:endParaRPr lang="el-GR"/>
        </a:p>
      </dgm:t>
    </dgm:pt>
    <dgm:pt modelId="{2D78E84B-8871-47DB-B2AC-3D3999F73C6F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Unidimensional Tools</a:t>
          </a:r>
          <a:endParaRPr lang="el-GR" sz="2800" dirty="0">
            <a:solidFill>
              <a:schemeClr val="tx1"/>
            </a:solidFill>
          </a:endParaRPr>
        </a:p>
      </dgm:t>
    </dgm:pt>
    <dgm:pt modelId="{CC2AC0AF-2500-47AB-BBFE-7B46F0A94B13}" type="parTrans" cxnId="{3C4A3171-6694-4E49-8EDA-18EA0F905BD1}">
      <dgm:prSet/>
      <dgm:spPr/>
      <dgm:t>
        <a:bodyPr/>
        <a:lstStyle/>
        <a:p>
          <a:endParaRPr lang="el-GR"/>
        </a:p>
      </dgm:t>
    </dgm:pt>
    <dgm:pt modelId="{F137687F-7833-4BFE-970E-CCC5649B59D9}" type="sibTrans" cxnId="{3C4A3171-6694-4E49-8EDA-18EA0F905BD1}">
      <dgm:prSet/>
      <dgm:spPr/>
      <dgm:t>
        <a:bodyPr/>
        <a:lstStyle/>
        <a:p>
          <a:endParaRPr lang="el-GR"/>
        </a:p>
      </dgm:t>
    </dgm:pt>
    <dgm:pt modelId="{949A8C37-C454-429D-9BD7-C9C9C7953A48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Multidimensional Tools</a:t>
          </a:r>
          <a:endParaRPr lang="el-GR" sz="2800" dirty="0">
            <a:solidFill>
              <a:schemeClr val="tx1"/>
            </a:solidFill>
          </a:endParaRPr>
        </a:p>
      </dgm:t>
    </dgm:pt>
    <dgm:pt modelId="{0EEA6480-ECF7-44D6-B9F3-8B3A402295B8}" type="parTrans" cxnId="{91197C21-53F8-4C36-AFE3-FA27BA953E81}">
      <dgm:prSet/>
      <dgm:spPr/>
      <dgm:t>
        <a:bodyPr/>
        <a:lstStyle/>
        <a:p>
          <a:endParaRPr lang="el-GR"/>
        </a:p>
      </dgm:t>
    </dgm:pt>
    <dgm:pt modelId="{509630B9-FB19-429F-AA00-04858E4478C8}" type="sibTrans" cxnId="{91197C21-53F8-4C36-AFE3-FA27BA953E81}">
      <dgm:prSet/>
      <dgm:spPr/>
      <dgm:t>
        <a:bodyPr/>
        <a:lstStyle/>
        <a:p>
          <a:endParaRPr lang="el-GR"/>
        </a:p>
      </dgm:t>
    </dgm:pt>
    <dgm:pt modelId="{D108616E-F8EE-48E6-9830-86D2D4F62D7D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Observational Tools</a:t>
          </a:r>
          <a:endParaRPr lang="el-GR" sz="2800" dirty="0">
            <a:solidFill>
              <a:schemeClr val="tx1"/>
            </a:solidFill>
          </a:endParaRPr>
        </a:p>
      </dgm:t>
    </dgm:pt>
    <dgm:pt modelId="{C122A32E-5EAE-47A6-B498-A6CEDE878335}" type="parTrans" cxnId="{9A63231F-6803-453E-9D02-021A50E35ABF}">
      <dgm:prSet/>
      <dgm:spPr/>
      <dgm:t>
        <a:bodyPr/>
        <a:lstStyle/>
        <a:p>
          <a:endParaRPr lang="el-GR"/>
        </a:p>
      </dgm:t>
    </dgm:pt>
    <dgm:pt modelId="{867DD8EB-6C7F-42C5-A1FF-ED9B51A1F54A}" type="sibTrans" cxnId="{9A63231F-6803-453E-9D02-021A50E35ABF}">
      <dgm:prSet/>
      <dgm:spPr/>
      <dgm:t>
        <a:bodyPr/>
        <a:lstStyle/>
        <a:p>
          <a:endParaRPr lang="el-GR"/>
        </a:p>
      </dgm:t>
    </dgm:pt>
    <dgm:pt modelId="{26DB246F-2350-47B7-B4F9-5BC8865D6A75}" type="pres">
      <dgm:prSet presAssocID="{E1104411-C78C-4EF7-8F05-2B8E8982E46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EF6A7C-16A2-4C3C-BB80-FEC93B0B3168}" type="pres">
      <dgm:prSet presAssocID="{5682CC25-6BDB-45A4-9149-E4A192C80A40}" presName="root" presStyleCnt="0">
        <dgm:presLayoutVars>
          <dgm:chMax/>
          <dgm:chPref val="4"/>
        </dgm:presLayoutVars>
      </dgm:prSet>
      <dgm:spPr/>
    </dgm:pt>
    <dgm:pt modelId="{29994BC6-9BE2-4989-B88D-A46D1BC17CDD}" type="pres">
      <dgm:prSet presAssocID="{5682CC25-6BDB-45A4-9149-E4A192C80A40}" presName="rootComposite" presStyleCnt="0">
        <dgm:presLayoutVars/>
      </dgm:prSet>
      <dgm:spPr/>
    </dgm:pt>
    <dgm:pt modelId="{85AB0B45-6A08-49D9-93DF-25FE887BB51D}" type="pres">
      <dgm:prSet presAssocID="{5682CC25-6BDB-45A4-9149-E4A192C80A40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l-GR"/>
        </a:p>
      </dgm:t>
    </dgm:pt>
    <dgm:pt modelId="{371D3987-909D-49D1-B2BD-4B8747C40BCA}" type="pres">
      <dgm:prSet presAssocID="{5682CC25-6BDB-45A4-9149-E4A192C80A40}" presName="childShape" presStyleCnt="0">
        <dgm:presLayoutVars>
          <dgm:chMax val="0"/>
          <dgm:chPref val="0"/>
        </dgm:presLayoutVars>
      </dgm:prSet>
      <dgm:spPr/>
    </dgm:pt>
    <dgm:pt modelId="{6258BDEF-85EF-4C9D-AD7E-4338F7BC8BA2}" type="pres">
      <dgm:prSet presAssocID="{2D78E84B-8871-47DB-B2AC-3D3999F73C6F}" presName="childComposite" presStyleCnt="0">
        <dgm:presLayoutVars>
          <dgm:chMax val="0"/>
          <dgm:chPref val="0"/>
        </dgm:presLayoutVars>
      </dgm:prSet>
      <dgm:spPr/>
    </dgm:pt>
    <dgm:pt modelId="{F10C5DA7-771C-44D8-BE92-48F4D044FF9A}" type="pres">
      <dgm:prSet presAssocID="{2D78E84B-8871-47DB-B2AC-3D3999F73C6F}" presName="Image" presStyleLbl="node1" presStyleIdx="0" presStyleCnt="3" custLinFactY="100000" custLinFactNeighborY="12400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Σημάδι ελέγχου"/>
        </a:ext>
      </dgm:extLst>
    </dgm:pt>
    <dgm:pt modelId="{DB44E0AE-A990-48A2-A304-9B93382AEDFA}" type="pres">
      <dgm:prSet presAssocID="{2D78E84B-8871-47DB-B2AC-3D3999F73C6F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C831485-383B-49F9-9B96-3BB4130B1B37}" type="pres">
      <dgm:prSet presAssocID="{949A8C37-C454-429D-9BD7-C9C9C7953A48}" presName="childComposite" presStyleCnt="0">
        <dgm:presLayoutVars>
          <dgm:chMax val="0"/>
          <dgm:chPref val="0"/>
        </dgm:presLayoutVars>
      </dgm:prSet>
      <dgm:spPr/>
    </dgm:pt>
    <dgm:pt modelId="{71F5FB24-50C9-43E0-AEE0-CFCCC2EA0784}" type="pres">
      <dgm:prSet presAssocID="{949A8C37-C454-429D-9BD7-C9C9C7953A48}" presName="Image" presStyleLbl="node1" presStyleIdx="1" presStyleCnt="3"/>
      <dgm:spPr>
        <a:noFill/>
        <a:ln>
          <a:noFill/>
        </a:ln>
      </dgm:spPr>
    </dgm:pt>
    <dgm:pt modelId="{0B370BBF-A172-43C6-AC58-F26408B27D6B}" type="pres">
      <dgm:prSet presAssocID="{949A8C37-C454-429D-9BD7-C9C9C7953A48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2A4F946-307C-4D63-B630-EE881DC2AAC5}" type="pres">
      <dgm:prSet presAssocID="{D108616E-F8EE-48E6-9830-86D2D4F62D7D}" presName="childComposite" presStyleCnt="0">
        <dgm:presLayoutVars>
          <dgm:chMax val="0"/>
          <dgm:chPref val="0"/>
        </dgm:presLayoutVars>
      </dgm:prSet>
      <dgm:spPr/>
    </dgm:pt>
    <dgm:pt modelId="{B74A5D58-8988-4577-8281-A9B3A5F756CB}" type="pres">
      <dgm:prSet presAssocID="{D108616E-F8EE-48E6-9830-86D2D4F62D7D}" presName="Image" presStyleLbl="node1" presStyleIdx="2" presStyleCnt="3"/>
      <dgm:spPr>
        <a:noFill/>
        <a:ln>
          <a:noFill/>
        </a:ln>
      </dgm:spPr>
    </dgm:pt>
    <dgm:pt modelId="{14BFD780-9A62-4871-BF00-EEB2C76F00EB}" type="pres">
      <dgm:prSet presAssocID="{D108616E-F8EE-48E6-9830-86D2D4F62D7D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7AF8938-A76A-46F8-99DA-C9CD00855F6C}" type="presOf" srcId="{E1104411-C78C-4EF7-8F05-2B8E8982E46E}" destId="{26DB246F-2350-47B7-B4F9-5BC8865D6A75}" srcOrd="0" destOrd="0" presId="urn:microsoft.com/office/officeart/2008/layout/PictureAccentList"/>
    <dgm:cxn modelId="{22DB218D-A8AC-49E4-9BCB-D29066202915}" type="presOf" srcId="{D108616E-F8EE-48E6-9830-86D2D4F62D7D}" destId="{14BFD780-9A62-4871-BF00-EEB2C76F00EB}" srcOrd="0" destOrd="0" presId="urn:microsoft.com/office/officeart/2008/layout/PictureAccentList"/>
    <dgm:cxn modelId="{FC01B85D-753E-4A15-9559-D3F81C034EBE}" type="presOf" srcId="{2D78E84B-8871-47DB-B2AC-3D3999F73C6F}" destId="{DB44E0AE-A990-48A2-A304-9B93382AEDFA}" srcOrd="0" destOrd="0" presId="urn:microsoft.com/office/officeart/2008/layout/PictureAccentList"/>
    <dgm:cxn modelId="{1F0F5994-D4F6-42F4-8DC6-EF1C075692DA}" type="presOf" srcId="{949A8C37-C454-429D-9BD7-C9C9C7953A48}" destId="{0B370BBF-A172-43C6-AC58-F26408B27D6B}" srcOrd="0" destOrd="0" presId="urn:microsoft.com/office/officeart/2008/layout/PictureAccentList"/>
    <dgm:cxn modelId="{9A63231F-6803-453E-9D02-021A50E35ABF}" srcId="{5682CC25-6BDB-45A4-9149-E4A192C80A40}" destId="{D108616E-F8EE-48E6-9830-86D2D4F62D7D}" srcOrd="2" destOrd="0" parTransId="{C122A32E-5EAE-47A6-B498-A6CEDE878335}" sibTransId="{867DD8EB-6C7F-42C5-A1FF-ED9B51A1F54A}"/>
    <dgm:cxn modelId="{91197C21-53F8-4C36-AFE3-FA27BA953E81}" srcId="{5682CC25-6BDB-45A4-9149-E4A192C80A40}" destId="{949A8C37-C454-429D-9BD7-C9C9C7953A48}" srcOrd="1" destOrd="0" parTransId="{0EEA6480-ECF7-44D6-B9F3-8B3A402295B8}" sibTransId="{509630B9-FB19-429F-AA00-04858E4478C8}"/>
    <dgm:cxn modelId="{3C4A3171-6694-4E49-8EDA-18EA0F905BD1}" srcId="{5682CC25-6BDB-45A4-9149-E4A192C80A40}" destId="{2D78E84B-8871-47DB-B2AC-3D3999F73C6F}" srcOrd="0" destOrd="0" parTransId="{CC2AC0AF-2500-47AB-BBFE-7B46F0A94B13}" sibTransId="{F137687F-7833-4BFE-970E-CCC5649B59D9}"/>
    <dgm:cxn modelId="{F6D7234C-C6DA-4355-BDC3-9126A1F4C148}" type="presOf" srcId="{5682CC25-6BDB-45A4-9149-E4A192C80A40}" destId="{85AB0B45-6A08-49D9-93DF-25FE887BB51D}" srcOrd="0" destOrd="0" presId="urn:microsoft.com/office/officeart/2008/layout/PictureAccentList"/>
    <dgm:cxn modelId="{DDA2D7A3-C06F-4818-B796-E8FB53D24516}" srcId="{E1104411-C78C-4EF7-8F05-2B8E8982E46E}" destId="{5682CC25-6BDB-45A4-9149-E4A192C80A40}" srcOrd="0" destOrd="0" parTransId="{48BDBE20-7B71-486A-86C5-4725CF72382B}" sibTransId="{79936CE1-D022-4C4F-AF08-E1E24C8EE875}"/>
    <dgm:cxn modelId="{674385FD-717A-4894-922F-C4D3E16C2273}" type="presParOf" srcId="{26DB246F-2350-47B7-B4F9-5BC8865D6A75}" destId="{55EF6A7C-16A2-4C3C-BB80-FEC93B0B3168}" srcOrd="0" destOrd="0" presId="urn:microsoft.com/office/officeart/2008/layout/PictureAccentList"/>
    <dgm:cxn modelId="{68C4D4BE-C37F-47F8-94E7-E57A124E654F}" type="presParOf" srcId="{55EF6A7C-16A2-4C3C-BB80-FEC93B0B3168}" destId="{29994BC6-9BE2-4989-B88D-A46D1BC17CDD}" srcOrd="0" destOrd="0" presId="urn:microsoft.com/office/officeart/2008/layout/PictureAccentList"/>
    <dgm:cxn modelId="{F84ADCE9-617D-44F4-89D8-A2BE3F347A7F}" type="presParOf" srcId="{29994BC6-9BE2-4989-B88D-A46D1BC17CDD}" destId="{85AB0B45-6A08-49D9-93DF-25FE887BB51D}" srcOrd="0" destOrd="0" presId="urn:microsoft.com/office/officeart/2008/layout/PictureAccentList"/>
    <dgm:cxn modelId="{EE2AEAE5-549C-4EA4-B488-978D15D7863F}" type="presParOf" srcId="{55EF6A7C-16A2-4C3C-BB80-FEC93B0B3168}" destId="{371D3987-909D-49D1-B2BD-4B8747C40BCA}" srcOrd="1" destOrd="0" presId="urn:microsoft.com/office/officeart/2008/layout/PictureAccentList"/>
    <dgm:cxn modelId="{5D30F7AD-A2CB-4897-831A-9B072D30D55D}" type="presParOf" srcId="{371D3987-909D-49D1-B2BD-4B8747C40BCA}" destId="{6258BDEF-85EF-4C9D-AD7E-4338F7BC8BA2}" srcOrd="0" destOrd="0" presId="urn:microsoft.com/office/officeart/2008/layout/PictureAccentList"/>
    <dgm:cxn modelId="{97C39CAE-8F6C-4851-9A1A-D65FB488C33A}" type="presParOf" srcId="{6258BDEF-85EF-4C9D-AD7E-4338F7BC8BA2}" destId="{F10C5DA7-771C-44D8-BE92-48F4D044FF9A}" srcOrd="0" destOrd="0" presId="urn:microsoft.com/office/officeart/2008/layout/PictureAccentList"/>
    <dgm:cxn modelId="{3ADC31F5-1E11-45E3-86E0-06C4966A84B6}" type="presParOf" srcId="{6258BDEF-85EF-4C9D-AD7E-4338F7BC8BA2}" destId="{DB44E0AE-A990-48A2-A304-9B93382AEDFA}" srcOrd="1" destOrd="0" presId="urn:microsoft.com/office/officeart/2008/layout/PictureAccentList"/>
    <dgm:cxn modelId="{2C697397-CAD9-44B8-8C4D-1966A6017274}" type="presParOf" srcId="{371D3987-909D-49D1-B2BD-4B8747C40BCA}" destId="{BC831485-383B-49F9-9B96-3BB4130B1B37}" srcOrd="1" destOrd="0" presId="urn:microsoft.com/office/officeart/2008/layout/PictureAccentList"/>
    <dgm:cxn modelId="{A5F25536-17A5-4D28-A0DC-5FB379136BAC}" type="presParOf" srcId="{BC831485-383B-49F9-9B96-3BB4130B1B37}" destId="{71F5FB24-50C9-43E0-AEE0-CFCCC2EA0784}" srcOrd="0" destOrd="0" presId="urn:microsoft.com/office/officeart/2008/layout/PictureAccentList"/>
    <dgm:cxn modelId="{1B4F9BAC-7F5B-4039-BB21-A9D626667528}" type="presParOf" srcId="{BC831485-383B-49F9-9B96-3BB4130B1B37}" destId="{0B370BBF-A172-43C6-AC58-F26408B27D6B}" srcOrd="1" destOrd="0" presId="urn:microsoft.com/office/officeart/2008/layout/PictureAccentList"/>
    <dgm:cxn modelId="{88D66FA9-B5A7-4C20-A6D3-F7AC19F68100}" type="presParOf" srcId="{371D3987-909D-49D1-B2BD-4B8747C40BCA}" destId="{62A4F946-307C-4D63-B630-EE881DC2AAC5}" srcOrd="2" destOrd="0" presId="urn:microsoft.com/office/officeart/2008/layout/PictureAccentList"/>
    <dgm:cxn modelId="{F07BB9A8-2E17-478E-B246-35FB607837CA}" type="presParOf" srcId="{62A4F946-307C-4D63-B630-EE881DC2AAC5}" destId="{B74A5D58-8988-4577-8281-A9B3A5F756CB}" srcOrd="0" destOrd="0" presId="urn:microsoft.com/office/officeart/2008/layout/PictureAccentList"/>
    <dgm:cxn modelId="{1102D3AF-C80B-40DD-9529-537538E6A887}" type="presParOf" srcId="{62A4F946-307C-4D63-B630-EE881DC2AAC5}" destId="{14BFD780-9A62-4871-BF00-EEB2C76F00E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7302D4C-7B5A-4815-BF93-11269168BDD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71541E30-3DEC-46D6-B47A-090FE4853B91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ctr"/>
          <a:r>
            <a:rPr lang="en-US" sz="3200" dirty="0">
              <a:solidFill>
                <a:schemeClr val="tx1"/>
              </a:solidFill>
            </a:rPr>
            <a:t>PAINAD</a:t>
          </a:r>
          <a:endParaRPr lang="el-GR" sz="3200" dirty="0">
            <a:solidFill>
              <a:schemeClr val="tx1"/>
            </a:solidFill>
          </a:endParaRPr>
        </a:p>
      </dgm:t>
    </dgm:pt>
    <dgm:pt modelId="{1BDD45A8-4667-4DF5-8E2F-AB861AF313BC}" type="parTrans" cxnId="{64018C89-08E9-4C26-AD58-D3BC8267E04A}">
      <dgm:prSet/>
      <dgm:spPr/>
      <dgm:t>
        <a:bodyPr/>
        <a:lstStyle/>
        <a:p>
          <a:pPr algn="ctr"/>
          <a:endParaRPr lang="el-GR"/>
        </a:p>
      </dgm:t>
    </dgm:pt>
    <dgm:pt modelId="{7B3D2590-E44F-43D8-92EA-14C89B4DE26C}" type="sibTrans" cxnId="{64018C89-08E9-4C26-AD58-D3BC8267E04A}">
      <dgm:prSet/>
      <dgm:spPr/>
      <dgm:t>
        <a:bodyPr/>
        <a:lstStyle/>
        <a:p>
          <a:pPr algn="ctr"/>
          <a:endParaRPr lang="el-GR"/>
        </a:p>
      </dgm:t>
    </dgm:pt>
    <dgm:pt modelId="{82D7A1CB-22B1-41F2-8524-E5BCC4228884}">
      <dgm:prSet phldrT="[Κείμενο]" custT="1"/>
      <dgm:spPr>
        <a:solidFill>
          <a:schemeClr val="accent4">
            <a:lumMod val="75000"/>
            <a:alpha val="90000"/>
          </a:schemeClr>
        </a:solidFill>
      </dgm:spPr>
      <dgm:t>
        <a:bodyPr anchor="ctr" anchorCtr="0"/>
        <a:lstStyle/>
        <a:p>
          <a:pPr algn="ctr">
            <a:buFontTx/>
            <a:buNone/>
          </a:pPr>
          <a:r>
            <a:rPr lang="en-US" sz="2800" dirty="0"/>
            <a:t>Face, Legs, Activity, Cry, </a:t>
          </a:r>
          <a:r>
            <a:rPr lang="en-US" sz="2800" dirty="0" err="1"/>
            <a:t>Consolability</a:t>
          </a:r>
          <a:endParaRPr lang="el-GR" sz="2800" dirty="0"/>
        </a:p>
      </dgm:t>
    </dgm:pt>
    <dgm:pt modelId="{3CAC4DEF-46F1-4EC9-8E80-742CEACF17D8}" type="parTrans" cxnId="{B68FE565-6DCC-4980-9A05-F166A87EA383}">
      <dgm:prSet/>
      <dgm:spPr/>
      <dgm:t>
        <a:bodyPr/>
        <a:lstStyle/>
        <a:p>
          <a:pPr algn="ctr"/>
          <a:endParaRPr lang="el-GR"/>
        </a:p>
      </dgm:t>
    </dgm:pt>
    <dgm:pt modelId="{54A0FC44-F76F-4141-B5F7-DA8A1C4D17E2}" type="sibTrans" cxnId="{B68FE565-6DCC-4980-9A05-F166A87EA383}">
      <dgm:prSet/>
      <dgm:spPr/>
      <dgm:t>
        <a:bodyPr/>
        <a:lstStyle/>
        <a:p>
          <a:pPr algn="ctr"/>
          <a:endParaRPr lang="el-GR"/>
        </a:p>
      </dgm:t>
    </dgm:pt>
    <dgm:pt modelId="{23F8125B-17AD-4581-9EBC-2750F5581DCA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ctr"/>
          <a:r>
            <a:rPr lang="en-US" sz="3200" dirty="0">
              <a:solidFill>
                <a:schemeClr val="tx1"/>
              </a:solidFill>
            </a:rPr>
            <a:t>CPOT</a:t>
          </a:r>
          <a:endParaRPr lang="el-GR" sz="3200" dirty="0">
            <a:solidFill>
              <a:schemeClr val="tx1"/>
            </a:solidFill>
          </a:endParaRPr>
        </a:p>
      </dgm:t>
    </dgm:pt>
    <dgm:pt modelId="{E89021CD-75ED-414A-A133-EEFFE8757911}" type="parTrans" cxnId="{199FFFFD-E6C1-42A1-A17C-F3DEF7ABB3A7}">
      <dgm:prSet/>
      <dgm:spPr/>
      <dgm:t>
        <a:bodyPr/>
        <a:lstStyle/>
        <a:p>
          <a:pPr algn="ctr"/>
          <a:endParaRPr lang="el-GR"/>
        </a:p>
      </dgm:t>
    </dgm:pt>
    <dgm:pt modelId="{CC286723-655C-48B4-99DD-F56A188FC2E0}" type="sibTrans" cxnId="{199FFFFD-E6C1-42A1-A17C-F3DEF7ABB3A7}">
      <dgm:prSet/>
      <dgm:spPr/>
      <dgm:t>
        <a:bodyPr/>
        <a:lstStyle/>
        <a:p>
          <a:pPr algn="ctr"/>
          <a:endParaRPr lang="el-GR"/>
        </a:p>
      </dgm:t>
    </dgm:pt>
    <dgm:pt modelId="{1FFEAB79-DCC4-4629-BD9F-6A919A5B3D60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ctr"/>
          <a:r>
            <a:rPr lang="en-US" sz="3200" dirty="0">
              <a:solidFill>
                <a:schemeClr val="tx1"/>
              </a:solidFill>
            </a:rPr>
            <a:t>BPS</a:t>
          </a:r>
          <a:endParaRPr lang="el-GR" sz="3200" dirty="0">
            <a:solidFill>
              <a:schemeClr val="tx1"/>
            </a:solidFill>
          </a:endParaRPr>
        </a:p>
      </dgm:t>
    </dgm:pt>
    <dgm:pt modelId="{EB4A91B6-A64D-44B0-9AFE-89963AD6AEE3}" type="parTrans" cxnId="{F72C1069-0E10-455C-AAC3-38FF380D50F8}">
      <dgm:prSet/>
      <dgm:spPr/>
      <dgm:t>
        <a:bodyPr/>
        <a:lstStyle/>
        <a:p>
          <a:pPr algn="ctr"/>
          <a:endParaRPr lang="el-GR"/>
        </a:p>
      </dgm:t>
    </dgm:pt>
    <dgm:pt modelId="{DA1293A8-FBFB-4EBE-81FC-167A4D7D7476}" type="sibTrans" cxnId="{F72C1069-0E10-455C-AAC3-38FF380D50F8}">
      <dgm:prSet/>
      <dgm:spPr/>
      <dgm:t>
        <a:bodyPr/>
        <a:lstStyle/>
        <a:p>
          <a:pPr algn="ctr"/>
          <a:endParaRPr lang="el-GR"/>
        </a:p>
      </dgm:t>
    </dgm:pt>
    <dgm:pt modelId="{007AE67F-D5FB-4CBC-9678-B6C299985A77}">
      <dgm:prSet phldrT="[Κείμενο]" custT="1"/>
      <dgm:spPr>
        <a:solidFill>
          <a:schemeClr val="accent4">
            <a:lumMod val="75000"/>
            <a:alpha val="90000"/>
          </a:schemeClr>
        </a:solidFill>
      </dgm:spPr>
      <dgm:t>
        <a:bodyPr anchor="ctr" anchorCtr="0"/>
        <a:lstStyle/>
        <a:p>
          <a:pPr algn="ctr">
            <a:buFontTx/>
            <a:buNone/>
          </a:pPr>
          <a:r>
            <a:rPr lang="en-US" sz="2800" dirty="0"/>
            <a:t>Behavioral Pain Scale</a:t>
          </a:r>
          <a:endParaRPr lang="el-GR" sz="2800" dirty="0"/>
        </a:p>
      </dgm:t>
    </dgm:pt>
    <dgm:pt modelId="{2285E886-29B6-405C-9759-731DA494FE03}" type="parTrans" cxnId="{24C9AB4C-E9EF-4C3B-A4E3-46871E74710B}">
      <dgm:prSet/>
      <dgm:spPr/>
      <dgm:t>
        <a:bodyPr/>
        <a:lstStyle/>
        <a:p>
          <a:pPr algn="ctr"/>
          <a:endParaRPr lang="el-GR"/>
        </a:p>
      </dgm:t>
    </dgm:pt>
    <dgm:pt modelId="{1D47D6EC-684D-4FE4-AB4F-D08F9109CD88}" type="sibTrans" cxnId="{24C9AB4C-E9EF-4C3B-A4E3-46871E74710B}">
      <dgm:prSet/>
      <dgm:spPr/>
      <dgm:t>
        <a:bodyPr/>
        <a:lstStyle/>
        <a:p>
          <a:pPr algn="ctr"/>
          <a:endParaRPr lang="el-GR"/>
        </a:p>
      </dgm:t>
    </dgm:pt>
    <dgm:pt modelId="{5F9FFA10-49B3-41C9-99B7-C6D4B8B0B616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ctr"/>
          <a:r>
            <a:rPr lang="en-US" sz="3200" dirty="0">
              <a:solidFill>
                <a:schemeClr val="tx1"/>
              </a:solidFill>
            </a:rPr>
            <a:t>FLACC</a:t>
          </a:r>
          <a:endParaRPr lang="el-GR" sz="3200" dirty="0">
            <a:solidFill>
              <a:schemeClr val="tx1"/>
            </a:solidFill>
          </a:endParaRPr>
        </a:p>
      </dgm:t>
    </dgm:pt>
    <dgm:pt modelId="{C48E5C62-4839-4837-8418-32E02A5C725F}" type="parTrans" cxnId="{6F54C017-0967-4599-8209-33E736892837}">
      <dgm:prSet/>
      <dgm:spPr/>
      <dgm:t>
        <a:bodyPr/>
        <a:lstStyle/>
        <a:p>
          <a:pPr algn="ctr"/>
          <a:endParaRPr lang="el-GR"/>
        </a:p>
      </dgm:t>
    </dgm:pt>
    <dgm:pt modelId="{E81FAE85-8EB1-4102-A0BD-4201AB11D4F3}" type="sibTrans" cxnId="{6F54C017-0967-4599-8209-33E736892837}">
      <dgm:prSet/>
      <dgm:spPr/>
      <dgm:t>
        <a:bodyPr/>
        <a:lstStyle/>
        <a:p>
          <a:pPr algn="ctr"/>
          <a:endParaRPr lang="el-GR"/>
        </a:p>
      </dgm:t>
    </dgm:pt>
    <dgm:pt modelId="{3D12FEAB-D29C-44BB-8DDE-370147D5AB3D}">
      <dgm:prSet custT="1"/>
      <dgm:spPr>
        <a:solidFill>
          <a:schemeClr val="accent4">
            <a:lumMod val="75000"/>
            <a:alpha val="90000"/>
          </a:schemeClr>
        </a:solidFill>
      </dgm:spPr>
      <dgm:t>
        <a:bodyPr anchor="ctr" anchorCtr="0"/>
        <a:lstStyle/>
        <a:p>
          <a:pPr algn="ctr">
            <a:buFontTx/>
            <a:buNone/>
          </a:pPr>
          <a:r>
            <a:rPr lang="en-US" sz="2800" dirty="0"/>
            <a:t>Pain Assessment in Advanced Dementia Scale</a:t>
          </a:r>
          <a:endParaRPr lang="el-GR" sz="2800" dirty="0"/>
        </a:p>
      </dgm:t>
    </dgm:pt>
    <dgm:pt modelId="{E0DE34CE-EB3B-4827-A559-AC6AA780EEF1}" type="parTrans" cxnId="{41D71AE0-DF5B-4C5C-B36C-CB04D4DF9FA2}">
      <dgm:prSet/>
      <dgm:spPr/>
      <dgm:t>
        <a:bodyPr/>
        <a:lstStyle/>
        <a:p>
          <a:pPr algn="ctr"/>
          <a:endParaRPr lang="el-GR"/>
        </a:p>
      </dgm:t>
    </dgm:pt>
    <dgm:pt modelId="{74105ED5-92FF-452F-A333-3E62CB9BB31E}" type="sibTrans" cxnId="{41D71AE0-DF5B-4C5C-B36C-CB04D4DF9FA2}">
      <dgm:prSet/>
      <dgm:spPr/>
      <dgm:t>
        <a:bodyPr/>
        <a:lstStyle/>
        <a:p>
          <a:pPr algn="ctr"/>
          <a:endParaRPr lang="el-GR"/>
        </a:p>
      </dgm:t>
    </dgm:pt>
    <dgm:pt modelId="{6FD4F8D8-07A5-4365-A150-E8EBCDE61C42}">
      <dgm:prSet custT="1"/>
      <dgm:spPr>
        <a:solidFill>
          <a:schemeClr val="accent4">
            <a:lumMod val="75000"/>
            <a:alpha val="90000"/>
          </a:schemeClr>
        </a:solidFill>
      </dgm:spPr>
      <dgm:t>
        <a:bodyPr anchor="ctr" anchorCtr="0"/>
        <a:lstStyle/>
        <a:p>
          <a:pPr algn="ctr">
            <a:buFontTx/>
            <a:buNone/>
          </a:pPr>
          <a:r>
            <a:rPr lang="en-US" sz="2800" dirty="0"/>
            <a:t>Critical Care Pain Observation Tool</a:t>
          </a:r>
          <a:endParaRPr lang="el-GR" sz="2800" dirty="0"/>
        </a:p>
      </dgm:t>
    </dgm:pt>
    <dgm:pt modelId="{618E5572-A9AE-4990-A8F4-52B166B62232}" type="parTrans" cxnId="{D6D45DBF-1DE4-4CE4-97AA-AC1E74D604D3}">
      <dgm:prSet/>
      <dgm:spPr/>
      <dgm:t>
        <a:bodyPr/>
        <a:lstStyle/>
        <a:p>
          <a:endParaRPr lang="el-GR"/>
        </a:p>
      </dgm:t>
    </dgm:pt>
    <dgm:pt modelId="{3054FD7C-B916-4963-BA3A-B40459B120E6}" type="sibTrans" cxnId="{D6D45DBF-1DE4-4CE4-97AA-AC1E74D604D3}">
      <dgm:prSet/>
      <dgm:spPr/>
      <dgm:t>
        <a:bodyPr/>
        <a:lstStyle/>
        <a:p>
          <a:endParaRPr lang="el-GR"/>
        </a:p>
      </dgm:t>
    </dgm:pt>
    <dgm:pt modelId="{4917232A-5806-4E29-B3FE-7E8DC96BB771}" type="pres">
      <dgm:prSet presAssocID="{C7302D4C-7B5A-4815-BF93-11269168BDD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35DFAE31-EDBF-4E29-88B8-3A7503603162}" type="pres">
      <dgm:prSet presAssocID="{71541E30-3DEC-46D6-B47A-090FE4853B91}" presName="linNode" presStyleCnt="0"/>
      <dgm:spPr/>
    </dgm:pt>
    <dgm:pt modelId="{D7DCA1C6-7786-4847-97F9-9696D34562EA}" type="pres">
      <dgm:prSet presAssocID="{71541E30-3DEC-46D6-B47A-090FE4853B91}" presName="parentShp" presStyleLbl="node1" presStyleIdx="0" presStyleCnt="4" custScaleX="68470" custLinFactNeighborX="2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7770A4F-8934-4DBF-BBF2-09FF04120695}" type="pres">
      <dgm:prSet presAssocID="{71541E30-3DEC-46D6-B47A-090FE4853B91}" presName="childShp" presStyleLbl="bgAccFollowNode1" presStyleIdx="0" presStyleCnt="4" custScaleX="114116" custLinFactNeighborX="432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349EDB8-9D80-4B01-B15A-8C17615D99C2}" type="pres">
      <dgm:prSet presAssocID="{7B3D2590-E44F-43D8-92EA-14C89B4DE26C}" presName="spacing" presStyleCnt="0"/>
      <dgm:spPr/>
    </dgm:pt>
    <dgm:pt modelId="{76D787B5-AFB2-4D6A-820A-550ACEDF7617}" type="pres">
      <dgm:prSet presAssocID="{5F9FFA10-49B3-41C9-99B7-C6D4B8B0B616}" presName="linNode" presStyleCnt="0"/>
      <dgm:spPr/>
    </dgm:pt>
    <dgm:pt modelId="{ECCA54EA-55C4-499B-9E8A-C599C1F04FA2}" type="pres">
      <dgm:prSet presAssocID="{5F9FFA10-49B3-41C9-99B7-C6D4B8B0B616}" presName="parentShp" presStyleLbl="node1" presStyleIdx="1" presStyleCnt="4" custScaleX="68470" custLinFactNeighborX="2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442A1B4-8A30-4502-B63D-32A7303ABE8C}" type="pres">
      <dgm:prSet presAssocID="{5F9FFA10-49B3-41C9-99B7-C6D4B8B0B616}" presName="childShp" presStyleLbl="bgAccFollowNode1" presStyleIdx="1" presStyleCnt="4" custScaleX="114116" custLinFactNeighborX="432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D4B9081-798B-4B89-858D-A4BA8DC0588D}" type="pres">
      <dgm:prSet presAssocID="{E81FAE85-8EB1-4102-A0BD-4201AB11D4F3}" presName="spacing" presStyleCnt="0"/>
      <dgm:spPr/>
    </dgm:pt>
    <dgm:pt modelId="{DAB4CFFE-A8AC-468E-8485-72B4B4A3628F}" type="pres">
      <dgm:prSet presAssocID="{23F8125B-17AD-4581-9EBC-2750F5581DCA}" presName="linNode" presStyleCnt="0"/>
      <dgm:spPr/>
    </dgm:pt>
    <dgm:pt modelId="{89D39BC1-6EC0-4095-814C-C5995E934058}" type="pres">
      <dgm:prSet presAssocID="{23F8125B-17AD-4581-9EBC-2750F5581DCA}" presName="parentShp" presStyleLbl="node1" presStyleIdx="2" presStyleCnt="4" custScaleX="68470" custLinFactNeighborX="2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3E5CCF3-35D8-440C-B8E8-DD1546C0E4C5}" type="pres">
      <dgm:prSet presAssocID="{23F8125B-17AD-4581-9EBC-2750F5581DCA}" presName="childShp" presStyleLbl="bgAccFollowNode1" presStyleIdx="2" presStyleCnt="4" custScaleX="114116" custLinFactNeighborX="432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34194CA-5252-474E-AB9B-403D98DECA21}" type="pres">
      <dgm:prSet presAssocID="{CC286723-655C-48B4-99DD-F56A188FC2E0}" presName="spacing" presStyleCnt="0"/>
      <dgm:spPr/>
    </dgm:pt>
    <dgm:pt modelId="{4F21DB0C-174C-4D36-8F84-C68959C536A3}" type="pres">
      <dgm:prSet presAssocID="{1FFEAB79-DCC4-4629-BD9F-6A919A5B3D60}" presName="linNode" presStyleCnt="0"/>
      <dgm:spPr/>
    </dgm:pt>
    <dgm:pt modelId="{825CC8E1-CE1F-4FD4-921C-98F9AAE3BD6D}" type="pres">
      <dgm:prSet presAssocID="{1FFEAB79-DCC4-4629-BD9F-6A919A5B3D60}" presName="parentShp" presStyleLbl="node1" presStyleIdx="3" presStyleCnt="4" custScaleX="68470" custLinFactNeighborX="2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50AD3F7-351E-4C35-9B84-EC6724F8A065}" type="pres">
      <dgm:prSet presAssocID="{1FFEAB79-DCC4-4629-BD9F-6A919A5B3D60}" presName="childShp" presStyleLbl="bgAccFollowNode1" presStyleIdx="3" presStyleCnt="4" custScaleX="114116" custLinFactNeighborX="432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B68FE565-6DCC-4980-9A05-F166A87EA383}" srcId="{5F9FFA10-49B3-41C9-99B7-C6D4B8B0B616}" destId="{82D7A1CB-22B1-41F2-8524-E5BCC4228884}" srcOrd="0" destOrd="0" parTransId="{3CAC4DEF-46F1-4EC9-8E80-742CEACF17D8}" sibTransId="{54A0FC44-F76F-4141-B5F7-DA8A1C4D17E2}"/>
    <dgm:cxn modelId="{C0203628-A546-46B2-908E-7F0D0EC4F7F6}" type="presOf" srcId="{007AE67F-D5FB-4CBC-9678-B6C299985A77}" destId="{150AD3F7-351E-4C35-9B84-EC6724F8A065}" srcOrd="0" destOrd="0" presId="urn:microsoft.com/office/officeart/2005/8/layout/vList6"/>
    <dgm:cxn modelId="{F8F43254-89DA-4BDE-87FE-2684FDA92B13}" type="presOf" srcId="{3D12FEAB-D29C-44BB-8DDE-370147D5AB3D}" destId="{B7770A4F-8934-4DBF-BBF2-09FF04120695}" srcOrd="0" destOrd="0" presId="urn:microsoft.com/office/officeart/2005/8/layout/vList6"/>
    <dgm:cxn modelId="{7A248602-7B53-4DC4-9FB0-B96949B354EC}" type="presOf" srcId="{5F9FFA10-49B3-41C9-99B7-C6D4B8B0B616}" destId="{ECCA54EA-55C4-499B-9E8A-C599C1F04FA2}" srcOrd="0" destOrd="0" presId="urn:microsoft.com/office/officeart/2005/8/layout/vList6"/>
    <dgm:cxn modelId="{F72C1069-0E10-455C-AAC3-38FF380D50F8}" srcId="{C7302D4C-7B5A-4815-BF93-11269168BDD4}" destId="{1FFEAB79-DCC4-4629-BD9F-6A919A5B3D60}" srcOrd="3" destOrd="0" parTransId="{EB4A91B6-A64D-44B0-9AFE-89963AD6AEE3}" sibTransId="{DA1293A8-FBFB-4EBE-81FC-167A4D7D7476}"/>
    <dgm:cxn modelId="{8ABC55D4-DF71-4FD9-874F-C3488147FF88}" type="presOf" srcId="{C7302D4C-7B5A-4815-BF93-11269168BDD4}" destId="{4917232A-5806-4E29-B3FE-7E8DC96BB771}" srcOrd="0" destOrd="0" presId="urn:microsoft.com/office/officeart/2005/8/layout/vList6"/>
    <dgm:cxn modelId="{4076F293-286D-43F3-8D78-7555C8E070EB}" type="presOf" srcId="{6FD4F8D8-07A5-4365-A150-E8EBCDE61C42}" destId="{83E5CCF3-35D8-440C-B8E8-DD1546C0E4C5}" srcOrd="0" destOrd="0" presId="urn:microsoft.com/office/officeart/2005/8/layout/vList6"/>
    <dgm:cxn modelId="{41D71AE0-DF5B-4C5C-B36C-CB04D4DF9FA2}" srcId="{71541E30-3DEC-46D6-B47A-090FE4853B91}" destId="{3D12FEAB-D29C-44BB-8DDE-370147D5AB3D}" srcOrd="0" destOrd="0" parTransId="{E0DE34CE-EB3B-4827-A559-AC6AA780EEF1}" sibTransId="{74105ED5-92FF-452F-A333-3E62CB9BB31E}"/>
    <dgm:cxn modelId="{6F54C017-0967-4599-8209-33E736892837}" srcId="{C7302D4C-7B5A-4815-BF93-11269168BDD4}" destId="{5F9FFA10-49B3-41C9-99B7-C6D4B8B0B616}" srcOrd="1" destOrd="0" parTransId="{C48E5C62-4839-4837-8418-32E02A5C725F}" sibTransId="{E81FAE85-8EB1-4102-A0BD-4201AB11D4F3}"/>
    <dgm:cxn modelId="{BCEFFEB5-D382-4BA3-955C-5EF52D0877F1}" type="presOf" srcId="{71541E30-3DEC-46D6-B47A-090FE4853B91}" destId="{D7DCA1C6-7786-4847-97F9-9696D34562EA}" srcOrd="0" destOrd="0" presId="urn:microsoft.com/office/officeart/2005/8/layout/vList6"/>
    <dgm:cxn modelId="{456FE771-AA0D-4090-AEB9-3EB9C9D237F5}" type="presOf" srcId="{23F8125B-17AD-4581-9EBC-2750F5581DCA}" destId="{89D39BC1-6EC0-4095-814C-C5995E934058}" srcOrd="0" destOrd="0" presId="urn:microsoft.com/office/officeart/2005/8/layout/vList6"/>
    <dgm:cxn modelId="{55403D97-9AAF-4E9B-9CD2-7641F12200E6}" type="presOf" srcId="{1FFEAB79-DCC4-4629-BD9F-6A919A5B3D60}" destId="{825CC8E1-CE1F-4FD4-921C-98F9AAE3BD6D}" srcOrd="0" destOrd="0" presId="urn:microsoft.com/office/officeart/2005/8/layout/vList6"/>
    <dgm:cxn modelId="{24C9AB4C-E9EF-4C3B-A4E3-46871E74710B}" srcId="{1FFEAB79-DCC4-4629-BD9F-6A919A5B3D60}" destId="{007AE67F-D5FB-4CBC-9678-B6C299985A77}" srcOrd="0" destOrd="0" parTransId="{2285E886-29B6-405C-9759-731DA494FE03}" sibTransId="{1D47D6EC-684D-4FE4-AB4F-D08F9109CD88}"/>
    <dgm:cxn modelId="{74BFD23F-8056-419A-9633-3461D5F5F54B}" type="presOf" srcId="{82D7A1CB-22B1-41F2-8524-E5BCC4228884}" destId="{F442A1B4-8A30-4502-B63D-32A7303ABE8C}" srcOrd="0" destOrd="0" presId="urn:microsoft.com/office/officeart/2005/8/layout/vList6"/>
    <dgm:cxn modelId="{D6D45DBF-1DE4-4CE4-97AA-AC1E74D604D3}" srcId="{23F8125B-17AD-4581-9EBC-2750F5581DCA}" destId="{6FD4F8D8-07A5-4365-A150-E8EBCDE61C42}" srcOrd="0" destOrd="0" parTransId="{618E5572-A9AE-4990-A8F4-52B166B62232}" sibTransId="{3054FD7C-B916-4963-BA3A-B40459B120E6}"/>
    <dgm:cxn modelId="{199FFFFD-E6C1-42A1-A17C-F3DEF7ABB3A7}" srcId="{C7302D4C-7B5A-4815-BF93-11269168BDD4}" destId="{23F8125B-17AD-4581-9EBC-2750F5581DCA}" srcOrd="2" destOrd="0" parTransId="{E89021CD-75ED-414A-A133-EEFFE8757911}" sibTransId="{CC286723-655C-48B4-99DD-F56A188FC2E0}"/>
    <dgm:cxn modelId="{64018C89-08E9-4C26-AD58-D3BC8267E04A}" srcId="{C7302D4C-7B5A-4815-BF93-11269168BDD4}" destId="{71541E30-3DEC-46D6-B47A-090FE4853B91}" srcOrd="0" destOrd="0" parTransId="{1BDD45A8-4667-4DF5-8E2F-AB861AF313BC}" sibTransId="{7B3D2590-E44F-43D8-92EA-14C89B4DE26C}"/>
    <dgm:cxn modelId="{B4B7F96D-8737-4566-80A0-CD6206E469EE}" type="presParOf" srcId="{4917232A-5806-4E29-B3FE-7E8DC96BB771}" destId="{35DFAE31-EDBF-4E29-88B8-3A7503603162}" srcOrd="0" destOrd="0" presId="urn:microsoft.com/office/officeart/2005/8/layout/vList6"/>
    <dgm:cxn modelId="{77398CCE-A175-4084-AD8C-E5130659912E}" type="presParOf" srcId="{35DFAE31-EDBF-4E29-88B8-3A7503603162}" destId="{D7DCA1C6-7786-4847-97F9-9696D34562EA}" srcOrd="0" destOrd="0" presId="urn:microsoft.com/office/officeart/2005/8/layout/vList6"/>
    <dgm:cxn modelId="{927646BA-48B5-4664-98E7-C0C3C8E0BF26}" type="presParOf" srcId="{35DFAE31-EDBF-4E29-88B8-3A7503603162}" destId="{B7770A4F-8934-4DBF-BBF2-09FF04120695}" srcOrd="1" destOrd="0" presId="urn:microsoft.com/office/officeart/2005/8/layout/vList6"/>
    <dgm:cxn modelId="{31651708-ED18-4B7A-92B3-0D99C3F216CE}" type="presParOf" srcId="{4917232A-5806-4E29-B3FE-7E8DC96BB771}" destId="{4349EDB8-9D80-4B01-B15A-8C17615D99C2}" srcOrd="1" destOrd="0" presId="urn:microsoft.com/office/officeart/2005/8/layout/vList6"/>
    <dgm:cxn modelId="{72E9186A-FA85-4572-8BC1-CFBDC4A8E2A9}" type="presParOf" srcId="{4917232A-5806-4E29-B3FE-7E8DC96BB771}" destId="{76D787B5-AFB2-4D6A-820A-550ACEDF7617}" srcOrd="2" destOrd="0" presId="urn:microsoft.com/office/officeart/2005/8/layout/vList6"/>
    <dgm:cxn modelId="{D053D949-E84D-4786-A0AD-779F4EE1AABF}" type="presParOf" srcId="{76D787B5-AFB2-4D6A-820A-550ACEDF7617}" destId="{ECCA54EA-55C4-499B-9E8A-C599C1F04FA2}" srcOrd="0" destOrd="0" presId="urn:microsoft.com/office/officeart/2005/8/layout/vList6"/>
    <dgm:cxn modelId="{5C8675C2-6EBB-438E-A784-07C99A6A4DFA}" type="presParOf" srcId="{76D787B5-AFB2-4D6A-820A-550ACEDF7617}" destId="{F442A1B4-8A30-4502-B63D-32A7303ABE8C}" srcOrd="1" destOrd="0" presId="urn:microsoft.com/office/officeart/2005/8/layout/vList6"/>
    <dgm:cxn modelId="{4949BE5C-1CAB-4B14-82DB-20C1CDC21B83}" type="presParOf" srcId="{4917232A-5806-4E29-B3FE-7E8DC96BB771}" destId="{6D4B9081-798B-4B89-858D-A4BA8DC0588D}" srcOrd="3" destOrd="0" presId="urn:microsoft.com/office/officeart/2005/8/layout/vList6"/>
    <dgm:cxn modelId="{092A8BCF-ED98-4332-B8E2-0DE78D3C7F44}" type="presParOf" srcId="{4917232A-5806-4E29-B3FE-7E8DC96BB771}" destId="{DAB4CFFE-A8AC-468E-8485-72B4B4A3628F}" srcOrd="4" destOrd="0" presId="urn:microsoft.com/office/officeart/2005/8/layout/vList6"/>
    <dgm:cxn modelId="{547E6C70-BA3B-481B-907F-315D0AEA236D}" type="presParOf" srcId="{DAB4CFFE-A8AC-468E-8485-72B4B4A3628F}" destId="{89D39BC1-6EC0-4095-814C-C5995E934058}" srcOrd="0" destOrd="0" presId="urn:microsoft.com/office/officeart/2005/8/layout/vList6"/>
    <dgm:cxn modelId="{6F536443-6780-46A7-9ACE-22B6533BD6FB}" type="presParOf" srcId="{DAB4CFFE-A8AC-468E-8485-72B4B4A3628F}" destId="{83E5CCF3-35D8-440C-B8E8-DD1546C0E4C5}" srcOrd="1" destOrd="0" presId="urn:microsoft.com/office/officeart/2005/8/layout/vList6"/>
    <dgm:cxn modelId="{811A9A97-DDB8-4099-AF98-0137A198E9F3}" type="presParOf" srcId="{4917232A-5806-4E29-B3FE-7E8DC96BB771}" destId="{F34194CA-5252-474E-AB9B-403D98DECA21}" srcOrd="5" destOrd="0" presId="urn:microsoft.com/office/officeart/2005/8/layout/vList6"/>
    <dgm:cxn modelId="{61258C61-58C3-41AE-B29F-E9B5842796A3}" type="presParOf" srcId="{4917232A-5806-4E29-B3FE-7E8DC96BB771}" destId="{4F21DB0C-174C-4D36-8F84-C68959C536A3}" srcOrd="6" destOrd="0" presId="urn:microsoft.com/office/officeart/2005/8/layout/vList6"/>
    <dgm:cxn modelId="{4102312C-2FAB-4964-9585-24CC91D202CC}" type="presParOf" srcId="{4F21DB0C-174C-4D36-8F84-C68959C536A3}" destId="{825CC8E1-CE1F-4FD4-921C-98F9AAE3BD6D}" srcOrd="0" destOrd="0" presId="urn:microsoft.com/office/officeart/2005/8/layout/vList6"/>
    <dgm:cxn modelId="{466A0443-F6C1-4474-AF27-719D4C0893D8}" type="presParOf" srcId="{4F21DB0C-174C-4D36-8F84-C68959C536A3}" destId="{150AD3F7-351E-4C35-9B84-EC6724F8A06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7302D4C-7B5A-4815-BF93-11269168BDD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71541E30-3DEC-46D6-B47A-090FE4853B91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ctr"/>
          <a:r>
            <a:rPr lang="en-US" sz="3200" dirty="0">
              <a:solidFill>
                <a:schemeClr val="tx1"/>
              </a:solidFill>
            </a:rPr>
            <a:t>3-Year-Old</a:t>
          </a:r>
          <a:endParaRPr lang="el-GR" sz="3200" dirty="0">
            <a:solidFill>
              <a:schemeClr val="tx1"/>
            </a:solidFill>
          </a:endParaRPr>
        </a:p>
      </dgm:t>
    </dgm:pt>
    <dgm:pt modelId="{1BDD45A8-4667-4DF5-8E2F-AB861AF313BC}" type="parTrans" cxnId="{64018C89-08E9-4C26-AD58-D3BC8267E04A}">
      <dgm:prSet/>
      <dgm:spPr/>
      <dgm:t>
        <a:bodyPr/>
        <a:lstStyle/>
        <a:p>
          <a:pPr algn="ctr"/>
          <a:endParaRPr lang="el-GR"/>
        </a:p>
      </dgm:t>
    </dgm:pt>
    <dgm:pt modelId="{7B3D2590-E44F-43D8-92EA-14C89B4DE26C}" type="sibTrans" cxnId="{64018C89-08E9-4C26-AD58-D3BC8267E04A}">
      <dgm:prSet/>
      <dgm:spPr/>
      <dgm:t>
        <a:bodyPr/>
        <a:lstStyle/>
        <a:p>
          <a:pPr algn="ctr"/>
          <a:endParaRPr lang="el-GR"/>
        </a:p>
      </dgm:t>
    </dgm:pt>
    <dgm:pt modelId="{1FFEAB79-DCC4-4629-BD9F-6A919A5B3D60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ctr"/>
          <a:r>
            <a:rPr lang="en-US" sz="3200" dirty="0">
              <a:solidFill>
                <a:schemeClr val="tx1"/>
              </a:solidFill>
            </a:rPr>
            <a:t>&gt;12-Year-Old</a:t>
          </a:r>
          <a:endParaRPr lang="el-GR" sz="3200" dirty="0">
            <a:solidFill>
              <a:schemeClr val="tx1"/>
            </a:solidFill>
          </a:endParaRPr>
        </a:p>
      </dgm:t>
    </dgm:pt>
    <dgm:pt modelId="{EB4A91B6-A64D-44B0-9AFE-89963AD6AEE3}" type="parTrans" cxnId="{F72C1069-0E10-455C-AAC3-38FF380D50F8}">
      <dgm:prSet/>
      <dgm:spPr/>
      <dgm:t>
        <a:bodyPr/>
        <a:lstStyle/>
        <a:p>
          <a:pPr algn="ctr"/>
          <a:endParaRPr lang="el-GR"/>
        </a:p>
      </dgm:t>
    </dgm:pt>
    <dgm:pt modelId="{DA1293A8-FBFB-4EBE-81FC-167A4D7D7476}" type="sibTrans" cxnId="{F72C1069-0E10-455C-AAC3-38FF380D50F8}">
      <dgm:prSet/>
      <dgm:spPr/>
      <dgm:t>
        <a:bodyPr/>
        <a:lstStyle/>
        <a:p>
          <a:pPr algn="ctr"/>
          <a:endParaRPr lang="el-GR"/>
        </a:p>
      </dgm:t>
    </dgm:pt>
    <dgm:pt modelId="{007AE67F-D5FB-4CBC-9678-B6C299985A77}">
      <dgm:prSet phldrT="[Κείμενο]" custT="1"/>
      <dgm:spPr>
        <a:solidFill>
          <a:schemeClr val="accent4">
            <a:lumMod val="75000"/>
            <a:alpha val="90000"/>
          </a:schemeClr>
        </a:solidFill>
      </dgm:spPr>
      <dgm:t>
        <a:bodyPr anchor="ctr" anchorCtr="0"/>
        <a:lstStyle/>
        <a:p>
          <a:pPr algn="ctr">
            <a:buFontTx/>
            <a:buNone/>
          </a:pPr>
          <a:r>
            <a:rPr lang="en-US" sz="2800" dirty="0"/>
            <a:t>NRS, MPQ </a:t>
          </a:r>
          <a:endParaRPr lang="el-GR" sz="2800" dirty="0"/>
        </a:p>
      </dgm:t>
    </dgm:pt>
    <dgm:pt modelId="{2285E886-29B6-405C-9759-731DA494FE03}" type="parTrans" cxnId="{24C9AB4C-E9EF-4C3B-A4E3-46871E74710B}">
      <dgm:prSet/>
      <dgm:spPr/>
      <dgm:t>
        <a:bodyPr/>
        <a:lstStyle/>
        <a:p>
          <a:pPr algn="ctr"/>
          <a:endParaRPr lang="el-GR"/>
        </a:p>
      </dgm:t>
    </dgm:pt>
    <dgm:pt modelId="{1D47D6EC-684D-4FE4-AB4F-D08F9109CD88}" type="sibTrans" cxnId="{24C9AB4C-E9EF-4C3B-A4E3-46871E74710B}">
      <dgm:prSet/>
      <dgm:spPr/>
      <dgm:t>
        <a:bodyPr/>
        <a:lstStyle/>
        <a:p>
          <a:pPr algn="ctr"/>
          <a:endParaRPr lang="el-GR"/>
        </a:p>
      </dgm:t>
    </dgm:pt>
    <dgm:pt modelId="{5F9FFA10-49B3-41C9-99B7-C6D4B8B0B616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ctr"/>
          <a:r>
            <a:rPr lang="en-US" sz="3200" dirty="0">
              <a:solidFill>
                <a:schemeClr val="tx1"/>
              </a:solidFill>
            </a:rPr>
            <a:t>4-Year-Old</a:t>
          </a:r>
          <a:endParaRPr lang="el-GR" sz="3200" dirty="0">
            <a:solidFill>
              <a:schemeClr val="tx1"/>
            </a:solidFill>
          </a:endParaRPr>
        </a:p>
      </dgm:t>
    </dgm:pt>
    <dgm:pt modelId="{C48E5C62-4839-4837-8418-32E02A5C725F}" type="parTrans" cxnId="{6F54C017-0967-4599-8209-33E736892837}">
      <dgm:prSet/>
      <dgm:spPr/>
      <dgm:t>
        <a:bodyPr/>
        <a:lstStyle/>
        <a:p>
          <a:pPr algn="ctr"/>
          <a:endParaRPr lang="el-GR"/>
        </a:p>
      </dgm:t>
    </dgm:pt>
    <dgm:pt modelId="{E81FAE85-8EB1-4102-A0BD-4201AB11D4F3}" type="sibTrans" cxnId="{6F54C017-0967-4599-8209-33E736892837}">
      <dgm:prSet/>
      <dgm:spPr/>
      <dgm:t>
        <a:bodyPr/>
        <a:lstStyle/>
        <a:p>
          <a:pPr algn="ctr"/>
          <a:endParaRPr lang="el-GR"/>
        </a:p>
      </dgm:t>
    </dgm:pt>
    <dgm:pt modelId="{3D12FEAB-D29C-44BB-8DDE-370147D5AB3D}">
      <dgm:prSet custT="1"/>
      <dgm:spPr>
        <a:solidFill>
          <a:schemeClr val="accent4">
            <a:lumMod val="75000"/>
            <a:alpha val="90000"/>
          </a:schemeClr>
        </a:solidFill>
      </dgm:spPr>
      <dgm:t>
        <a:bodyPr anchor="ctr" anchorCtr="0"/>
        <a:lstStyle/>
        <a:p>
          <a:pPr algn="ctr">
            <a:buFontTx/>
            <a:buNone/>
          </a:pPr>
          <a:r>
            <a:rPr lang="en-US" sz="2800" dirty="0"/>
            <a:t>FPS</a:t>
          </a:r>
          <a:endParaRPr lang="el-GR" sz="2800" dirty="0"/>
        </a:p>
      </dgm:t>
    </dgm:pt>
    <dgm:pt modelId="{E0DE34CE-EB3B-4827-A559-AC6AA780EEF1}" type="parTrans" cxnId="{41D71AE0-DF5B-4C5C-B36C-CB04D4DF9FA2}">
      <dgm:prSet/>
      <dgm:spPr/>
      <dgm:t>
        <a:bodyPr/>
        <a:lstStyle/>
        <a:p>
          <a:pPr algn="ctr"/>
          <a:endParaRPr lang="el-GR"/>
        </a:p>
      </dgm:t>
    </dgm:pt>
    <dgm:pt modelId="{74105ED5-92FF-452F-A333-3E62CB9BB31E}" type="sibTrans" cxnId="{41D71AE0-DF5B-4C5C-B36C-CB04D4DF9FA2}">
      <dgm:prSet/>
      <dgm:spPr/>
      <dgm:t>
        <a:bodyPr/>
        <a:lstStyle/>
        <a:p>
          <a:pPr algn="ctr"/>
          <a:endParaRPr lang="el-GR"/>
        </a:p>
      </dgm:t>
    </dgm:pt>
    <dgm:pt modelId="{6FD4F8D8-07A5-4365-A150-E8EBCDE61C42}">
      <dgm:prSet custT="1"/>
      <dgm:spPr>
        <a:solidFill>
          <a:schemeClr val="accent4">
            <a:lumMod val="75000"/>
            <a:alpha val="90000"/>
          </a:schemeClr>
        </a:solidFill>
      </dgm:spPr>
      <dgm:t>
        <a:bodyPr anchor="ctr" anchorCtr="0"/>
        <a:lstStyle/>
        <a:p>
          <a:pPr algn="ctr">
            <a:buFontTx/>
            <a:buNone/>
          </a:pPr>
          <a:r>
            <a:rPr lang="en-US" sz="2800" dirty="0"/>
            <a:t>VAS, VRS, NRS</a:t>
          </a:r>
          <a:endParaRPr lang="el-GR" sz="2800" dirty="0"/>
        </a:p>
      </dgm:t>
    </dgm:pt>
    <dgm:pt modelId="{618E5572-A9AE-4990-A8F4-52B166B62232}" type="parTrans" cxnId="{D6D45DBF-1DE4-4CE4-97AA-AC1E74D604D3}">
      <dgm:prSet/>
      <dgm:spPr/>
      <dgm:t>
        <a:bodyPr/>
        <a:lstStyle/>
        <a:p>
          <a:endParaRPr lang="el-GR"/>
        </a:p>
      </dgm:t>
    </dgm:pt>
    <dgm:pt modelId="{3054FD7C-B916-4963-BA3A-B40459B120E6}" type="sibTrans" cxnId="{D6D45DBF-1DE4-4CE4-97AA-AC1E74D604D3}">
      <dgm:prSet/>
      <dgm:spPr/>
      <dgm:t>
        <a:bodyPr/>
        <a:lstStyle/>
        <a:p>
          <a:endParaRPr lang="el-GR"/>
        </a:p>
      </dgm:t>
    </dgm:pt>
    <dgm:pt modelId="{82D7A1CB-22B1-41F2-8524-E5BCC4228884}">
      <dgm:prSet phldrT="[Κείμενο]" custT="1"/>
      <dgm:spPr>
        <a:solidFill>
          <a:schemeClr val="accent4">
            <a:lumMod val="75000"/>
            <a:alpha val="90000"/>
          </a:schemeClr>
        </a:solidFill>
      </dgm:spPr>
      <dgm:t>
        <a:bodyPr anchor="ctr" anchorCtr="0"/>
        <a:lstStyle/>
        <a:p>
          <a:pPr algn="ctr">
            <a:buFontTx/>
            <a:buNone/>
          </a:pPr>
          <a:r>
            <a:rPr lang="en-US" sz="2800" dirty="0"/>
            <a:t>FPS, IPT</a:t>
          </a:r>
          <a:endParaRPr lang="el-GR" sz="2800" dirty="0"/>
        </a:p>
      </dgm:t>
    </dgm:pt>
    <dgm:pt modelId="{54A0FC44-F76F-4141-B5F7-DA8A1C4D17E2}" type="sibTrans" cxnId="{B68FE565-6DCC-4980-9A05-F166A87EA383}">
      <dgm:prSet/>
      <dgm:spPr/>
      <dgm:t>
        <a:bodyPr/>
        <a:lstStyle/>
        <a:p>
          <a:pPr algn="ctr"/>
          <a:endParaRPr lang="el-GR"/>
        </a:p>
      </dgm:t>
    </dgm:pt>
    <dgm:pt modelId="{3CAC4DEF-46F1-4EC9-8E80-742CEACF17D8}" type="parTrans" cxnId="{B68FE565-6DCC-4980-9A05-F166A87EA383}">
      <dgm:prSet/>
      <dgm:spPr/>
      <dgm:t>
        <a:bodyPr/>
        <a:lstStyle/>
        <a:p>
          <a:pPr algn="ctr"/>
          <a:endParaRPr lang="el-GR"/>
        </a:p>
      </dgm:t>
    </dgm:pt>
    <dgm:pt modelId="{23F8125B-17AD-4581-9EBC-2750F5581DCA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ctr"/>
          <a:r>
            <a:rPr lang="en-US" sz="3200" dirty="0">
              <a:solidFill>
                <a:schemeClr val="tx1"/>
              </a:solidFill>
            </a:rPr>
            <a:t>&gt;5-Year-Old</a:t>
          </a:r>
          <a:endParaRPr lang="el-GR" sz="3200" dirty="0">
            <a:solidFill>
              <a:schemeClr val="tx1"/>
            </a:solidFill>
          </a:endParaRPr>
        </a:p>
      </dgm:t>
    </dgm:pt>
    <dgm:pt modelId="{CC286723-655C-48B4-99DD-F56A188FC2E0}" type="sibTrans" cxnId="{199FFFFD-E6C1-42A1-A17C-F3DEF7ABB3A7}">
      <dgm:prSet/>
      <dgm:spPr/>
      <dgm:t>
        <a:bodyPr/>
        <a:lstStyle/>
        <a:p>
          <a:pPr algn="ctr"/>
          <a:endParaRPr lang="el-GR"/>
        </a:p>
      </dgm:t>
    </dgm:pt>
    <dgm:pt modelId="{E89021CD-75ED-414A-A133-EEFFE8757911}" type="parTrans" cxnId="{199FFFFD-E6C1-42A1-A17C-F3DEF7ABB3A7}">
      <dgm:prSet/>
      <dgm:spPr/>
      <dgm:t>
        <a:bodyPr/>
        <a:lstStyle/>
        <a:p>
          <a:pPr algn="ctr"/>
          <a:endParaRPr lang="el-GR"/>
        </a:p>
      </dgm:t>
    </dgm:pt>
    <dgm:pt modelId="{4917232A-5806-4E29-B3FE-7E8DC96BB771}" type="pres">
      <dgm:prSet presAssocID="{C7302D4C-7B5A-4815-BF93-11269168BDD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35DFAE31-EDBF-4E29-88B8-3A7503603162}" type="pres">
      <dgm:prSet presAssocID="{71541E30-3DEC-46D6-B47A-090FE4853B91}" presName="linNode" presStyleCnt="0"/>
      <dgm:spPr/>
    </dgm:pt>
    <dgm:pt modelId="{D7DCA1C6-7786-4847-97F9-9696D34562EA}" type="pres">
      <dgm:prSet presAssocID="{71541E30-3DEC-46D6-B47A-090FE4853B91}" presName="parentShp" presStyleLbl="node1" presStyleIdx="0" presStyleCnt="4" custScaleX="68470" custLinFactNeighborX="2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7770A4F-8934-4DBF-BBF2-09FF04120695}" type="pres">
      <dgm:prSet presAssocID="{71541E30-3DEC-46D6-B47A-090FE4853B91}" presName="childShp" presStyleLbl="bgAccFollowNode1" presStyleIdx="0" presStyleCnt="4" custScaleX="114116" custLinFactNeighborX="432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349EDB8-9D80-4B01-B15A-8C17615D99C2}" type="pres">
      <dgm:prSet presAssocID="{7B3D2590-E44F-43D8-92EA-14C89B4DE26C}" presName="spacing" presStyleCnt="0"/>
      <dgm:spPr/>
    </dgm:pt>
    <dgm:pt modelId="{76D787B5-AFB2-4D6A-820A-550ACEDF7617}" type="pres">
      <dgm:prSet presAssocID="{5F9FFA10-49B3-41C9-99B7-C6D4B8B0B616}" presName="linNode" presStyleCnt="0"/>
      <dgm:spPr/>
    </dgm:pt>
    <dgm:pt modelId="{ECCA54EA-55C4-499B-9E8A-C599C1F04FA2}" type="pres">
      <dgm:prSet presAssocID="{5F9FFA10-49B3-41C9-99B7-C6D4B8B0B616}" presName="parentShp" presStyleLbl="node1" presStyleIdx="1" presStyleCnt="4" custScaleX="68470" custLinFactNeighborX="2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442A1B4-8A30-4502-B63D-32A7303ABE8C}" type="pres">
      <dgm:prSet presAssocID="{5F9FFA10-49B3-41C9-99B7-C6D4B8B0B616}" presName="childShp" presStyleLbl="bgAccFollowNode1" presStyleIdx="1" presStyleCnt="4" custScaleX="114116" custLinFactNeighborX="432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D4B9081-798B-4B89-858D-A4BA8DC0588D}" type="pres">
      <dgm:prSet presAssocID="{E81FAE85-8EB1-4102-A0BD-4201AB11D4F3}" presName="spacing" presStyleCnt="0"/>
      <dgm:spPr/>
    </dgm:pt>
    <dgm:pt modelId="{DAB4CFFE-A8AC-468E-8485-72B4B4A3628F}" type="pres">
      <dgm:prSet presAssocID="{23F8125B-17AD-4581-9EBC-2750F5581DCA}" presName="linNode" presStyleCnt="0"/>
      <dgm:spPr/>
    </dgm:pt>
    <dgm:pt modelId="{89D39BC1-6EC0-4095-814C-C5995E934058}" type="pres">
      <dgm:prSet presAssocID="{23F8125B-17AD-4581-9EBC-2750F5581DCA}" presName="parentShp" presStyleLbl="node1" presStyleIdx="2" presStyleCnt="4" custScaleX="68470" custLinFactNeighborX="2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3E5CCF3-35D8-440C-B8E8-DD1546C0E4C5}" type="pres">
      <dgm:prSet presAssocID="{23F8125B-17AD-4581-9EBC-2750F5581DCA}" presName="childShp" presStyleLbl="bgAccFollowNode1" presStyleIdx="2" presStyleCnt="4" custScaleX="114116" custLinFactNeighborX="432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34194CA-5252-474E-AB9B-403D98DECA21}" type="pres">
      <dgm:prSet presAssocID="{CC286723-655C-48B4-99DD-F56A188FC2E0}" presName="spacing" presStyleCnt="0"/>
      <dgm:spPr/>
    </dgm:pt>
    <dgm:pt modelId="{4F21DB0C-174C-4D36-8F84-C68959C536A3}" type="pres">
      <dgm:prSet presAssocID="{1FFEAB79-DCC4-4629-BD9F-6A919A5B3D60}" presName="linNode" presStyleCnt="0"/>
      <dgm:spPr/>
    </dgm:pt>
    <dgm:pt modelId="{825CC8E1-CE1F-4FD4-921C-98F9AAE3BD6D}" type="pres">
      <dgm:prSet presAssocID="{1FFEAB79-DCC4-4629-BD9F-6A919A5B3D60}" presName="parentShp" presStyleLbl="node1" presStyleIdx="3" presStyleCnt="4" custScaleX="68470" custLinFactNeighborX="2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50AD3F7-351E-4C35-9B84-EC6724F8A065}" type="pres">
      <dgm:prSet presAssocID="{1FFEAB79-DCC4-4629-BD9F-6A919A5B3D60}" presName="childShp" presStyleLbl="bgAccFollowNode1" presStyleIdx="3" presStyleCnt="4" custScaleX="114116" custLinFactNeighborX="432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B68FE565-6DCC-4980-9A05-F166A87EA383}" srcId="{5F9FFA10-49B3-41C9-99B7-C6D4B8B0B616}" destId="{82D7A1CB-22B1-41F2-8524-E5BCC4228884}" srcOrd="0" destOrd="0" parTransId="{3CAC4DEF-46F1-4EC9-8E80-742CEACF17D8}" sibTransId="{54A0FC44-F76F-4141-B5F7-DA8A1C4D17E2}"/>
    <dgm:cxn modelId="{C0203628-A546-46B2-908E-7F0D0EC4F7F6}" type="presOf" srcId="{007AE67F-D5FB-4CBC-9678-B6C299985A77}" destId="{150AD3F7-351E-4C35-9B84-EC6724F8A065}" srcOrd="0" destOrd="0" presId="urn:microsoft.com/office/officeart/2005/8/layout/vList6"/>
    <dgm:cxn modelId="{F8F43254-89DA-4BDE-87FE-2684FDA92B13}" type="presOf" srcId="{3D12FEAB-D29C-44BB-8DDE-370147D5AB3D}" destId="{B7770A4F-8934-4DBF-BBF2-09FF04120695}" srcOrd="0" destOrd="0" presId="urn:microsoft.com/office/officeart/2005/8/layout/vList6"/>
    <dgm:cxn modelId="{7A248602-7B53-4DC4-9FB0-B96949B354EC}" type="presOf" srcId="{5F9FFA10-49B3-41C9-99B7-C6D4B8B0B616}" destId="{ECCA54EA-55C4-499B-9E8A-C599C1F04FA2}" srcOrd="0" destOrd="0" presId="urn:microsoft.com/office/officeart/2005/8/layout/vList6"/>
    <dgm:cxn modelId="{F72C1069-0E10-455C-AAC3-38FF380D50F8}" srcId="{C7302D4C-7B5A-4815-BF93-11269168BDD4}" destId="{1FFEAB79-DCC4-4629-BD9F-6A919A5B3D60}" srcOrd="3" destOrd="0" parTransId="{EB4A91B6-A64D-44B0-9AFE-89963AD6AEE3}" sibTransId="{DA1293A8-FBFB-4EBE-81FC-167A4D7D7476}"/>
    <dgm:cxn modelId="{8ABC55D4-DF71-4FD9-874F-C3488147FF88}" type="presOf" srcId="{C7302D4C-7B5A-4815-BF93-11269168BDD4}" destId="{4917232A-5806-4E29-B3FE-7E8DC96BB771}" srcOrd="0" destOrd="0" presId="urn:microsoft.com/office/officeart/2005/8/layout/vList6"/>
    <dgm:cxn modelId="{4076F293-286D-43F3-8D78-7555C8E070EB}" type="presOf" srcId="{6FD4F8D8-07A5-4365-A150-E8EBCDE61C42}" destId="{83E5CCF3-35D8-440C-B8E8-DD1546C0E4C5}" srcOrd="0" destOrd="0" presId="urn:microsoft.com/office/officeart/2005/8/layout/vList6"/>
    <dgm:cxn modelId="{41D71AE0-DF5B-4C5C-B36C-CB04D4DF9FA2}" srcId="{71541E30-3DEC-46D6-B47A-090FE4853B91}" destId="{3D12FEAB-D29C-44BB-8DDE-370147D5AB3D}" srcOrd="0" destOrd="0" parTransId="{E0DE34CE-EB3B-4827-A559-AC6AA780EEF1}" sibTransId="{74105ED5-92FF-452F-A333-3E62CB9BB31E}"/>
    <dgm:cxn modelId="{6F54C017-0967-4599-8209-33E736892837}" srcId="{C7302D4C-7B5A-4815-BF93-11269168BDD4}" destId="{5F9FFA10-49B3-41C9-99B7-C6D4B8B0B616}" srcOrd="1" destOrd="0" parTransId="{C48E5C62-4839-4837-8418-32E02A5C725F}" sibTransId="{E81FAE85-8EB1-4102-A0BD-4201AB11D4F3}"/>
    <dgm:cxn modelId="{BCEFFEB5-D382-4BA3-955C-5EF52D0877F1}" type="presOf" srcId="{71541E30-3DEC-46D6-B47A-090FE4853B91}" destId="{D7DCA1C6-7786-4847-97F9-9696D34562EA}" srcOrd="0" destOrd="0" presId="urn:microsoft.com/office/officeart/2005/8/layout/vList6"/>
    <dgm:cxn modelId="{456FE771-AA0D-4090-AEB9-3EB9C9D237F5}" type="presOf" srcId="{23F8125B-17AD-4581-9EBC-2750F5581DCA}" destId="{89D39BC1-6EC0-4095-814C-C5995E934058}" srcOrd="0" destOrd="0" presId="urn:microsoft.com/office/officeart/2005/8/layout/vList6"/>
    <dgm:cxn modelId="{55403D97-9AAF-4E9B-9CD2-7641F12200E6}" type="presOf" srcId="{1FFEAB79-DCC4-4629-BD9F-6A919A5B3D60}" destId="{825CC8E1-CE1F-4FD4-921C-98F9AAE3BD6D}" srcOrd="0" destOrd="0" presId="urn:microsoft.com/office/officeart/2005/8/layout/vList6"/>
    <dgm:cxn modelId="{24C9AB4C-E9EF-4C3B-A4E3-46871E74710B}" srcId="{1FFEAB79-DCC4-4629-BD9F-6A919A5B3D60}" destId="{007AE67F-D5FB-4CBC-9678-B6C299985A77}" srcOrd="0" destOrd="0" parTransId="{2285E886-29B6-405C-9759-731DA494FE03}" sibTransId="{1D47D6EC-684D-4FE4-AB4F-D08F9109CD88}"/>
    <dgm:cxn modelId="{74BFD23F-8056-419A-9633-3461D5F5F54B}" type="presOf" srcId="{82D7A1CB-22B1-41F2-8524-E5BCC4228884}" destId="{F442A1B4-8A30-4502-B63D-32A7303ABE8C}" srcOrd="0" destOrd="0" presId="urn:microsoft.com/office/officeart/2005/8/layout/vList6"/>
    <dgm:cxn modelId="{D6D45DBF-1DE4-4CE4-97AA-AC1E74D604D3}" srcId="{23F8125B-17AD-4581-9EBC-2750F5581DCA}" destId="{6FD4F8D8-07A5-4365-A150-E8EBCDE61C42}" srcOrd="0" destOrd="0" parTransId="{618E5572-A9AE-4990-A8F4-52B166B62232}" sibTransId="{3054FD7C-B916-4963-BA3A-B40459B120E6}"/>
    <dgm:cxn modelId="{199FFFFD-E6C1-42A1-A17C-F3DEF7ABB3A7}" srcId="{C7302D4C-7B5A-4815-BF93-11269168BDD4}" destId="{23F8125B-17AD-4581-9EBC-2750F5581DCA}" srcOrd="2" destOrd="0" parTransId="{E89021CD-75ED-414A-A133-EEFFE8757911}" sibTransId="{CC286723-655C-48B4-99DD-F56A188FC2E0}"/>
    <dgm:cxn modelId="{64018C89-08E9-4C26-AD58-D3BC8267E04A}" srcId="{C7302D4C-7B5A-4815-BF93-11269168BDD4}" destId="{71541E30-3DEC-46D6-B47A-090FE4853B91}" srcOrd="0" destOrd="0" parTransId="{1BDD45A8-4667-4DF5-8E2F-AB861AF313BC}" sibTransId="{7B3D2590-E44F-43D8-92EA-14C89B4DE26C}"/>
    <dgm:cxn modelId="{B4B7F96D-8737-4566-80A0-CD6206E469EE}" type="presParOf" srcId="{4917232A-5806-4E29-B3FE-7E8DC96BB771}" destId="{35DFAE31-EDBF-4E29-88B8-3A7503603162}" srcOrd="0" destOrd="0" presId="urn:microsoft.com/office/officeart/2005/8/layout/vList6"/>
    <dgm:cxn modelId="{77398CCE-A175-4084-AD8C-E5130659912E}" type="presParOf" srcId="{35DFAE31-EDBF-4E29-88B8-3A7503603162}" destId="{D7DCA1C6-7786-4847-97F9-9696D34562EA}" srcOrd="0" destOrd="0" presId="urn:microsoft.com/office/officeart/2005/8/layout/vList6"/>
    <dgm:cxn modelId="{927646BA-48B5-4664-98E7-C0C3C8E0BF26}" type="presParOf" srcId="{35DFAE31-EDBF-4E29-88B8-3A7503603162}" destId="{B7770A4F-8934-4DBF-BBF2-09FF04120695}" srcOrd="1" destOrd="0" presId="urn:microsoft.com/office/officeart/2005/8/layout/vList6"/>
    <dgm:cxn modelId="{31651708-ED18-4B7A-92B3-0D99C3F216CE}" type="presParOf" srcId="{4917232A-5806-4E29-B3FE-7E8DC96BB771}" destId="{4349EDB8-9D80-4B01-B15A-8C17615D99C2}" srcOrd="1" destOrd="0" presId="urn:microsoft.com/office/officeart/2005/8/layout/vList6"/>
    <dgm:cxn modelId="{72E9186A-FA85-4572-8BC1-CFBDC4A8E2A9}" type="presParOf" srcId="{4917232A-5806-4E29-B3FE-7E8DC96BB771}" destId="{76D787B5-AFB2-4D6A-820A-550ACEDF7617}" srcOrd="2" destOrd="0" presId="urn:microsoft.com/office/officeart/2005/8/layout/vList6"/>
    <dgm:cxn modelId="{D053D949-E84D-4786-A0AD-779F4EE1AABF}" type="presParOf" srcId="{76D787B5-AFB2-4D6A-820A-550ACEDF7617}" destId="{ECCA54EA-55C4-499B-9E8A-C599C1F04FA2}" srcOrd="0" destOrd="0" presId="urn:microsoft.com/office/officeart/2005/8/layout/vList6"/>
    <dgm:cxn modelId="{5C8675C2-6EBB-438E-A784-07C99A6A4DFA}" type="presParOf" srcId="{76D787B5-AFB2-4D6A-820A-550ACEDF7617}" destId="{F442A1B4-8A30-4502-B63D-32A7303ABE8C}" srcOrd="1" destOrd="0" presId="urn:microsoft.com/office/officeart/2005/8/layout/vList6"/>
    <dgm:cxn modelId="{4949BE5C-1CAB-4B14-82DB-20C1CDC21B83}" type="presParOf" srcId="{4917232A-5806-4E29-B3FE-7E8DC96BB771}" destId="{6D4B9081-798B-4B89-858D-A4BA8DC0588D}" srcOrd="3" destOrd="0" presId="urn:microsoft.com/office/officeart/2005/8/layout/vList6"/>
    <dgm:cxn modelId="{092A8BCF-ED98-4332-B8E2-0DE78D3C7F44}" type="presParOf" srcId="{4917232A-5806-4E29-B3FE-7E8DC96BB771}" destId="{DAB4CFFE-A8AC-468E-8485-72B4B4A3628F}" srcOrd="4" destOrd="0" presId="urn:microsoft.com/office/officeart/2005/8/layout/vList6"/>
    <dgm:cxn modelId="{547E6C70-BA3B-481B-907F-315D0AEA236D}" type="presParOf" srcId="{DAB4CFFE-A8AC-468E-8485-72B4B4A3628F}" destId="{89D39BC1-6EC0-4095-814C-C5995E934058}" srcOrd="0" destOrd="0" presId="urn:microsoft.com/office/officeart/2005/8/layout/vList6"/>
    <dgm:cxn modelId="{6F536443-6780-46A7-9ACE-22B6533BD6FB}" type="presParOf" srcId="{DAB4CFFE-A8AC-468E-8485-72B4B4A3628F}" destId="{83E5CCF3-35D8-440C-B8E8-DD1546C0E4C5}" srcOrd="1" destOrd="0" presId="urn:microsoft.com/office/officeart/2005/8/layout/vList6"/>
    <dgm:cxn modelId="{811A9A97-DDB8-4099-AF98-0137A198E9F3}" type="presParOf" srcId="{4917232A-5806-4E29-B3FE-7E8DC96BB771}" destId="{F34194CA-5252-474E-AB9B-403D98DECA21}" srcOrd="5" destOrd="0" presId="urn:microsoft.com/office/officeart/2005/8/layout/vList6"/>
    <dgm:cxn modelId="{61258C61-58C3-41AE-B29F-E9B5842796A3}" type="presParOf" srcId="{4917232A-5806-4E29-B3FE-7E8DC96BB771}" destId="{4F21DB0C-174C-4D36-8F84-C68959C536A3}" srcOrd="6" destOrd="0" presId="urn:microsoft.com/office/officeart/2005/8/layout/vList6"/>
    <dgm:cxn modelId="{4102312C-2FAB-4964-9585-24CC91D202CC}" type="presParOf" srcId="{4F21DB0C-174C-4D36-8F84-C68959C536A3}" destId="{825CC8E1-CE1F-4FD4-921C-98F9AAE3BD6D}" srcOrd="0" destOrd="0" presId="urn:microsoft.com/office/officeart/2005/8/layout/vList6"/>
    <dgm:cxn modelId="{466A0443-F6C1-4474-AF27-719D4C0893D8}" type="presParOf" srcId="{4F21DB0C-174C-4D36-8F84-C68959C536A3}" destId="{150AD3F7-351E-4C35-9B84-EC6724F8A06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7302D4C-7B5A-4815-BF93-11269168BDD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71541E30-3DEC-46D6-B47A-090FE4853B91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ctr"/>
          <a:r>
            <a:rPr lang="en-US" sz="3200" dirty="0">
              <a:solidFill>
                <a:schemeClr val="tx1"/>
              </a:solidFill>
            </a:rPr>
            <a:t>Healthy</a:t>
          </a:r>
          <a:endParaRPr lang="el-GR" sz="3200" dirty="0">
            <a:solidFill>
              <a:schemeClr val="tx1"/>
            </a:solidFill>
          </a:endParaRPr>
        </a:p>
      </dgm:t>
    </dgm:pt>
    <dgm:pt modelId="{1BDD45A8-4667-4DF5-8E2F-AB861AF313BC}" type="parTrans" cxnId="{64018C89-08E9-4C26-AD58-D3BC8267E04A}">
      <dgm:prSet/>
      <dgm:spPr/>
      <dgm:t>
        <a:bodyPr/>
        <a:lstStyle/>
        <a:p>
          <a:pPr algn="ctr"/>
          <a:endParaRPr lang="el-GR"/>
        </a:p>
      </dgm:t>
    </dgm:pt>
    <dgm:pt modelId="{7B3D2590-E44F-43D8-92EA-14C89B4DE26C}" type="sibTrans" cxnId="{64018C89-08E9-4C26-AD58-D3BC8267E04A}">
      <dgm:prSet/>
      <dgm:spPr/>
      <dgm:t>
        <a:bodyPr/>
        <a:lstStyle/>
        <a:p>
          <a:pPr algn="ctr"/>
          <a:endParaRPr lang="el-GR"/>
        </a:p>
      </dgm:t>
    </dgm:pt>
    <dgm:pt modelId="{5F9FFA10-49B3-41C9-99B7-C6D4B8B0B616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ctr"/>
          <a:r>
            <a:rPr lang="en-US" sz="3200" dirty="0">
              <a:solidFill>
                <a:schemeClr val="tx1"/>
              </a:solidFill>
            </a:rPr>
            <a:t>Several Dementia</a:t>
          </a:r>
          <a:endParaRPr lang="el-GR" sz="3200" dirty="0">
            <a:solidFill>
              <a:schemeClr val="tx1"/>
            </a:solidFill>
          </a:endParaRPr>
        </a:p>
      </dgm:t>
    </dgm:pt>
    <dgm:pt modelId="{C48E5C62-4839-4837-8418-32E02A5C725F}" type="parTrans" cxnId="{6F54C017-0967-4599-8209-33E736892837}">
      <dgm:prSet/>
      <dgm:spPr/>
      <dgm:t>
        <a:bodyPr/>
        <a:lstStyle/>
        <a:p>
          <a:pPr algn="ctr"/>
          <a:endParaRPr lang="el-GR"/>
        </a:p>
      </dgm:t>
    </dgm:pt>
    <dgm:pt modelId="{E81FAE85-8EB1-4102-A0BD-4201AB11D4F3}" type="sibTrans" cxnId="{6F54C017-0967-4599-8209-33E736892837}">
      <dgm:prSet/>
      <dgm:spPr/>
      <dgm:t>
        <a:bodyPr/>
        <a:lstStyle/>
        <a:p>
          <a:pPr algn="ctr"/>
          <a:endParaRPr lang="el-GR"/>
        </a:p>
      </dgm:t>
    </dgm:pt>
    <dgm:pt modelId="{3D12FEAB-D29C-44BB-8DDE-370147D5AB3D}">
      <dgm:prSet custT="1"/>
      <dgm:spPr>
        <a:solidFill>
          <a:schemeClr val="accent4">
            <a:lumMod val="75000"/>
            <a:alpha val="90000"/>
          </a:schemeClr>
        </a:solidFill>
      </dgm:spPr>
      <dgm:t>
        <a:bodyPr anchor="ctr" anchorCtr="0"/>
        <a:lstStyle/>
        <a:p>
          <a:pPr algn="ctr">
            <a:buFontTx/>
            <a:buNone/>
          </a:pPr>
          <a:r>
            <a:rPr lang="en-US" sz="2800" dirty="0"/>
            <a:t>NRS, MPQ, VAS</a:t>
          </a:r>
          <a:endParaRPr lang="el-GR" sz="2800" dirty="0"/>
        </a:p>
      </dgm:t>
    </dgm:pt>
    <dgm:pt modelId="{E0DE34CE-EB3B-4827-A559-AC6AA780EEF1}" type="parTrans" cxnId="{41D71AE0-DF5B-4C5C-B36C-CB04D4DF9FA2}">
      <dgm:prSet/>
      <dgm:spPr/>
      <dgm:t>
        <a:bodyPr/>
        <a:lstStyle/>
        <a:p>
          <a:pPr algn="ctr"/>
          <a:endParaRPr lang="el-GR"/>
        </a:p>
      </dgm:t>
    </dgm:pt>
    <dgm:pt modelId="{74105ED5-92FF-452F-A333-3E62CB9BB31E}" type="sibTrans" cxnId="{41D71AE0-DF5B-4C5C-B36C-CB04D4DF9FA2}">
      <dgm:prSet/>
      <dgm:spPr/>
      <dgm:t>
        <a:bodyPr/>
        <a:lstStyle/>
        <a:p>
          <a:pPr algn="ctr"/>
          <a:endParaRPr lang="el-GR"/>
        </a:p>
      </dgm:t>
    </dgm:pt>
    <dgm:pt modelId="{82D7A1CB-22B1-41F2-8524-E5BCC4228884}">
      <dgm:prSet phldrT="[Κείμενο]" custT="1"/>
      <dgm:spPr>
        <a:solidFill>
          <a:schemeClr val="accent4">
            <a:lumMod val="75000"/>
            <a:alpha val="90000"/>
          </a:schemeClr>
        </a:solidFill>
      </dgm:spPr>
      <dgm:t>
        <a:bodyPr anchor="ctr" anchorCtr="0"/>
        <a:lstStyle/>
        <a:p>
          <a:pPr algn="ctr">
            <a:buFontTx/>
            <a:buNone/>
          </a:pPr>
          <a:r>
            <a:rPr lang="en-US" sz="2800" dirty="0"/>
            <a:t>VRS, FPS, BPS</a:t>
          </a:r>
          <a:endParaRPr lang="el-GR" sz="2800" dirty="0"/>
        </a:p>
      </dgm:t>
    </dgm:pt>
    <dgm:pt modelId="{54A0FC44-F76F-4141-B5F7-DA8A1C4D17E2}" type="sibTrans" cxnId="{B68FE565-6DCC-4980-9A05-F166A87EA383}">
      <dgm:prSet/>
      <dgm:spPr/>
      <dgm:t>
        <a:bodyPr/>
        <a:lstStyle/>
        <a:p>
          <a:pPr algn="ctr"/>
          <a:endParaRPr lang="el-GR"/>
        </a:p>
      </dgm:t>
    </dgm:pt>
    <dgm:pt modelId="{3CAC4DEF-46F1-4EC9-8E80-742CEACF17D8}" type="parTrans" cxnId="{B68FE565-6DCC-4980-9A05-F166A87EA383}">
      <dgm:prSet/>
      <dgm:spPr/>
      <dgm:t>
        <a:bodyPr/>
        <a:lstStyle/>
        <a:p>
          <a:pPr algn="ctr"/>
          <a:endParaRPr lang="el-GR"/>
        </a:p>
      </dgm:t>
    </dgm:pt>
    <dgm:pt modelId="{4917232A-5806-4E29-B3FE-7E8DC96BB771}" type="pres">
      <dgm:prSet presAssocID="{C7302D4C-7B5A-4815-BF93-11269168BDD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35DFAE31-EDBF-4E29-88B8-3A7503603162}" type="pres">
      <dgm:prSet presAssocID="{71541E30-3DEC-46D6-B47A-090FE4853B91}" presName="linNode" presStyleCnt="0"/>
      <dgm:spPr/>
    </dgm:pt>
    <dgm:pt modelId="{D7DCA1C6-7786-4847-97F9-9696D34562EA}" type="pres">
      <dgm:prSet presAssocID="{71541E30-3DEC-46D6-B47A-090FE4853B91}" presName="parentShp" presStyleLbl="node1" presStyleIdx="0" presStyleCnt="2" custScaleX="85587" custLinFactNeighborX="2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7770A4F-8934-4DBF-BBF2-09FF04120695}" type="pres">
      <dgm:prSet presAssocID="{71541E30-3DEC-46D6-B47A-090FE4853B91}" presName="childShp" presStyleLbl="bgAccFollowNode1" presStyleIdx="0" presStyleCnt="2" custScaleX="99852" custLinFactNeighborX="432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349EDB8-9D80-4B01-B15A-8C17615D99C2}" type="pres">
      <dgm:prSet presAssocID="{7B3D2590-E44F-43D8-92EA-14C89B4DE26C}" presName="spacing" presStyleCnt="0"/>
      <dgm:spPr/>
    </dgm:pt>
    <dgm:pt modelId="{76D787B5-AFB2-4D6A-820A-550ACEDF7617}" type="pres">
      <dgm:prSet presAssocID="{5F9FFA10-49B3-41C9-99B7-C6D4B8B0B616}" presName="linNode" presStyleCnt="0"/>
      <dgm:spPr/>
    </dgm:pt>
    <dgm:pt modelId="{ECCA54EA-55C4-499B-9E8A-C599C1F04FA2}" type="pres">
      <dgm:prSet presAssocID="{5F9FFA10-49B3-41C9-99B7-C6D4B8B0B616}" presName="parentShp" presStyleLbl="node1" presStyleIdx="1" presStyleCnt="2" custScaleX="85587" custLinFactNeighborX="2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442A1B4-8A30-4502-B63D-32A7303ABE8C}" type="pres">
      <dgm:prSet presAssocID="{5F9FFA10-49B3-41C9-99B7-C6D4B8B0B616}" presName="childShp" presStyleLbl="bgAccFollowNode1" presStyleIdx="1" presStyleCnt="2" custScaleX="99852" custLinFactNeighborX="432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64018C89-08E9-4C26-AD58-D3BC8267E04A}" srcId="{C7302D4C-7B5A-4815-BF93-11269168BDD4}" destId="{71541E30-3DEC-46D6-B47A-090FE4853B91}" srcOrd="0" destOrd="0" parTransId="{1BDD45A8-4667-4DF5-8E2F-AB861AF313BC}" sibTransId="{7B3D2590-E44F-43D8-92EA-14C89B4DE26C}"/>
    <dgm:cxn modelId="{74BFD23F-8056-419A-9633-3461D5F5F54B}" type="presOf" srcId="{82D7A1CB-22B1-41F2-8524-E5BCC4228884}" destId="{F442A1B4-8A30-4502-B63D-32A7303ABE8C}" srcOrd="0" destOrd="0" presId="urn:microsoft.com/office/officeart/2005/8/layout/vList6"/>
    <dgm:cxn modelId="{BCEFFEB5-D382-4BA3-955C-5EF52D0877F1}" type="presOf" srcId="{71541E30-3DEC-46D6-B47A-090FE4853B91}" destId="{D7DCA1C6-7786-4847-97F9-9696D34562EA}" srcOrd="0" destOrd="0" presId="urn:microsoft.com/office/officeart/2005/8/layout/vList6"/>
    <dgm:cxn modelId="{6F54C017-0967-4599-8209-33E736892837}" srcId="{C7302D4C-7B5A-4815-BF93-11269168BDD4}" destId="{5F9FFA10-49B3-41C9-99B7-C6D4B8B0B616}" srcOrd="1" destOrd="0" parTransId="{C48E5C62-4839-4837-8418-32E02A5C725F}" sibTransId="{E81FAE85-8EB1-4102-A0BD-4201AB11D4F3}"/>
    <dgm:cxn modelId="{41D71AE0-DF5B-4C5C-B36C-CB04D4DF9FA2}" srcId="{71541E30-3DEC-46D6-B47A-090FE4853B91}" destId="{3D12FEAB-D29C-44BB-8DDE-370147D5AB3D}" srcOrd="0" destOrd="0" parTransId="{E0DE34CE-EB3B-4827-A559-AC6AA780EEF1}" sibTransId="{74105ED5-92FF-452F-A333-3E62CB9BB31E}"/>
    <dgm:cxn modelId="{F8F43254-89DA-4BDE-87FE-2684FDA92B13}" type="presOf" srcId="{3D12FEAB-D29C-44BB-8DDE-370147D5AB3D}" destId="{B7770A4F-8934-4DBF-BBF2-09FF04120695}" srcOrd="0" destOrd="0" presId="urn:microsoft.com/office/officeart/2005/8/layout/vList6"/>
    <dgm:cxn modelId="{B68FE565-6DCC-4980-9A05-F166A87EA383}" srcId="{5F9FFA10-49B3-41C9-99B7-C6D4B8B0B616}" destId="{82D7A1CB-22B1-41F2-8524-E5BCC4228884}" srcOrd="0" destOrd="0" parTransId="{3CAC4DEF-46F1-4EC9-8E80-742CEACF17D8}" sibTransId="{54A0FC44-F76F-4141-B5F7-DA8A1C4D17E2}"/>
    <dgm:cxn modelId="{8ABC55D4-DF71-4FD9-874F-C3488147FF88}" type="presOf" srcId="{C7302D4C-7B5A-4815-BF93-11269168BDD4}" destId="{4917232A-5806-4E29-B3FE-7E8DC96BB771}" srcOrd="0" destOrd="0" presId="urn:microsoft.com/office/officeart/2005/8/layout/vList6"/>
    <dgm:cxn modelId="{7A248602-7B53-4DC4-9FB0-B96949B354EC}" type="presOf" srcId="{5F9FFA10-49B3-41C9-99B7-C6D4B8B0B616}" destId="{ECCA54EA-55C4-499B-9E8A-C599C1F04FA2}" srcOrd="0" destOrd="0" presId="urn:microsoft.com/office/officeart/2005/8/layout/vList6"/>
    <dgm:cxn modelId="{B4B7F96D-8737-4566-80A0-CD6206E469EE}" type="presParOf" srcId="{4917232A-5806-4E29-B3FE-7E8DC96BB771}" destId="{35DFAE31-EDBF-4E29-88B8-3A7503603162}" srcOrd="0" destOrd="0" presId="urn:microsoft.com/office/officeart/2005/8/layout/vList6"/>
    <dgm:cxn modelId="{77398CCE-A175-4084-AD8C-E5130659912E}" type="presParOf" srcId="{35DFAE31-EDBF-4E29-88B8-3A7503603162}" destId="{D7DCA1C6-7786-4847-97F9-9696D34562EA}" srcOrd="0" destOrd="0" presId="urn:microsoft.com/office/officeart/2005/8/layout/vList6"/>
    <dgm:cxn modelId="{927646BA-48B5-4664-98E7-C0C3C8E0BF26}" type="presParOf" srcId="{35DFAE31-EDBF-4E29-88B8-3A7503603162}" destId="{B7770A4F-8934-4DBF-BBF2-09FF04120695}" srcOrd="1" destOrd="0" presId="urn:microsoft.com/office/officeart/2005/8/layout/vList6"/>
    <dgm:cxn modelId="{31651708-ED18-4B7A-92B3-0D99C3F216CE}" type="presParOf" srcId="{4917232A-5806-4E29-B3FE-7E8DC96BB771}" destId="{4349EDB8-9D80-4B01-B15A-8C17615D99C2}" srcOrd="1" destOrd="0" presId="urn:microsoft.com/office/officeart/2005/8/layout/vList6"/>
    <dgm:cxn modelId="{72E9186A-FA85-4572-8BC1-CFBDC4A8E2A9}" type="presParOf" srcId="{4917232A-5806-4E29-B3FE-7E8DC96BB771}" destId="{76D787B5-AFB2-4D6A-820A-550ACEDF7617}" srcOrd="2" destOrd="0" presId="urn:microsoft.com/office/officeart/2005/8/layout/vList6"/>
    <dgm:cxn modelId="{D053D949-E84D-4786-A0AD-779F4EE1AABF}" type="presParOf" srcId="{76D787B5-AFB2-4D6A-820A-550ACEDF7617}" destId="{ECCA54EA-55C4-499B-9E8A-C599C1F04FA2}" srcOrd="0" destOrd="0" presId="urn:microsoft.com/office/officeart/2005/8/layout/vList6"/>
    <dgm:cxn modelId="{5C8675C2-6EBB-438E-A784-07C99A6A4DFA}" type="presParOf" srcId="{76D787B5-AFB2-4D6A-820A-550ACEDF7617}" destId="{F442A1B4-8A30-4502-B63D-32A7303ABE8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1104411-C78C-4EF7-8F05-2B8E8982E46E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682CC25-6BDB-45A4-9149-E4A192C80A40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3200" dirty="0">
              <a:solidFill>
                <a:schemeClr val="tx1"/>
              </a:solidFill>
            </a:rPr>
            <a:t>Reassessment of Pain</a:t>
          </a:r>
          <a:endParaRPr lang="el-GR" sz="3200" dirty="0">
            <a:solidFill>
              <a:schemeClr val="tx1"/>
            </a:solidFill>
          </a:endParaRPr>
        </a:p>
      </dgm:t>
    </dgm:pt>
    <dgm:pt modelId="{48BDBE20-7B71-486A-86C5-4725CF72382B}" type="parTrans" cxnId="{DDA2D7A3-C06F-4818-B796-E8FB53D24516}">
      <dgm:prSet/>
      <dgm:spPr/>
      <dgm:t>
        <a:bodyPr/>
        <a:lstStyle/>
        <a:p>
          <a:endParaRPr lang="el-GR"/>
        </a:p>
      </dgm:t>
    </dgm:pt>
    <dgm:pt modelId="{79936CE1-D022-4C4F-AF08-E1E24C8EE875}" type="sibTrans" cxnId="{DDA2D7A3-C06F-4818-B796-E8FB53D24516}">
      <dgm:prSet/>
      <dgm:spPr/>
      <dgm:t>
        <a:bodyPr/>
        <a:lstStyle/>
        <a:p>
          <a:endParaRPr lang="el-GR"/>
        </a:p>
      </dgm:t>
    </dgm:pt>
    <dgm:pt modelId="{2D78E84B-8871-47DB-B2AC-3D3999F73C6F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 Within 30 minutes of parenteral drug administration</a:t>
          </a:r>
          <a:endParaRPr lang="el-GR" sz="2800" dirty="0">
            <a:solidFill>
              <a:schemeClr val="tx1"/>
            </a:solidFill>
          </a:endParaRPr>
        </a:p>
      </dgm:t>
    </dgm:pt>
    <dgm:pt modelId="{CC2AC0AF-2500-47AB-BBFE-7B46F0A94B13}" type="parTrans" cxnId="{3C4A3171-6694-4E49-8EDA-18EA0F905BD1}">
      <dgm:prSet/>
      <dgm:spPr/>
      <dgm:t>
        <a:bodyPr/>
        <a:lstStyle/>
        <a:p>
          <a:endParaRPr lang="el-GR"/>
        </a:p>
      </dgm:t>
    </dgm:pt>
    <dgm:pt modelId="{F137687F-7833-4BFE-970E-CCC5649B59D9}" type="sibTrans" cxnId="{3C4A3171-6694-4E49-8EDA-18EA0F905BD1}">
      <dgm:prSet/>
      <dgm:spPr/>
      <dgm:t>
        <a:bodyPr/>
        <a:lstStyle/>
        <a:p>
          <a:endParaRPr lang="el-GR"/>
        </a:p>
      </dgm:t>
    </dgm:pt>
    <dgm:pt modelId="{949A8C37-C454-429D-9BD7-C9C9C7953A48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 Within one hour of oral drug administration</a:t>
          </a:r>
          <a:endParaRPr lang="el-GR" sz="2800" dirty="0">
            <a:solidFill>
              <a:schemeClr val="tx1"/>
            </a:solidFill>
          </a:endParaRPr>
        </a:p>
      </dgm:t>
    </dgm:pt>
    <dgm:pt modelId="{0EEA6480-ECF7-44D6-B9F3-8B3A402295B8}" type="parTrans" cxnId="{91197C21-53F8-4C36-AFE3-FA27BA953E81}">
      <dgm:prSet/>
      <dgm:spPr/>
      <dgm:t>
        <a:bodyPr/>
        <a:lstStyle/>
        <a:p>
          <a:endParaRPr lang="el-GR"/>
        </a:p>
      </dgm:t>
    </dgm:pt>
    <dgm:pt modelId="{509630B9-FB19-429F-AA00-04858E4478C8}" type="sibTrans" cxnId="{91197C21-53F8-4C36-AFE3-FA27BA953E81}">
      <dgm:prSet/>
      <dgm:spPr/>
      <dgm:t>
        <a:bodyPr/>
        <a:lstStyle/>
        <a:p>
          <a:endParaRPr lang="el-GR"/>
        </a:p>
      </dgm:t>
    </dgm:pt>
    <dgm:pt modelId="{D108616E-F8EE-48E6-9830-86D2D4F62D7D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 With each report of new or changed pain</a:t>
          </a:r>
          <a:endParaRPr lang="el-GR" sz="2800" dirty="0">
            <a:solidFill>
              <a:schemeClr val="tx1"/>
            </a:solidFill>
          </a:endParaRPr>
        </a:p>
      </dgm:t>
    </dgm:pt>
    <dgm:pt modelId="{C122A32E-5EAE-47A6-B498-A6CEDE878335}" type="parTrans" cxnId="{9A63231F-6803-453E-9D02-021A50E35ABF}">
      <dgm:prSet/>
      <dgm:spPr/>
      <dgm:t>
        <a:bodyPr/>
        <a:lstStyle/>
        <a:p>
          <a:endParaRPr lang="el-GR"/>
        </a:p>
      </dgm:t>
    </dgm:pt>
    <dgm:pt modelId="{867DD8EB-6C7F-42C5-A1FF-ED9B51A1F54A}" type="sibTrans" cxnId="{9A63231F-6803-453E-9D02-021A50E35ABF}">
      <dgm:prSet/>
      <dgm:spPr/>
      <dgm:t>
        <a:bodyPr/>
        <a:lstStyle/>
        <a:p>
          <a:endParaRPr lang="el-GR"/>
        </a:p>
      </dgm:t>
    </dgm:pt>
    <dgm:pt modelId="{26DB246F-2350-47B7-B4F9-5BC8865D6A75}" type="pres">
      <dgm:prSet presAssocID="{E1104411-C78C-4EF7-8F05-2B8E8982E46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EF6A7C-16A2-4C3C-BB80-FEC93B0B3168}" type="pres">
      <dgm:prSet presAssocID="{5682CC25-6BDB-45A4-9149-E4A192C80A40}" presName="root" presStyleCnt="0">
        <dgm:presLayoutVars>
          <dgm:chMax/>
          <dgm:chPref val="4"/>
        </dgm:presLayoutVars>
      </dgm:prSet>
      <dgm:spPr/>
    </dgm:pt>
    <dgm:pt modelId="{29994BC6-9BE2-4989-B88D-A46D1BC17CDD}" type="pres">
      <dgm:prSet presAssocID="{5682CC25-6BDB-45A4-9149-E4A192C80A40}" presName="rootComposite" presStyleCnt="0">
        <dgm:presLayoutVars/>
      </dgm:prSet>
      <dgm:spPr/>
    </dgm:pt>
    <dgm:pt modelId="{85AB0B45-6A08-49D9-93DF-25FE887BB51D}" type="pres">
      <dgm:prSet presAssocID="{5682CC25-6BDB-45A4-9149-E4A192C80A40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l-GR"/>
        </a:p>
      </dgm:t>
    </dgm:pt>
    <dgm:pt modelId="{371D3987-909D-49D1-B2BD-4B8747C40BCA}" type="pres">
      <dgm:prSet presAssocID="{5682CC25-6BDB-45A4-9149-E4A192C80A40}" presName="childShape" presStyleCnt="0">
        <dgm:presLayoutVars>
          <dgm:chMax val="0"/>
          <dgm:chPref val="0"/>
        </dgm:presLayoutVars>
      </dgm:prSet>
      <dgm:spPr/>
    </dgm:pt>
    <dgm:pt modelId="{6258BDEF-85EF-4C9D-AD7E-4338F7BC8BA2}" type="pres">
      <dgm:prSet presAssocID="{2D78E84B-8871-47DB-B2AC-3D3999F73C6F}" presName="childComposite" presStyleCnt="0">
        <dgm:presLayoutVars>
          <dgm:chMax val="0"/>
          <dgm:chPref val="0"/>
        </dgm:presLayoutVars>
      </dgm:prSet>
      <dgm:spPr/>
    </dgm:pt>
    <dgm:pt modelId="{F10C5DA7-771C-44D8-BE92-48F4D044FF9A}" type="pres">
      <dgm:prSet presAssocID="{2D78E84B-8871-47DB-B2AC-3D3999F73C6F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Σημάδι ελέγχου"/>
        </a:ext>
      </dgm:extLst>
    </dgm:pt>
    <dgm:pt modelId="{DB44E0AE-A990-48A2-A304-9B93382AEDFA}" type="pres">
      <dgm:prSet presAssocID="{2D78E84B-8871-47DB-B2AC-3D3999F73C6F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C831485-383B-49F9-9B96-3BB4130B1B37}" type="pres">
      <dgm:prSet presAssocID="{949A8C37-C454-429D-9BD7-C9C9C7953A48}" presName="childComposite" presStyleCnt="0">
        <dgm:presLayoutVars>
          <dgm:chMax val="0"/>
          <dgm:chPref val="0"/>
        </dgm:presLayoutVars>
      </dgm:prSet>
      <dgm:spPr/>
    </dgm:pt>
    <dgm:pt modelId="{71F5FB24-50C9-43E0-AEE0-CFCCC2EA0784}" type="pres">
      <dgm:prSet presAssocID="{949A8C37-C454-429D-9BD7-C9C9C7953A48}" presName="Image" presStyleLbl="nod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extLst>
        <a:ext uri="{E40237B7-FDA0-4F09-8148-C483321AD2D9}">
          <dgm14:cNvPr xmlns:dgm14="http://schemas.microsoft.com/office/drawing/2010/diagram" xmlns="" id="0" name="" descr="Σημάδι ελέγχου"/>
        </a:ext>
      </dgm:extLst>
    </dgm:pt>
    <dgm:pt modelId="{0B370BBF-A172-43C6-AC58-F26408B27D6B}" type="pres">
      <dgm:prSet presAssocID="{949A8C37-C454-429D-9BD7-C9C9C7953A48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2A4F946-307C-4D63-B630-EE881DC2AAC5}" type="pres">
      <dgm:prSet presAssocID="{D108616E-F8EE-48E6-9830-86D2D4F62D7D}" presName="childComposite" presStyleCnt="0">
        <dgm:presLayoutVars>
          <dgm:chMax val="0"/>
          <dgm:chPref val="0"/>
        </dgm:presLayoutVars>
      </dgm:prSet>
      <dgm:spPr/>
    </dgm:pt>
    <dgm:pt modelId="{B74A5D58-8988-4577-8281-A9B3A5F756CB}" type="pres">
      <dgm:prSet presAssocID="{D108616E-F8EE-48E6-9830-86D2D4F62D7D}" presName="Image" presStyleLbl="node1" presStyleIdx="2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extLst>
        <a:ext uri="{E40237B7-FDA0-4F09-8148-C483321AD2D9}">
          <dgm14:cNvPr xmlns:dgm14="http://schemas.microsoft.com/office/drawing/2010/diagram" xmlns="" id="0" name="" descr="Σημάδι ελέγχου"/>
        </a:ext>
      </dgm:extLst>
    </dgm:pt>
    <dgm:pt modelId="{14BFD780-9A62-4871-BF00-EEB2C76F00EB}" type="pres">
      <dgm:prSet presAssocID="{D108616E-F8EE-48E6-9830-86D2D4F62D7D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7AF8938-A76A-46F8-99DA-C9CD00855F6C}" type="presOf" srcId="{E1104411-C78C-4EF7-8F05-2B8E8982E46E}" destId="{26DB246F-2350-47B7-B4F9-5BC8865D6A75}" srcOrd="0" destOrd="0" presId="urn:microsoft.com/office/officeart/2008/layout/PictureAccentList"/>
    <dgm:cxn modelId="{22DB218D-A8AC-49E4-9BCB-D29066202915}" type="presOf" srcId="{D108616E-F8EE-48E6-9830-86D2D4F62D7D}" destId="{14BFD780-9A62-4871-BF00-EEB2C76F00EB}" srcOrd="0" destOrd="0" presId="urn:microsoft.com/office/officeart/2008/layout/PictureAccentList"/>
    <dgm:cxn modelId="{FC01B85D-753E-4A15-9559-D3F81C034EBE}" type="presOf" srcId="{2D78E84B-8871-47DB-B2AC-3D3999F73C6F}" destId="{DB44E0AE-A990-48A2-A304-9B93382AEDFA}" srcOrd="0" destOrd="0" presId="urn:microsoft.com/office/officeart/2008/layout/PictureAccentList"/>
    <dgm:cxn modelId="{1F0F5994-D4F6-42F4-8DC6-EF1C075692DA}" type="presOf" srcId="{949A8C37-C454-429D-9BD7-C9C9C7953A48}" destId="{0B370BBF-A172-43C6-AC58-F26408B27D6B}" srcOrd="0" destOrd="0" presId="urn:microsoft.com/office/officeart/2008/layout/PictureAccentList"/>
    <dgm:cxn modelId="{9A63231F-6803-453E-9D02-021A50E35ABF}" srcId="{5682CC25-6BDB-45A4-9149-E4A192C80A40}" destId="{D108616E-F8EE-48E6-9830-86D2D4F62D7D}" srcOrd="2" destOrd="0" parTransId="{C122A32E-5EAE-47A6-B498-A6CEDE878335}" sibTransId="{867DD8EB-6C7F-42C5-A1FF-ED9B51A1F54A}"/>
    <dgm:cxn modelId="{91197C21-53F8-4C36-AFE3-FA27BA953E81}" srcId="{5682CC25-6BDB-45A4-9149-E4A192C80A40}" destId="{949A8C37-C454-429D-9BD7-C9C9C7953A48}" srcOrd="1" destOrd="0" parTransId="{0EEA6480-ECF7-44D6-B9F3-8B3A402295B8}" sibTransId="{509630B9-FB19-429F-AA00-04858E4478C8}"/>
    <dgm:cxn modelId="{3C4A3171-6694-4E49-8EDA-18EA0F905BD1}" srcId="{5682CC25-6BDB-45A4-9149-E4A192C80A40}" destId="{2D78E84B-8871-47DB-B2AC-3D3999F73C6F}" srcOrd="0" destOrd="0" parTransId="{CC2AC0AF-2500-47AB-BBFE-7B46F0A94B13}" sibTransId="{F137687F-7833-4BFE-970E-CCC5649B59D9}"/>
    <dgm:cxn modelId="{F6D7234C-C6DA-4355-BDC3-9126A1F4C148}" type="presOf" srcId="{5682CC25-6BDB-45A4-9149-E4A192C80A40}" destId="{85AB0B45-6A08-49D9-93DF-25FE887BB51D}" srcOrd="0" destOrd="0" presId="urn:microsoft.com/office/officeart/2008/layout/PictureAccentList"/>
    <dgm:cxn modelId="{DDA2D7A3-C06F-4818-B796-E8FB53D24516}" srcId="{E1104411-C78C-4EF7-8F05-2B8E8982E46E}" destId="{5682CC25-6BDB-45A4-9149-E4A192C80A40}" srcOrd="0" destOrd="0" parTransId="{48BDBE20-7B71-486A-86C5-4725CF72382B}" sibTransId="{79936CE1-D022-4C4F-AF08-E1E24C8EE875}"/>
    <dgm:cxn modelId="{674385FD-717A-4894-922F-C4D3E16C2273}" type="presParOf" srcId="{26DB246F-2350-47B7-B4F9-5BC8865D6A75}" destId="{55EF6A7C-16A2-4C3C-BB80-FEC93B0B3168}" srcOrd="0" destOrd="0" presId="urn:microsoft.com/office/officeart/2008/layout/PictureAccentList"/>
    <dgm:cxn modelId="{68C4D4BE-C37F-47F8-94E7-E57A124E654F}" type="presParOf" srcId="{55EF6A7C-16A2-4C3C-BB80-FEC93B0B3168}" destId="{29994BC6-9BE2-4989-B88D-A46D1BC17CDD}" srcOrd="0" destOrd="0" presId="urn:microsoft.com/office/officeart/2008/layout/PictureAccentList"/>
    <dgm:cxn modelId="{F84ADCE9-617D-44F4-89D8-A2BE3F347A7F}" type="presParOf" srcId="{29994BC6-9BE2-4989-B88D-A46D1BC17CDD}" destId="{85AB0B45-6A08-49D9-93DF-25FE887BB51D}" srcOrd="0" destOrd="0" presId="urn:microsoft.com/office/officeart/2008/layout/PictureAccentList"/>
    <dgm:cxn modelId="{EE2AEAE5-549C-4EA4-B488-978D15D7863F}" type="presParOf" srcId="{55EF6A7C-16A2-4C3C-BB80-FEC93B0B3168}" destId="{371D3987-909D-49D1-B2BD-4B8747C40BCA}" srcOrd="1" destOrd="0" presId="urn:microsoft.com/office/officeart/2008/layout/PictureAccentList"/>
    <dgm:cxn modelId="{5D30F7AD-A2CB-4897-831A-9B072D30D55D}" type="presParOf" srcId="{371D3987-909D-49D1-B2BD-4B8747C40BCA}" destId="{6258BDEF-85EF-4C9D-AD7E-4338F7BC8BA2}" srcOrd="0" destOrd="0" presId="urn:microsoft.com/office/officeart/2008/layout/PictureAccentList"/>
    <dgm:cxn modelId="{97C39CAE-8F6C-4851-9A1A-D65FB488C33A}" type="presParOf" srcId="{6258BDEF-85EF-4C9D-AD7E-4338F7BC8BA2}" destId="{F10C5DA7-771C-44D8-BE92-48F4D044FF9A}" srcOrd="0" destOrd="0" presId="urn:microsoft.com/office/officeart/2008/layout/PictureAccentList"/>
    <dgm:cxn modelId="{3ADC31F5-1E11-45E3-86E0-06C4966A84B6}" type="presParOf" srcId="{6258BDEF-85EF-4C9D-AD7E-4338F7BC8BA2}" destId="{DB44E0AE-A990-48A2-A304-9B93382AEDFA}" srcOrd="1" destOrd="0" presId="urn:microsoft.com/office/officeart/2008/layout/PictureAccentList"/>
    <dgm:cxn modelId="{2C697397-CAD9-44B8-8C4D-1966A6017274}" type="presParOf" srcId="{371D3987-909D-49D1-B2BD-4B8747C40BCA}" destId="{BC831485-383B-49F9-9B96-3BB4130B1B37}" srcOrd="1" destOrd="0" presId="urn:microsoft.com/office/officeart/2008/layout/PictureAccentList"/>
    <dgm:cxn modelId="{A5F25536-17A5-4D28-A0DC-5FB379136BAC}" type="presParOf" srcId="{BC831485-383B-49F9-9B96-3BB4130B1B37}" destId="{71F5FB24-50C9-43E0-AEE0-CFCCC2EA0784}" srcOrd="0" destOrd="0" presId="urn:microsoft.com/office/officeart/2008/layout/PictureAccentList"/>
    <dgm:cxn modelId="{1B4F9BAC-7F5B-4039-BB21-A9D626667528}" type="presParOf" srcId="{BC831485-383B-49F9-9B96-3BB4130B1B37}" destId="{0B370BBF-A172-43C6-AC58-F26408B27D6B}" srcOrd="1" destOrd="0" presId="urn:microsoft.com/office/officeart/2008/layout/PictureAccentList"/>
    <dgm:cxn modelId="{88D66FA9-B5A7-4C20-A6D3-F7AC19F68100}" type="presParOf" srcId="{371D3987-909D-49D1-B2BD-4B8747C40BCA}" destId="{62A4F946-307C-4D63-B630-EE881DC2AAC5}" srcOrd="2" destOrd="0" presId="urn:microsoft.com/office/officeart/2008/layout/PictureAccentList"/>
    <dgm:cxn modelId="{F07BB9A8-2E17-478E-B246-35FB607837CA}" type="presParOf" srcId="{62A4F946-307C-4D63-B630-EE881DC2AAC5}" destId="{B74A5D58-8988-4577-8281-A9B3A5F756CB}" srcOrd="0" destOrd="0" presId="urn:microsoft.com/office/officeart/2008/layout/PictureAccentList"/>
    <dgm:cxn modelId="{1102D3AF-C80B-40DD-9529-537538E6A887}" type="presParOf" srcId="{62A4F946-307C-4D63-B630-EE881DC2AAC5}" destId="{14BFD780-9A62-4871-BF00-EEB2C76F00E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0E784E0-2F75-446E-8F94-8B4A3DE719BC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B3CF9C64-6510-4E94-8E03-EADF3EA67B56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3200" dirty="0">
              <a:solidFill>
                <a:schemeClr val="tx1"/>
              </a:solidFill>
            </a:rPr>
            <a:t>Pain Management</a:t>
          </a:r>
          <a:endParaRPr lang="el-GR" sz="3200" dirty="0">
            <a:solidFill>
              <a:schemeClr val="tx1"/>
            </a:solidFill>
          </a:endParaRPr>
        </a:p>
      </dgm:t>
    </dgm:pt>
    <dgm:pt modelId="{BC6A38DE-6B62-492B-AEBB-70B7FB5B454A}" type="parTrans" cxnId="{F007C41D-8000-4301-BA62-3763917C3388}">
      <dgm:prSet/>
      <dgm:spPr/>
      <dgm:t>
        <a:bodyPr/>
        <a:lstStyle/>
        <a:p>
          <a:endParaRPr lang="el-GR"/>
        </a:p>
      </dgm:t>
    </dgm:pt>
    <dgm:pt modelId="{5AA2A4AC-BE0E-42F9-98E0-E8D0FB6FC61C}" type="sibTrans" cxnId="{F007C41D-8000-4301-BA62-3763917C3388}">
      <dgm:prSet/>
      <dgm:spPr/>
      <dgm:t>
        <a:bodyPr/>
        <a:lstStyle/>
        <a:p>
          <a:endParaRPr lang="el-GR"/>
        </a:p>
      </dgm:t>
    </dgm:pt>
    <dgm:pt modelId="{3E4774E2-E601-45C0-BBD1-98AE8B0C10FF}">
      <dgm:prSet phldrT="[Κείμενο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Treatment Plan</a:t>
          </a:r>
          <a:endParaRPr lang="el-GR" dirty="0">
            <a:solidFill>
              <a:schemeClr val="tx1"/>
            </a:solidFill>
          </a:endParaRPr>
        </a:p>
      </dgm:t>
    </dgm:pt>
    <dgm:pt modelId="{7BE3E898-E220-485A-B2F4-5BD02484582C}" type="parTrans" cxnId="{3FB544CB-327F-4AD1-A1C3-35DCA41F87BF}">
      <dgm:prSet/>
      <dgm:spPr/>
      <dgm:t>
        <a:bodyPr/>
        <a:lstStyle/>
        <a:p>
          <a:endParaRPr lang="el-GR"/>
        </a:p>
      </dgm:t>
    </dgm:pt>
    <dgm:pt modelId="{12BFA7F8-13B4-45B5-817D-968FA5840111}" type="sibTrans" cxnId="{3FB544CB-327F-4AD1-A1C3-35DCA41F87BF}">
      <dgm:prSet/>
      <dgm:spPr/>
      <dgm:t>
        <a:bodyPr/>
        <a:lstStyle/>
        <a:p>
          <a:endParaRPr lang="el-GR"/>
        </a:p>
      </dgm:t>
    </dgm:pt>
    <dgm:pt modelId="{EB550A0D-9111-474C-BCD4-81A748C508F4}">
      <dgm:prSet phldrT="[Κείμενο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Pharmacologic Therapy</a:t>
          </a:r>
          <a:endParaRPr lang="el-GR" dirty="0">
            <a:solidFill>
              <a:schemeClr val="tx1"/>
            </a:solidFill>
          </a:endParaRPr>
        </a:p>
      </dgm:t>
    </dgm:pt>
    <dgm:pt modelId="{A2106AFC-5E4E-4242-993D-C200E4A056F9}" type="parTrans" cxnId="{CD6D58CE-10B5-440D-AB90-E7DCC147B38B}">
      <dgm:prSet/>
      <dgm:spPr/>
      <dgm:t>
        <a:bodyPr/>
        <a:lstStyle/>
        <a:p>
          <a:endParaRPr lang="el-GR"/>
        </a:p>
      </dgm:t>
    </dgm:pt>
    <dgm:pt modelId="{7EB80869-DA4E-4317-845F-FB73E3285213}" type="sibTrans" cxnId="{CD6D58CE-10B5-440D-AB90-E7DCC147B38B}">
      <dgm:prSet/>
      <dgm:spPr/>
      <dgm:t>
        <a:bodyPr/>
        <a:lstStyle/>
        <a:p>
          <a:endParaRPr lang="el-GR"/>
        </a:p>
      </dgm:t>
    </dgm:pt>
    <dgm:pt modelId="{57C52E5D-364D-46A3-8C76-83A7D854D049}">
      <dgm:prSet phldrT="[Κείμενο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Non-Pharmacologic Therapy</a:t>
          </a:r>
          <a:endParaRPr lang="el-GR" dirty="0">
            <a:solidFill>
              <a:schemeClr val="tx1"/>
            </a:solidFill>
          </a:endParaRPr>
        </a:p>
      </dgm:t>
    </dgm:pt>
    <dgm:pt modelId="{B18AA341-6BF4-457D-988B-9196FF3BF3A3}" type="parTrans" cxnId="{D80EB661-195C-43E2-BD38-35FC3920E9A7}">
      <dgm:prSet/>
      <dgm:spPr/>
      <dgm:t>
        <a:bodyPr/>
        <a:lstStyle/>
        <a:p>
          <a:endParaRPr lang="el-GR"/>
        </a:p>
      </dgm:t>
    </dgm:pt>
    <dgm:pt modelId="{F059DFDF-74FF-404E-90E7-809253694CD9}" type="sibTrans" cxnId="{D80EB661-195C-43E2-BD38-35FC3920E9A7}">
      <dgm:prSet/>
      <dgm:spPr/>
      <dgm:t>
        <a:bodyPr/>
        <a:lstStyle/>
        <a:p>
          <a:endParaRPr lang="el-GR"/>
        </a:p>
      </dgm:t>
    </dgm:pt>
    <dgm:pt modelId="{FCD83667-D08A-4B01-9FEF-819031E2CE2E}" type="pres">
      <dgm:prSet presAssocID="{40E784E0-2F75-446E-8F94-8B4A3DE719BC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4C405CED-20F6-494A-9FC5-3FE16C751089}" type="pres">
      <dgm:prSet presAssocID="{B3CF9C64-6510-4E94-8E03-EADF3EA67B56}" presName="root" presStyleCnt="0">
        <dgm:presLayoutVars>
          <dgm:chMax/>
          <dgm:chPref val="4"/>
        </dgm:presLayoutVars>
      </dgm:prSet>
      <dgm:spPr/>
    </dgm:pt>
    <dgm:pt modelId="{CD405C8E-6213-41FA-9382-002B985FDE08}" type="pres">
      <dgm:prSet presAssocID="{B3CF9C64-6510-4E94-8E03-EADF3EA67B56}" presName="rootComposite" presStyleCnt="0">
        <dgm:presLayoutVars/>
      </dgm:prSet>
      <dgm:spPr/>
    </dgm:pt>
    <dgm:pt modelId="{BDE7776B-509B-4CE3-83FF-411B8FBAE9B1}" type="pres">
      <dgm:prSet presAssocID="{B3CF9C64-6510-4E94-8E03-EADF3EA67B5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l-GR"/>
        </a:p>
      </dgm:t>
    </dgm:pt>
    <dgm:pt modelId="{D3CE76EB-E54A-4218-8721-27520EC1A400}" type="pres">
      <dgm:prSet presAssocID="{B3CF9C64-6510-4E94-8E03-EADF3EA67B56}" presName="childShape" presStyleCnt="0">
        <dgm:presLayoutVars>
          <dgm:chMax val="0"/>
          <dgm:chPref val="0"/>
        </dgm:presLayoutVars>
      </dgm:prSet>
      <dgm:spPr/>
    </dgm:pt>
    <dgm:pt modelId="{3955025D-6A8F-4C05-8A57-99B48193B5F5}" type="pres">
      <dgm:prSet presAssocID="{3E4774E2-E601-45C0-BBD1-98AE8B0C10FF}" presName="childComposite" presStyleCnt="0">
        <dgm:presLayoutVars>
          <dgm:chMax val="0"/>
          <dgm:chPref val="0"/>
        </dgm:presLayoutVars>
      </dgm:prSet>
      <dgm:spPr/>
    </dgm:pt>
    <dgm:pt modelId="{AD02C229-BD9E-40F0-805C-6BAA537E7CA7}" type="pres">
      <dgm:prSet presAssocID="{3E4774E2-E601-45C0-BBD1-98AE8B0C10FF}" presName="Image" presStyleLbl="node1" presStyleIdx="0" presStyleCnt="3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A575CEDB-6DB1-4ED0-B675-5D15AB0B54AF}" type="pres">
      <dgm:prSet presAssocID="{3E4774E2-E601-45C0-BBD1-98AE8B0C10FF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EB327A7-9621-40CC-99CC-DB36055B66C7}" type="pres">
      <dgm:prSet presAssocID="{EB550A0D-9111-474C-BCD4-81A748C508F4}" presName="childComposite" presStyleCnt="0">
        <dgm:presLayoutVars>
          <dgm:chMax val="0"/>
          <dgm:chPref val="0"/>
        </dgm:presLayoutVars>
      </dgm:prSet>
      <dgm:spPr/>
    </dgm:pt>
    <dgm:pt modelId="{636E4A32-FB59-4016-B89C-42DBAE9150B7}" type="pres">
      <dgm:prSet presAssocID="{EB550A0D-9111-474C-BCD4-81A748C508F4}" presName="Image" presStyleLbl="node1" presStyleIdx="1" presStyleCnt="3"/>
      <dgm:spPr>
        <a:blipFill dpi="0" rotWithShape="1">
          <a:blip xmlns:r="http://schemas.openxmlformats.org/officeDocument/2006/relationships" r:embed="rId2"/>
          <a:srcRect/>
          <a:stretch>
            <a:fillRect l="-15000" r="-15000"/>
          </a:stretch>
        </a:blipFill>
      </dgm:spPr>
    </dgm:pt>
    <dgm:pt modelId="{99CD3FE9-32DA-4D0E-8B60-558F9D6F97D0}" type="pres">
      <dgm:prSet presAssocID="{EB550A0D-9111-474C-BCD4-81A748C508F4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B6BBC51-5EA1-41F5-B996-6747F8901C6B}" type="pres">
      <dgm:prSet presAssocID="{57C52E5D-364D-46A3-8C76-83A7D854D049}" presName="childComposite" presStyleCnt="0">
        <dgm:presLayoutVars>
          <dgm:chMax val="0"/>
          <dgm:chPref val="0"/>
        </dgm:presLayoutVars>
      </dgm:prSet>
      <dgm:spPr/>
    </dgm:pt>
    <dgm:pt modelId="{1A9002FE-038E-4E6D-B113-3C6EE58EFA8D}" type="pres">
      <dgm:prSet presAssocID="{57C52E5D-364D-46A3-8C76-83A7D854D049}" presName="Image" presStyleLbl="nod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3000" b="-3000"/>
          </a:stretch>
        </a:blipFill>
      </dgm:spPr>
    </dgm:pt>
    <dgm:pt modelId="{82A65979-386E-4881-B612-123B3AB6070E}" type="pres">
      <dgm:prSet presAssocID="{57C52E5D-364D-46A3-8C76-83A7D854D049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D80EB661-195C-43E2-BD38-35FC3920E9A7}" srcId="{B3CF9C64-6510-4E94-8E03-EADF3EA67B56}" destId="{57C52E5D-364D-46A3-8C76-83A7D854D049}" srcOrd="2" destOrd="0" parTransId="{B18AA341-6BF4-457D-988B-9196FF3BF3A3}" sibTransId="{F059DFDF-74FF-404E-90E7-809253694CD9}"/>
    <dgm:cxn modelId="{5BBFE902-B3DA-4771-AEF2-857BF768FE21}" type="presOf" srcId="{3E4774E2-E601-45C0-BBD1-98AE8B0C10FF}" destId="{A575CEDB-6DB1-4ED0-B675-5D15AB0B54AF}" srcOrd="0" destOrd="0" presId="urn:microsoft.com/office/officeart/2008/layout/PictureAccentList"/>
    <dgm:cxn modelId="{AA9AD215-A978-465C-9DC6-D3E217BAFA45}" type="presOf" srcId="{EB550A0D-9111-474C-BCD4-81A748C508F4}" destId="{99CD3FE9-32DA-4D0E-8B60-558F9D6F97D0}" srcOrd="0" destOrd="0" presId="urn:microsoft.com/office/officeart/2008/layout/PictureAccentList"/>
    <dgm:cxn modelId="{0777529D-53BA-4341-92A9-433978D6A2B0}" type="presOf" srcId="{57C52E5D-364D-46A3-8C76-83A7D854D049}" destId="{82A65979-386E-4881-B612-123B3AB6070E}" srcOrd="0" destOrd="0" presId="urn:microsoft.com/office/officeart/2008/layout/PictureAccentList"/>
    <dgm:cxn modelId="{F007C41D-8000-4301-BA62-3763917C3388}" srcId="{40E784E0-2F75-446E-8F94-8B4A3DE719BC}" destId="{B3CF9C64-6510-4E94-8E03-EADF3EA67B56}" srcOrd="0" destOrd="0" parTransId="{BC6A38DE-6B62-492B-AEBB-70B7FB5B454A}" sibTransId="{5AA2A4AC-BE0E-42F9-98E0-E8D0FB6FC61C}"/>
    <dgm:cxn modelId="{3FB544CB-327F-4AD1-A1C3-35DCA41F87BF}" srcId="{B3CF9C64-6510-4E94-8E03-EADF3EA67B56}" destId="{3E4774E2-E601-45C0-BBD1-98AE8B0C10FF}" srcOrd="0" destOrd="0" parTransId="{7BE3E898-E220-485A-B2F4-5BD02484582C}" sibTransId="{12BFA7F8-13B4-45B5-817D-968FA5840111}"/>
    <dgm:cxn modelId="{B726CE18-1114-47DC-92C8-96176BA0647A}" type="presOf" srcId="{B3CF9C64-6510-4E94-8E03-EADF3EA67B56}" destId="{BDE7776B-509B-4CE3-83FF-411B8FBAE9B1}" srcOrd="0" destOrd="0" presId="urn:microsoft.com/office/officeart/2008/layout/PictureAccentList"/>
    <dgm:cxn modelId="{CD6D58CE-10B5-440D-AB90-E7DCC147B38B}" srcId="{B3CF9C64-6510-4E94-8E03-EADF3EA67B56}" destId="{EB550A0D-9111-474C-BCD4-81A748C508F4}" srcOrd="1" destOrd="0" parTransId="{A2106AFC-5E4E-4242-993D-C200E4A056F9}" sibTransId="{7EB80869-DA4E-4317-845F-FB73E3285213}"/>
    <dgm:cxn modelId="{5AB840FB-7F6C-4D52-87CD-5BEC240DE42B}" type="presOf" srcId="{40E784E0-2F75-446E-8F94-8B4A3DE719BC}" destId="{FCD83667-D08A-4B01-9FEF-819031E2CE2E}" srcOrd="0" destOrd="0" presId="urn:microsoft.com/office/officeart/2008/layout/PictureAccentList"/>
    <dgm:cxn modelId="{F1AACF6B-620B-4E29-9EB0-941604E575E7}" type="presParOf" srcId="{FCD83667-D08A-4B01-9FEF-819031E2CE2E}" destId="{4C405CED-20F6-494A-9FC5-3FE16C751089}" srcOrd="0" destOrd="0" presId="urn:microsoft.com/office/officeart/2008/layout/PictureAccentList"/>
    <dgm:cxn modelId="{2990A218-DB27-4609-A6F6-F44B517A2D51}" type="presParOf" srcId="{4C405CED-20F6-494A-9FC5-3FE16C751089}" destId="{CD405C8E-6213-41FA-9382-002B985FDE08}" srcOrd="0" destOrd="0" presId="urn:microsoft.com/office/officeart/2008/layout/PictureAccentList"/>
    <dgm:cxn modelId="{16D9AE0E-86BD-47F2-8C5F-0707506A6BEA}" type="presParOf" srcId="{CD405C8E-6213-41FA-9382-002B985FDE08}" destId="{BDE7776B-509B-4CE3-83FF-411B8FBAE9B1}" srcOrd="0" destOrd="0" presId="urn:microsoft.com/office/officeart/2008/layout/PictureAccentList"/>
    <dgm:cxn modelId="{128C203B-EB95-485F-BC4C-BB8BDC4FE479}" type="presParOf" srcId="{4C405CED-20F6-494A-9FC5-3FE16C751089}" destId="{D3CE76EB-E54A-4218-8721-27520EC1A400}" srcOrd="1" destOrd="0" presId="urn:microsoft.com/office/officeart/2008/layout/PictureAccentList"/>
    <dgm:cxn modelId="{49EB271B-32A1-4684-AC7F-2FB9C4CB29BC}" type="presParOf" srcId="{D3CE76EB-E54A-4218-8721-27520EC1A400}" destId="{3955025D-6A8F-4C05-8A57-99B48193B5F5}" srcOrd="0" destOrd="0" presId="urn:microsoft.com/office/officeart/2008/layout/PictureAccentList"/>
    <dgm:cxn modelId="{58FE019B-5292-44FD-821F-9785F70EF6C2}" type="presParOf" srcId="{3955025D-6A8F-4C05-8A57-99B48193B5F5}" destId="{AD02C229-BD9E-40F0-805C-6BAA537E7CA7}" srcOrd="0" destOrd="0" presId="urn:microsoft.com/office/officeart/2008/layout/PictureAccentList"/>
    <dgm:cxn modelId="{98BD1092-DB2B-4878-888A-89021AF7DFCA}" type="presParOf" srcId="{3955025D-6A8F-4C05-8A57-99B48193B5F5}" destId="{A575CEDB-6DB1-4ED0-B675-5D15AB0B54AF}" srcOrd="1" destOrd="0" presId="urn:microsoft.com/office/officeart/2008/layout/PictureAccentList"/>
    <dgm:cxn modelId="{8ACEA662-BBD6-4DE6-94BC-F5FDF59F2752}" type="presParOf" srcId="{D3CE76EB-E54A-4218-8721-27520EC1A400}" destId="{BEB327A7-9621-40CC-99CC-DB36055B66C7}" srcOrd="1" destOrd="0" presId="urn:microsoft.com/office/officeart/2008/layout/PictureAccentList"/>
    <dgm:cxn modelId="{817B57FB-8E79-4824-9117-58C509FDE1C8}" type="presParOf" srcId="{BEB327A7-9621-40CC-99CC-DB36055B66C7}" destId="{636E4A32-FB59-4016-B89C-42DBAE9150B7}" srcOrd="0" destOrd="0" presId="urn:microsoft.com/office/officeart/2008/layout/PictureAccentList"/>
    <dgm:cxn modelId="{34751D37-6775-4001-B4D9-8BE45175F658}" type="presParOf" srcId="{BEB327A7-9621-40CC-99CC-DB36055B66C7}" destId="{99CD3FE9-32DA-4D0E-8B60-558F9D6F97D0}" srcOrd="1" destOrd="0" presId="urn:microsoft.com/office/officeart/2008/layout/PictureAccentList"/>
    <dgm:cxn modelId="{300F72CE-9D31-4EE4-8546-1BB720D3C2D8}" type="presParOf" srcId="{D3CE76EB-E54A-4218-8721-27520EC1A400}" destId="{DB6BBC51-5EA1-41F5-B996-6747F8901C6B}" srcOrd="2" destOrd="0" presId="urn:microsoft.com/office/officeart/2008/layout/PictureAccentList"/>
    <dgm:cxn modelId="{56C96169-B903-45F0-AFDF-FF8E4E327DDE}" type="presParOf" srcId="{DB6BBC51-5EA1-41F5-B996-6747F8901C6B}" destId="{1A9002FE-038E-4E6D-B113-3C6EE58EFA8D}" srcOrd="0" destOrd="0" presId="urn:microsoft.com/office/officeart/2008/layout/PictureAccentList"/>
    <dgm:cxn modelId="{5DC923DD-06E4-420B-BBCE-4766EB0020FD}" type="presParOf" srcId="{DB6BBC51-5EA1-41F5-B996-6747F8901C6B}" destId="{82A65979-386E-4881-B612-123B3AB6070E}" srcOrd="1" destOrd="0" presId="urn:microsoft.com/office/officeart/2008/layout/PictureAccentList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1104411-C78C-4EF7-8F05-2B8E8982E46E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682CC25-6BDB-45A4-9149-E4A192C80A40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3200" dirty="0">
              <a:solidFill>
                <a:schemeClr val="tx1"/>
              </a:solidFill>
            </a:rPr>
            <a:t>Treatment Plan</a:t>
          </a:r>
          <a:endParaRPr lang="el-GR" sz="3200" dirty="0">
            <a:solidFill>
              <a:schemeClr val="tx1"/>
            </a:solidFill>
          </a:endParaRPr>
        </a:p>
      </dgm:t>
    </dgm:pt>
    <dgm:pt modelId="{48BDBE20-7B71-486A-86C5-4725CF72382B}" type="parTrans" cxnId="{DDA2D7A3-C06F-4818-B796-E8FB53D24516}">
      <dgm:prSet/>
      <dgm:spPr/>
      <dgm:t>
        <a:bodyPr/>
        <a:lstStyle/>
        <a:p>
          <a:endParaRPr lang="el-GR"/>
        </a:p>
      </dgm:t>
    </dgm:pt>
    <dgm:pt modelId="{79936CE1-D022-4C4F-AF08-E1E24C8EE875}" type="sibTrans" cxnId="{DDA2D7A3-C06F-4818-B796-E8FB53D24516}">
      <dgm:prSet/>
      <dgm:spPr/>
      <dgm:t>
        <a:bodyPr/>
        <a:lstStyle/>
        <a:p>
          <a:endParaRPr lang="el-GR"/>
        </a:p>
      </dgm:t>
    </dgm:pt>
    <dgm:pt modelId="{2D78E84B-8871-47DB-B2AC-3D3999F73C6F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Goals of Treatment</a:t>
          </a:r>
          <a:endParaRPr lang="el-GR" sz="2800" dirty="0">
            <a:solidFill>
              <a:schemeClr val="tx1"/>
            </a:solidFill>
          </a:endParaRPr>
        </a:p>
      </dgm:t>
    </dgm:pt>
    <dgm:pt modelId="{CC2AC0AF-2500-47AB-BBFE-7B46F0A94B13}" type="parTrans" cxnId="{3C4A3171-6694-4E49-8EDA-18EA0F905BD1}">
      <dgm:prSet/>
      <dgm:spPr/>
      <dgm:t>
        <a:bodyPr/>
        <a:lstStyle/>
        <a:p>
          <a:endParaRPr lang="el-GR"/>
        </a:p>
      </dgm:t>
    </dgm:pt>
    <dgm:pt modelId="{F137687F-7833-4BFE-970E-CCC5649B59D9}" type="sibTrans" cxnId="{3C4A3171-6694-4E49-8EDA-18EA0F905BD1}">
      <dgm:prSet/>
      <dgm:spPr/>
      <dgm:t>
        <a:bodyPr/>
        <a:lstStyle/>
        <a:p>
          <a:endParaRPr lang="el-GR"/>
        </a:p>
      </dgm:t>
    </dgm:pt>
    <dgm:pt modelId="{949A8C37-C454-429D-9BD7-C9C9C7953A48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Possible constituents of the treatment plan</a:t>
          </a:r>
          <a:endParaRPr lang="el-GR" sz="2800" dirty="0">
            <a:solidFill>
              <a:schemeClr val="tx1"/>
            </a:solidFill>
          </a:endParaRPr>
        </a:p>
      </dgm:t>
    </dgm:pt>
    <dgm:pt modelId="{0EEA6480-ECF7-44D6-B9F3-8B3A402295B8}" type="parTrans" cxnId="{91197C21-53F8-4C36-AFE3-FA27BA953E81}">
      <dgm:prSet/>
      <dgm:spPr/>
      <dgm:t>
        <a:bodyPr/>
        <a:lstStyle/>
        <a:p>
          <a:endParaRPr lang="el-GR"/>
        </a:p>
      </dgm:t>
    </dgm:pt>
    <dgm:pt modelId="{509630B9-FB19-429F-AA00-04858E4478C8}" type="sibTrans" cxnId="{91197C21-53F8-4C36-AFE3-FA27BA953E81}">
      <dgm:prSet/>
      <dgm:spPr/>
      <dgm:t>
        <a:bodyPr/>
        <a:lstStyle/>
        <a:p>
          <a:endParaRPr lang="el-GR"/>
        </a:p>
      </dgm:t>
    </dgm:pt>
    <dgm:pt modelId="{D108616E-F8EE-48E6-9830-86D2D4F62D7D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Patient/Health Care Provider Interaction</a:t>
          </a:r>
          <a:endParaRPr lang="el-GR" sz="2800" dirty="0">
            <a:solidFill>
              <a:schemeClr val="tx1"/>
            </a:solidFill>
          </a:endParaRPr>
        </a:p>
      </dgm:t>
    </dgm:pt>
    <dgm:pt modelId="{C122A32E-5EAE-47A6-B498-A6CEDE878335}" type="parTrans" cxnId="{9A63231F-6803-453E-9D02-021A50E35ABF}">
      <dgm:prSet/>
      <dgm:spPr/>
      <dgm:t>
        <a:bodyPr/>
        <a:lstStyle/>
        <a:p>
          <a:endParaRPr lang="el-GR"/>
        </a:p>
      </dgm:t>
    </dgm:pt>
    <dgm:pt modelId="{867DD8EB-6C7F-42C5-A1FF-ED9B51A1F54A}" type="sibTrans" cxnId="{9A63231F-6803-453E-9D02-021A50E35ABF}">
      <dgm:prSet/>
      <dgm:spPr/>
      <dgm:t>
        <a:bodyPr/>
        <a:lstStyle/>
        <a:p>
          <a:endParaRPr lang="el-GR"/>
        </a:p>
      </dgm:t>
    </dgm:pt>
    <dgm:pt modelId="{26DB246F-2350-47B7-B4F9-5BC8865D6A75}" type="pres">
      <dgm:prSet presAssocID="{E1104411-C78C-4EF7-8F05-2B8E8982E46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EF6A7C-16A2-4C3C-BB80-FEC93B0B3168}" type="pres">
      <dgm:prSet presAssocID="{5682CC25-6BDB-45A4-9149-E4A192C80A40}" presName="root" presStyleCnt="0">
        <dgm:presLayoutVars>
          <dgm:chMax/>
          <dgm:chPref val="4"/>
        </dgm:presLayoutVars>
      </dgm:prSet>
      <dgm:spPr/>
    </dgm:pt>
    <dgm:pt modelId="{29994BC6-9BE2-4989-B88D-A46D1BC17CDD}" type="pres">
      <dgm:prSet presAssocID="{5682CC25-6BDB-45A4-9149-E4A192C80A40}" presName="rootComposite" presStyleCnt="0">
        <dgm:presLayoutVars/>
      </dgm:prSet>
      <dgm:spPr/>
    </dgm:pt>
    <dgm:pt modelId="{85AB0B45-6A08-49D9-93DF-25FE887BB51D}" type="pres">
      <dgm:prSet presAssocID="{5682CC25-6BDB-45A4-9149-E4A192C80A40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l-GR"/>
        </a:p>
      </dgm:t>
    </dgm:pt>
    <dgm:pt modelId="{371D3987-909D-49D1-B2BD-4B8747C40BCA}" type="pres">
      <dgm:prSet presAssocID="{5682CC25-6BDB-45A4-9149-E4A192C80A40}" presName="childShape" presStyleCnt="0">
        <dgm:presLayoutVars>
          <dgm:chMax val="0"/>
          <dgm:chPref val="0"/>
        </dgm:presLayoutVars>
      </dgm:prSet>
      <dgm:spPr/>
    </dgm:pt>
    <dgm:pt modelId="{6258BDEF-85EF-4C9D-AD7E-4338F7BC8BA2}" type="pres">
      <dgm:prSet presAssocID="{2D78E84B-8871-47DB-B2AC-3D3999F73C6F}" presName="childComposite" presStyleCnt="0">
        <dgm:presLayoutVars>
          <dgm:chMax val="0"/>
          <dgm:chPref val="0"/>
        </dgm:presLayoutVars>
      </dgm:prSet>
      <dgm:spPr/>
    </dgm:pt>
    <dgm:pt modelId="{F10C5DA7-771C-44D8-BE92-48F4D044FF9A}" type="pres">
      <dgm:prSet presAssocID="{2D78E84B-8871-47DB-B2AC-3D3999F73C6F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Σημάδι ελέγχου"/>
        </a:ext>
      </dgm:extLst>
    </dgm:pt>
    <dgm:pt modelId="{DB44E0AE-A990-48A2-A304-9B93382AEDFA}" type="pres">
      <dgm:prSet presAssocID="{2D78E84B-8871-47DB-B2AC-3D3999F73C6F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C831485-383B-49F9-9B96-3BB4130B1B37}" type="pres">
      <dgm:prSet presAssocID="{949A8C37-C454-429D-9BD7-C9C9C7953A48}" presName="childComposite" presStyleCnt="0">
        <dgm:presLayoutVars>
          <dgm:chMax val="0"/>
          <dgm:chPref val="0"/>
        </dgm:presLayoutVars>
      </dgm:prSet>
      <dgm:spPr/>
    </dgm:pt>
    <dgm:pt modelId="{71F5FB24-50C9-43E0-AEE0-CFCCC2EA0784}" type="pres">
      <dgm:prSet presAssocID="{949A8C37-C454-429D-9BD7-C9C9C7953A48}" presName="Image" presStyleLbl="node1" presStyleIdx="1" presStyleCnt="3"/>
      <dgm:spPr>
        <a:noFill/>
        <a:ln>
          <a:noFill/>
        </a:ln>
      </dgm:spPr>
    </dgm:pt>
    <dgm:pt modelId="{0B370BBF-A172-43C6-AC58-F26408B27D6B}" type="pres">
      <dgm:prSet presAssocID="{949A8C37-C454-429D-9BD7-C9C9C7953A48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2A4F946-307C-4D63-B630-EE881DC2AAC5}" type="pres">
      <dgm:prSet presAssocID="{D108616E-F8EE-48E6-9830-86D2D4F62D7D}" presName="childComposite" presStyleCnt="0">
        <dgm:presLayoutVars>
          <dgm:chMax val="0"/>
          <dgm:chPref val="0"/>
        </dgm:presLayoutVars>
      </dgm:prSet>
      <dgm:spPr/>
    </dgm:pt>
    <dgm:pt modelId="{B74A5D58-8988-4577-8281-A9B3A5F756CB}" type="pres">
      <dgm:prSet presAssocID="{D108616E-F8EE-48E6-9830-86D2D4F62D7D}" presName="Image" presStyleLbl="node1" presStyleIdx="2" presStyleCnt="3"/>
      <dgm:spPr>
        <a:noFill/>
        <a:ln>
          <a:noFill/>
        </a:ln>
      </dgm:spPr>
    </dgm:pt>
    <dgm:pt modelId="{14BFD780-9A62-4871-BF00-EEB2C76F00EB}" type="pres">
      <dgm:prSet presAssocID="{D108616E-F8EE-48E6-9830-86D2D4F62D7D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7AF8938-A76A-46F8-99DA-C9CD00855F6C}" type="presOf" srcId="{E1104411-C78C-4EF7-8F05-2B8E8982E46E}" destId="{26DB246F-2350-47B7-B4F9-5BC8865D6A75}" srcOrd="0" destOrd="0" presId="urn:microsoft.com/office/officeart/2008/layout/PictureAccentList"/>
    <dgm:cxn modelId="{22DB218D-A8AC-49E4-9BCB-D29066202915}" type="presOf" srcId="{D108616E-F8EE-48E6-9830-86D2D4F62D7D}" destId="{14BFD780-9A62-4871-BF00-EEB2C76F00EB}" srcOrd="0" destOrd="0" presId="urn:microsoft.com/office/officeart/2008/layout/PictureAccentList"/>
    <dgm:cxn modelId="{FC01B85D-753E-4A15-9559-D3F81C034EBE}" type="presOf" srcId="{2D78E84B-8871-47DB-B2AC-3D3999F73C6F}" destId="{DB44E0AE-A990-48A2-A304-9B93382AEDFA}" srcOrd="0" destOrd="0" presId="urn:microsoft.com/office/officeart/2008/layout/PictureAccentList"/>
    <dgm:cxn modelId="{1F0F5994-D4F6-42F4-8DC6-EF1C075692DA}" type="presOf" srcId="{949A8C37-C454-429D-9BD7-C9C9C7953A48}" destId="{0B370BBF-A172-43C6-AC58-F26408B27D6B}" srcOrd="0" destOrd="0" presId="urn:microsoft.com/office/officeart/2008/layout/PictureAccentList"/>
    <dgm:cxn modelId="{9A63231F-6803-453E-9D02-021A50E35ABF}" srcId="{5682CC25-6BDB-45A4-9149-E4A192C80A40}" destId="{D108616E-F8EE-48E6-9830-86D2D4F62D7D}" srcOrd="2" destOrd="0" parTransId="{C122A32E-5EAE-47A6-B498-A6CEDE878335}" sibTransId="{867DD8EB-6C7F-42C5-A1FF-ED9B51A1F54A}"/>
    <dgm:cxn modelId="{91197C21-53F8-4C36-AFE3-FA27BA953E81}" srcId="{5682CC25-6BDB-45A4-9149-E4A192C80A40}" destId="{949A8C37-C454-429D-9BD7-C9C9C7953A48}" srcOrd="1" destOrd="0" parTransId="{0EEA6480-ECF7-44D6-B9F3-8B3A402295B8}" sibTransId="{509630B9-FB19-429F-AA00-04858E4478C8}"/>
    <dgm:cxn modelId="{3C4A3171-6694-4E49-8EDA-18EA0F905BD1}" srcId="{5682CC25-6BDB-45A4-9149-E4A192C80A40}" destId="{2D78E84B-8871-47DB-B2AC-3D3999F73C6F}" srcOrd="0" destOrd="0" parTransId="{CC2AC0AF-2500-47AB-BBFE-7B46F0A94B13}" sibTransId="{F137687F-7833-4BFE-970E-CCC5649B59D9}"/>
    <dgm:cxn modelId="{F6D7234C-C6DA-4355-BDC3-9126A1F4C148}" type="presOf" srcId="{5682CC25-6BDB-45A4-9149-E4A192C80A40}" destId="{85AB0B45-6A08-49D9-93DF-25FE887BB51D}" srcOrd="0" destOrd="0" presId="urn:microsoft.com/office/officeart/2008/layout/PictureAccentList"/>
    <dgm:cxn modelId="{DDA2D7A3-C06F-4818-B796-E8FB53D24516}" srcId="{E1104411-C78C-4EF7-8F05-2B8E8982E46E}" destId="{5682CC25-6BDB-45A4-9149-E4A192C80A40}" srcOrd="0" destOrd="0" parTransId="{48BDBE20-7B71-486A-86C5-4725CF72382B}" sibTransId="{79936CE1-D022-4C4F-AF08-E1E24C8EE875}"/>
    <dgm:cxn modelId="{674385FD-717A-4894-922F-C4D3E16C2273}" type="presParOf" srcId="{26DB246F-2350-47B7-B4F9-5BC8865D6A75}" destId="{55EF6A7C-16A2-4C3C-BB80-FEC93B0B3168}" srcOrd="0" destOrd="0" presId="urn:microsoft.com/office/officeart/2008/layout/PictureAccentList"/>
    <dgm:cxn modelId="{68C4D4BE-C37F-47F8-94E7-E57A124E654F}" type="presParOf" srcId="{55EF6A7C-16A2-4C3C-BB80-FEC93B0B3168}" destId="{29994BC6-9BE2-4989-B88D-A46D1BC17CDD}" srcOrd="0" destOrd="0" presId="urn:microsoft.com/office/officeart/2008/layout/PictureAccentList"/>
    <dgm:cxn modelId="{F84ADCE9-617D-44F4-89D8-A2BE3F347A7F}" type="presParOf" srcId="{29994BC6-9BE2-4989-B88D-A46D1BC17CDD}" destId="{85AB0B45-6A08-49D9-93DF-25FE887BB51D}" srcOrd="0" destOrd="0" presId="urn:microsoft.com/office/officeart/2008/layout/PictureAccentList"/>
    <dgm:cxn modelId="{EE2AEAE5-549C-4EA4-B488-978D15D7863F}" type="presParOf" srcId="{55EF6A7C-16A2-4C3C-BB80-FEC93B0B3168}" destId="{371D3987-909D-49D1-B2BD-4B8747C40BCA}" srcOrd="1" destOrd="0" presId="urn:microsoft.com/office/officeart/2008/layout/PictureAccentList"/>
    <dgm:cxn modelId="{5D30F7AD-A2CB-4897-831A-9B072D30D55D}" type="presParOf" srcId="{371D3987-909D-49D1-B2BD-4B8747C40BCA}" destId="{6258BDEF-85EF-4C9D-AD7E-4338F7BC8BA2}" srcOrd="0" destOrd="0" presId="urn:microsoft.com/office/officeart/2008/layout/PictureAccentList"/>
    <dgm:cxn modelId="{97C39CAE-8F6C-4851-9A1A-D65FB488C33A}" type="presParOf" srcId="{6258BDEF-85EF-4C9D-AD7E-4338F7BC8BA2}" destId="{F10C5DA7-771C-44D8-BE92-48F4D044FF9A}" srcOrd="0" destOrd="0" presId="urn:microsoft.com/office/officeart/2008/layout/PictureAccentList"/>
    <dgm:cxn modelId="{3ADC31F5-1E11-45E3-86E0-06C4966A84B6}" type="presParOf" srcId="{6258BDEF-85EF-4C9D-AD7E-4338F7BC8BA2}" destId="{DB44E0AE-A990-48A2-A304-9B93382AEDFA}" srcOrd="1" destOrd="0" presId="urn:microsoft.com/office/officeart/2008/layout/PictureAccentList"/>
    <dgm:cxn modelId="{2C697397-CAD9-44B8-8C4D-1966A6017274}" type="presParOf" srcId="{371D3987-909D-49D1-B2BD-4B8747C40BCA}" destId="{BC831485-383B-49F9-9B96-3BB4130B1B37}" srcOrd="1" destOrd="0" presId="urn:microsoft.com/office/officeart/2008/layout/PictureAccentList"/>
    <dgm:cxn modelId="{A5F25536-17A5-4D28-A0DC-5FB379136BAC}" type="presParOf" srcId="{BC831485-383B-49F9-9B96-3BB4130B1B37}" destId="{71F5FB24-50C9-43E0-AEE0-CFCCC2EA0784}" srcOrd="0" destOrd="0" presId="urn:microsoft.com/office/officeart/2008/layout/PictureAccentList"/>
    <dgm:cxn modelId="{1B4F9BAC-7F5B-4039-BB21-A9D626667528}" type="presParOf" srcId="{BC831485-383B-49F9-9B96-3BB4130B1B37}" destId="{0B370BBF-A172-43C6-AC58-F26408B27D6B}" srcOrd="1" destOrd="0" presId="urn:microsoft.com/office/officeart/2008/layout/PictureAccentList"/>
    <dgm:cxn modelId="{88D66FA9-B5A7-4C20-A6D3-F7AC19F68100}" type="presParOf" srcId="{371D3987-909D-49D1-B2BD-4B8747C40BCA}" destId="{62A4F946-307C-4D63-B630-EE881DC2AAC5}" srcOrd="2" destOrd="0" presId="urn:microsoft.com/office/officeart/2008/layout/PictureAccentList"/>
    <dgm:cxn modelId="{F07BB9A8-2E17-478E-B246-35FB607837CA}" type="presParOf" srcId="{62A4F946-307C-4D63-B630-EE881DC2AAC5}" destId="{B74A5D58-8988-4577-8281-A9B3A5F756CB}" srcOrd="0" destOrd="0" presId="urn:microsoft.com/office/officeart/2008/layout/PictureAccentList"/>
    <dgm:cxn modelId="{1102D3AF-C80B-40DD-9529-537538E6A887}" type="presParOf" srcId="{62A4F946-307C-4D63-B630-EE881DC2AAC5}" destId="{14BFD780-9A62-4871-BF00-EEB2C76F00E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4E3F23B-DF07-4002-A879-2A6C8CE67C7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D614380B-E1A2-4EB8-A76A-C7FD379993B9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pPr algn="ctr"/>
          <a:r>
            <a:rPr lang="en-US" sz="2800" b="1" dirty="0">
              <a:solidFill>
                <a:schemeClr val="tx1"/>
              </a:solidFill>
            </a:rPr>
            <a:t>Expectations</a:t>
          </a:r>
          <a:endParaRPr lang="el-GR" sz="2800" b="1" dirty="0">
            <a:solidFill>
              <a:schemeClr val="tx1"/>
            </a:solidFill>
          </a:endParaRPr>
        </a:p>
      </dgm:t>
    </dgm:pt>
    <dgm:pt modelId="{C7BD0E1E-EAF2-4F72-B459-D4A41900F6F2}" type="parTrans" cxnId="{EE50F25C-9D48-4410-9BA4-3C7E29E9EB1C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1DB1CED6-38EC-41F2-903A-11544B2016AD}" type="sibTrans" cxnId="{EE50F25C-9D48-4410-9BA4-3C7E29E9EB1C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5E68265C-825D-431A-A27E-BE4F9436A99C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The degree of improvement in pain</a:t>
          </a:r>
          <a:endParaRPr lang="el-GR" sz="2800" dirty="0">
            <a:solidFill>
              <a:schemeClr val="tx1"/>
            </a:solidFill>
          </a:endParaRPr>
        </a:p>
      </dgm:t>
    </dgm:pt>
    <dgm:pt modelId="{0CD8B57C-FA40-40BF-87FC-E49D36F90A11}" type="sibTrans" cxnId="{9CB7596B-733E-4601-8A48-4B22CA4089CA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D535E1FD-EE6A-49FC-847D-FBB5EF678DE8}" type="parTrans" cxnId="{9CB7596B-733E-4601-8A48-4B22CA4089CA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ED1E36F1-B3CC-4389-AB5C-3E7C24832603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The degree of improvement in function</a:t>
          </a:r>
          <a:endParaRPr lang="el-GR" sz="2800" dirty="0">
            <a:solidFill>
              <a:schemeClr val="tx1"/>
            </a:solidFill>
          </a:endParaRPr>
        </a:p>
      </dgm:t>
    </dgm:pt>
    <dgm:pt modelId="{113906B4-FBE6-4C73-81FE-0F05D4CE0841}" type="parTrans" cxnId="{2146561F-00A0-4E59-96C7-311959450C7D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BEFC8052-5547-4338-9D41-19250B0FE1B6}" type="sibTrans" cxnId="{2146561F-00A0-4E59-96C7-311959450C7D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1ECB0E3B-29CD-40D9-BBE4-4C41BF089196}" type="pres">
      <dgm:prSet presAssocID="{74E3F23B-DF07-4002-A879-2A6C8CE67C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771E62E-828B-4282-9203-7B855D4CA051}" type="pres">
      <dgm:prSet presAssocID="{D614380B-E1A2-4EB8-A76A-C7FD379993B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CDD8A4B-70E8-4A9F-90B2-3D2FCD1DF4E5}" type="pres">
      <dgm:prSet presAssocID="{1DB1CED6-38EC-41F2-903A-11544B2016AD}" presName="spacer" presStyleCnt="0"/>
      <dgm:spPr/>
    </dgm:pt>
    <dgm:pt modelId="{E35005D2-20DD-4D8D-8C14-B103FA8FFD78}" type="pres">
      <dgm:prSet presAssocID="{5E68265C-825D-431A-A27E-BE4F9436A99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0AD0011-6664-4618-AA42-C88F1C5EAA42}" type="pres">
      <dgm:prSet presAssocID="{0CD8B57C-FA40-40BF-87FC-E49D36F90A11}" presName="spacer" presStyleCnt="0"/>
      <dgm:spPr/>
    </dgm:pt>
    <dgm:pt modelId="{CFF6E342-D692-451D-8E8E-778B1140CB0B}" type="pres">
      <dgm:prSet presAssocID="{ED1E36F1-B3CC-4389-AB5C-3E7C2483260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CB7596B-733E-4601-8A48-4B22CA4089CA}" srcId="{74E3F23B-DF07-4002-A879-2A6C8CE67C75}" destId="{5E68265C-825D-431A-A27E-BE4F9436A99C}" srcOrd="1" destOrd="0" parTransId="{D535E1FD-EE6A-49FC-847D-FBB5EF678DE8}" sibTransId="{0CD8B57C-FA40-40BF-87FC-E49D36F90A11}"/>
    <dgm:cxn modelId="{75577CDB-4B84-4ED7-9E22-9B873FBCD104}" type="presOf" srcId="{5E68265C-825D-431A-A27E-BE4F9436A99C}" destId="{E35005D2-20DD-4D8D-8C14-B103FA8FFD78}" srcOrd="0" destOrd="0" presId="urn:microsoft.com/office/officeart/2005/8/layout/vList2"/>
    <dgm:cxn modelId="{48A8728A-275F-4D3E-9C73-D69EC49C2042}" type="presOf" srcId="{ED1E36F1-B3CC-4389-AB5C-3E7C24832603}" destId="{CFF6E342-D692-451D-8E8E-778B1140CB0B}" srcOrd="0" destOrd="0" presId="urn:microsoft.com/office/officeart/2005/8/layout/vList2"/>
    <dgm:cxn modelId="{EE50F25C-9D48-4410-9BA4-3C7E29E9EB1C}" srcId="{74E3F23B-DF07-4002-A879-2A6C8CE67C75}" destId="{D614380B-E1A2-4EB8-A76A-C7FD379993B9}" srcOrd="0" destOrd="0" parTransId="{C7BD0E1E-EAF2-4F72-B459-D4A41900F6F2}" sibTransId="{1DB1CED6-38EC-41F2-903A-11544B2016AD}"/>
    <dgm:cxn modelId="{2146561F-00A0-4E59-96C7-311959450C7D}" srcId="{74E3F23B-DF07-4002-A879-2A6C8CE67C75}" destId="{ED1E36F1-B3CC-4389-AB5C-3E7C24832603}" srcOrd="2" destOrd="0" parTransId="{113906B4-FBE6-4C73-81FE-0F05D4CE0841}" sibTransId="{BEFC8052-5547-4338-9D41-19250B0FE1B6}"/>
    <dgm:cxn modelId="{96C117D4-A9E2-4D45-B84F-37834A9E4677}" type="presOf" srcId="{74E3F23B-DF07-4002-A879-2A6C8CE67C75}" destId="{1ECB0E3B-29CD-40D9-BBE4-4C41BF089196}" srcOrd="0" destOrd="0" presId="urn:microsoft.com/office/officeart/2005/8/layout/vList2"/>
    <dgm:cxn modelId="{2321EB91-5855-4B33-A746-69DAB8B8AD5E}" type="presOf" srcId="{D614380B-E1A2-4EB8-A76A-C7FD379993B9}" destId="{2771E62E-828B-4282-9203-7B855D4CA051}" srcOrd="0" destOrd="0" presId="urn:microsoft.com/office/officeart/2005/8/layout/vList2"/>
    <dgm:cxn modelId="{CCE9FC1A-5988-4436-8752-62BDA6528388}" type="presParOf" srcId="{1ECB0E3B-29CD-40D9-BBE4-4C41BF089196}" destId="{2771E62E-828B-4282-9203-7B855D4CA051}" srcOrd="0" destOrd="0" presId="urn:microsoft.com/office/officeart/2005/8/layout/vList2"/>
    <dgm:cxn modelId="{A080D3E1-29D2-4FB9-8B63-701E0F892AA7}" type="presParOf" srcId="{1ECB0E3B-29CD-40D9-BBE4-4C41BF089196}" destId="{DCDD8A4B-70E8-4A9F-90B2-3D2FCD1DF4E5}" srcOrd="1" destOrd="0" presId="urn:microsoft.com/office/officeart/2005/8/layout/vList2"/>
    <dgm:cxn modelId="{9286585E-123D-42E3-880A-92F43056EB5C}" type="presParOf" srcId="{1ECB0E3B-29CD-40D9-BBE4-4C41BF089196}" destId="{E35005D2-20DD-4D8D-8C14-B103FA8FFD78}" srcOrd="2" destOrd="0" presId="urn:microsoft.com/office/officeart/2005/8/layout/vList2"/>
    <dgm:cxn modelId="{4F8196A5-2C10-4C34-AA59-A65390CC5908}" type="presParOf" srcId="{1ECB0E3B-29CD-40D9-BBE4-4C41BF089196}" destId="{E0AD0011-6664-4618-AA42-C88F1C5EAA42}" srcOrd="3" destOrd="0" presId="urn:microsoft.com/office/officeart/2005/8/layout/vList2"/>
    <dgm:cxn modelId="{67F7841F-A6C7-4110-AC91-E06141A400F3}" type="presParOf" srcId="{1ECB0E3B-29CD-40D9-BBE4-4C41BF089196}" destId="{CFF6E342-D692-451D-8E8E-778B1140CB0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104411-C78C-4EF7-8F05-2B8E8982E46E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682CC25-6BDB-45A4-9149-E4A192C80A40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3200" dirty="0">
              <a:solidFill>
                <a:schemeClr val="tx1"/>
              </a:solidFill>
            </a:rPr>
            <a:t>Initial Assessment of Pain</a:t>
          </a:r>
          <a:endParaRPr lang="el-GR" sz="3200" dirty="0">
            <a:solidFill>
              <a:schemeClr val="tx1"/>
            </a:solidFill>
          </a:endParaRPr>
        </a:p>
      </dgm:t>
    </dgm:pt>
    <dgm:pt modelId="{48BDBE20-7B71-486A-86C5-4725CF72382B}" type="parTrans" cxnId="{DDA2D7A3-C06F-4818-B796-E8FB53D24516}">
      <dgm:prSet/>
      <dgm:spPr/>
      <dgm:t>
        <a:bodyPr/>
        <a:lstStyle/>
        <a:p>
          <a:endParaRPr lang="el-GR"/>
        </a:p>
      </dgm:t>
    </dgm:pt>
    <dgm:pt modelId="{79936CE1-D022-4C4F-AF08-E1E24C8EE875}" type="sibTrans" cxnId="{DDA2D7A3-C06F-4818-B796-E8FB53D24516}">
      <dgm:prSet/>
      <dgm:spPr/>
      <dgm:t>
        <a:bodyPr/>
        <a:lstStyle/>
        <a:p>
          <a:endParaRPr lang="el-GR"/>
        </a:p>
      </dgm:t>
    </dgm:pt>
    <dgm:pt modelId="{2D78E84B-8871-47DB-B2AC-3D3999F73C6F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Patient History</a:t>
          </a:r>
          <a:endParaRPr lang="el-GR" sz="2800" dirty="0">
            <a:solidFill>
              <a:schemeClr val="tx1"/>
            </a:solidFill>
          </a:endParaRPr>
        </a:p>
      </dgm:t>
    </dgm:pt>
    <dgm:pt modelId="{CC2AC0AF-2500-47AB-BBFE-7B46F0A94B13}" type="parTrans" cxnId="{3C4A3171-6694-4E49-8EDA-18EA0F905BD1}">
      <dgm:prSet/>
      <dgm:spPr/>
      <dgm:t>
        <a:bodyPr/>
        <a:lstStyle/>
        <a:p>
          <a:endParaRPr lang="el-GR"/>
        </a:p>
      </dgm:t>
    </dgm:pt>
    <dgm:pt modelId="{F137687F-7833-4BFE-970E-CCC5649B59D9}" type="sibTrans" cxnId="{3C4A3171-6694-4E49-8EDA-18EA0F905BD1}">
      <dgm:prSet/>
      <dgm:spPr/>
      <dgm:t>
        <a:bodyPr/>
        <a:lstStyle/>
        <a:p>
          <a:endParaRPr lang="el-GR"/>
        </a:p>
      </dgm:t>
    </dgm:pt>
    <dgm:pt modelId="{949A8C37-C454-429D-9BD7-C9C9C7953A48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Physical Examination</a:t>
          </a:r>
          <a:endParaRPr lang="el-GR" sz="2800" dirty="0">
            <a:solidFill>
              <a:schemeClr val="tx1"/>
            </a:solidFill>
          </a:endParaRPr>
        </a:p>
      </dgm:t>
    </dgm:pt>
    <dgm:pt modelId="{0EEA6480-ECF7-44D6-B9F3-8B3A402295B8}" type="parTrans" cxnId="{91197C21-53F8-4C36-AFE3-FA27BA953E81}">
      <dgm:prSet/>
      <dgm:spPr/>
      <dgm:t>
        <a:bodyPr/>
        <a:lstStyle/>
        <a:p>
          <a:endParaRPr lang="el-GR"/>
        </a:p>
      </dgm:t>
    </dgm:pt>
    <dgm:pt modelId="{509630B9-FB19-429F-AA00-04858E4478C8}" type="sibTrans" cxnId="{91197C21-53F8-4C36-AFE3-FA27BA953E81}">
      <dgm:prSet/>
      <dgm:spPr/>
      <dgm:t>
        <a:bodyPr/>
        <a:lstStyle/>
        <a:p>
          <a:endParaRPr lang="el-GR"/>
        </a:p>
      </dgm:t>
    </dgm:pt>
    <dgm:pt modelId="{D108616E-F8EE-48E6-9830-86D2D4F62D7D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Diagnostic Tests</a:t>
          </a:r>
          <a:endParaRPr lang="el-GR" sz="2800" dirty="0">
            <a:solidFill>
              <a:schemeClr val="tx1"/>
            </a:solidFill>
          </a:endParaRPr>
        </a:p>
      </dgm:t>
    </dgm:pt>
    <dgm:pt modelId="{C122A32E-5EAE-47A6-B498-A6CEDE878335}" type="parTrans" cxnId="{9A63231F-6803-453E-9D02-021A50E35ABF}">
      <dgm:prSet/>
      <dgm:spPr/>
      <dgm:t>
        <a:bodyPr/>
        <a:lstStyle/>
        <a:p>
          <a:endParaRPr lang="el-GR"/>
        </a:p>
      </dgm:t>
    </dgm:pt>
    <dgm:pt modelId="{867DD8EB-6C7F-42C5-A1FF-ED9B51A1F54A}" type="sibTrans" cxnId="{9A63231F-6803-453E-9D02-021A50E35ABF}">
      <dgm:prSet/>
      <dgm:spPr/>
      <dgm:t>
        <a:bodyPr/>
        <a:lstStyle/>
        <a:p>
          <a:endParaRPr lang="el-GR"/>
        </a:p>
      </dgm:t>
    </dgm:pt>
    <dgm:pt modelId="{26DB246F-2350-47B7-B4F9-5BC8865D6A75}" type="pres">
      <dgm:prSet presAssocID="{E1104411-C78C-4EF7-8F05-2B8E8982E46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EF6A7C-16A2-4C3C-BB80-FEC93B0B3168}" type="pres">
      <dgm:prSet presAssocID="{5682CC25-6BDB-45A4-9149-E4A192C80A40}" presName="root" presStyleCnt="0">
        <dgm:presLayoutVars>
          <dgm:chMax/>
          <dgm:chPref val="4"/>
        </dgm:presLayoutVars>
      </dgm:prSet>
      <dgm:spPr/>
    </dgm:pt>
    <dgm:pt modelId="{29994BC6-9BE2-4989-B88D-A46D1BC17CDD}" type="pres">
      <dgm:prSet presAssocID="{5682CC25-6BDB-45A4-9149-E4A192C80A40}" presName="rootComposite" presStyleCnt="0">
        <dgm:presLayoutVars/>
      </dgm:prSet>
      <dgm:spPr/>
    </dgm:pt>
    <dgm:pt modelId="{85AB0B45-6A08-49D9-93DF-25FE887BB51D}" type="pres">
      <dgm:prSet presAssocID="{5682CC25-6BDB-45A4-9149-E4A192C80A40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l-GR"/>
        </a:p>
      </dgm:t>
    </dgm:pt>
    <dgm:pt modelId="{371D3987-909D-49D1-B2BD-4B8747C40BCA}" type="pres">
      <dgm:prSet presAssocID="{5682CC25-6BDB-45A4-9149-E4A192C80A40}" presName="childShape" presStyleCnt="0">
        <dgm:presLayoutVars>
          <dgm:chMax val="0"/>
          <dgm:chPref val="0"/>
        </dgm:presLayoutVars>
      </dgm:prSet>
      <dgm:spPr/>
    </dgm:pt>
    <dgm:pt modelId="{6258BDEF-85EF-4C9D-AD7E-4338F7BC8BA2}" type="pres">
      <dgm:prSet presAssocID="{2D78E84B-8871-47DB-B2AC-3D3999F73C6F}" presName="childComposite" presStyleCnt="0">
        <dgm:presLayoutVars>
          <dgm:chMax val="0"/>
          <dgm:chPref val="0"/>
        </dgm:presLayoutVars>
      </dgm:prSet>
      <dgm:spPr/>
    </dgm:pt>
    <dgm:pt modelId="{F10C5DA7-771C-44D8-BE92-48F4D044FF9A}" type="pres">
      <dgm:prSet presAssocID="{2D78E84B-8871-47DB-B2AC-3D3999F73C6F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Σημάδι ελέγχου"/>
        </a:ext>
      </dgm:extLst>
    </dgm:pt>
    <dgm:pt modelId="{DB44E0AE-A990-48A2-A304-9B93382AEDFA}" type="pres">
      <dgm:prSet presAssocID="{2D78E84B-8871-47DB-B2AC-3D3999F73C6F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C831485-383B-49F9-9B96-3BB4130B1B37}" type="pres">
      <dgm:prSet presAssocID="{949A8C37-C454-429D-9BD7-C9C9C7953A48}" presName="childComposite" presStyleCnt="0">
        <dgm:presLayoutVars>
          <dgm:chMax val="0"/>
          <dgm:chPref val="0"/>
        </dgm:presLayoutVars>
      </dgm:prSet>
      <dgm:spPr/>
    </dgm:pt>
    <dgm:pt modelId="{71F5FB24-50C9-43E0-AEE0-CFCCC2EA0784}" type="pres">
      <dgm:prSet presAssocID="{949A8C37-C454-429D-9BD7-C9C9C7953A48}" presName="Image" presStyleLbl="node1" presStyleIdx="1" presStyleCnt="3"/>
      <dgm:spPr>
        <a:noFill/>
        <a:ln>
          <a:noFill/>
        </a:ln>
      </dgm:spPr>
    </dgm:pt>
    <dgm:pt modelId="{0B370BBF-A172-43C6-AC58-F26408B27D6B}" type="pres">
      <dgm:prSet presAssocID="{949A8C37-C454-429D-9BD7-C9C9C7953A48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2A4F946-307C-4D63-B630-EE881DC2AAC5}" type="pres">
      <dgm:prSet presAssocID="{D108616E-F8EE-48E6-9830-86D2D4F62D7D}" presName="childComposite" presStyleCnt="0">
        <dgm:presLayoutVars>
          <dgm:chMax val="0"/>
          <dgm:chPref val="0"/>
        </dgm:presLayoutVars>
      </dgm:prSet>
      <dgm:spPr/>
    </dgm:pt>
    <dgm:pt modelId="{B74A5D58-8988-4577-8281-A9B3A5F756CB}" type="pres">
      <dgm:prSet presAssocID="{D108616E-F8EE-48E6-9830-86D2D4F62D7D}" presName="Image" presStyleLbl="node1" presStyleIdx="2" presStyleCnt="3"/>
      <dgm:spPr>
        <a:noFill/>
        <a:ln>
          <a:noFill/>
        </a:ln>
      </dgm:spPr>
    </dgm:pt>
    <dgm:pt modelId="{14BFD780-9A62-4871-BF00-EEB2C76F00EB}" type="pres">
      <dgm:prSet presAssocID="{D108616E-F8EE-48E6-9830-86D2D4F62D7D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7AF8938-A76A-46F8-99DA-C9CD00855F6C}" type="presOf" srcId="{E1104411-C78C-4EF7-8F05-2B8E8982E46E}" destId="{26DB246F-2350-47B7-B4F9-5BC8865D6A75}" srcOrd="0" destOrd="0" presId="urn:microsoft.com/office/officeart/2008/layout/PictureAccentList"/>
    <dgm:cxn modelId="{22DB218D-A8AC-49E4-9BCB-D29066202915}" type="presOf" srcId="{D108616E-F8EE-48E6-9830-86D2D4F62D7D}" destId="{14BFD780-9A62-4871-BF00-EEB2C76F00EB}" srcOrd="0" destOrd="0" presId="urn:microsoft.com/office/officeart/2008/layout/PictureAccentList"/>
    <dgm:cxn modelId="{FC01B85D-753E-4A15-9559-D3F81C034EBE}" type="presOf" srcId="{2D78E84B-8871-47DB-B2AC-3D3999F73C6F}" destId="{DB44E0AE-A990-48A2-A304-9B93382AEDFA}" srcOrd="0" destOrd="0" presId="urn:microsoft.com/office/officeart/2008/layout/PictureAccentList"/>
    <dgm:cxn modelId="{1F0F5994-D4F6-42F4-8DC6-EF1C075692DA}" type="presOf" srcId="{949A8C37-C454-429D-9BD7-C9C9C7953A48}" destId="{0B370BBF-A172-43C6-AC58-F26408B27D6B}" srcOrd="0" destOrd="0" presId="urn:microsoft.com/office/officeart/2008/layout/PictureAccentList"/>
    <dgm:cxn modelId="{9A63231F-6803-453E-9D02-021A50E35ABF}" srcId="{5682CC25-6BDB-45A4-9149-E4A192C80A40}" destId="{D108616E-F8EE-48E6-9830-86D2D4F62D7D}" srcOrd="2" destOrd="0" parTransId="{C122A32E-5EAE-47A6-B498-A6CEDE878335}" sibTransId="{867DD8EB-6C7F-42C5-A1FF-ED9B51A1F54A}"/>
    <dgm:cxn modelId="{91197C21-53F8-4C36-AFE3-FA27BA953E81}" srcId="{5682CC25-6BDB-45A4-9149-E4A192C80A40}" destId="{949A8C37-C454-429D-9BD7-C9C9C7953A48}" srcOrd="1" destOrd="0" parTransId="{0EEA6480-ECF7-44D6-B9F3-8B3A402295B8}" sibTransId="{509630B9-FB19-429F-AA00-04858E4478C8}"/>
    <dgm:cxn modelId="{3C4A3171-6694-4E49-8EDA-18EA0F905BD1}" srcId="{5682CC25-6BDB-45A4-9149-E4A192C80A40}" destId="{2D78E84B-8871-47DB-B2AC-3D3999F73C6F}" srcOrd="0" destOrd="0" parTransId="{CC2AC0AF-2500-47AB-BBFE-7B46F0A94B13}" sibTransId="{F137687F-7833-4BFE-970E-CCC5649B59D9}"/>
    <dgm:cxn modelId="{F6D7234C-C6DA-4355-BDC3-9126A1F4C148}" type="presOf" srcId="{5682CC25-6BDB-45A4-9149-E4A192C80A40}" destId="{85AB0B45-6A08-49D9-93DF-25FE887BB51D}" srcOrd="0" destOrd="0" presId="urn:microsoft.com/office/officeart/2008/layout/PictureAccentList"/>
    <dgm:cxn modelId="{DDA2D7A3-C06F-4818-B796-E8FB53D24516}" srcId="{E1104411-C78C-4EF7-8F05-2B8E8982E46E}" destId="{5682CC25-6BDB-45A4-9149-E4A192C80A40}" srcOrd="0" destOrd="0" parTransId="{48BDBE20-7B71-486A-86C5-4725CF72382B}" sibTransId="{79936CE1-D022-4C4F-AF08-E1E24C8EE875}"/>
    <dgm:cxn modelId="{674385FD-717A-4894-922F-C4D3E16C2273}" type="presParOf" srcId="{26DB246F-2350-47B7-B4F9-5BC8865D6A75}" destId="{55EF6A7C-16A2-4C3C-BB80-FEC93B0B3168}" srcOrd="0" destOrd="0" presId="urn:microsoft.com/office/officeart/2008/layout/PictureAccentList"/>
    <dgm:cxn modelId="{68C4D4BE-C37F-47F8-94E7-E57A124E654F}" type="presParOf" srcId="{55EF6A7C-16A2-4C3C-BB80-FEC93B0B3168}" destId="{29994BC6-9BE2-4989-B88D-A46D1BC17CDD}" srcOrd="0" destOrd="0" presId="urn:microsoft.com/office/officeart/2008/layout/PictureAccentList"/>
    <dgm:cxn modelId="{F84ADCE9-617D-44F4-89D8-A2BE3F347A7F}" type="presParOf" srcId="{29994BC6-9BE2-4989-B88D-A46D1BC17CDD}" destId="{85AB0B45-6A08-49D9-93DF-25FE887BB51D}" srcOrd="0" destOrd="0" presId="urn:microsoft.com/office/officeart/2008/layout/PictureAccentList"/>
    <dgm:cxn modelId="{EE2AEAE5-549C-4EA4-B488-978D15D7863F}" type="presParOf" srcId="{55EF6A7C-16A2-4C3C-BB80-FEC93B0B3168}" destId="{371D3987-909D-49D1-B2BD-4B8747C40BCA}" srcOrd="1" destOrd="0" presId="urn:microsoft.com/office/officeart/2008/layout/PictureAccentList"/>
    <dgm:cxn modelId="{5D30F7AD-A2CB-4897-831A-9B072D30D55D}" type="presParOf" srcId="{371D3987-909D-49D1-B2BD-4B8747C40BCA}" destId="{6258BDEF-85EF-4C9D-AD7E-4338F7BC8BA2}" srcOrd="0" destOrd="0" presId="urn:microsoft.com/office/officeart/2008/layout/PictureAccentList"/>
    <dgm:cxn modelId="{97C39CAE-8F6C-4851-9A1A-D65FB488C33A}" type="presParOf" srcId="{6258BDEF-85EF-4C9D-AD7E-4338F7BC8BA2}" destId="{F10C5DA7-771C-44D8-BE92-48F4D044FF9A}" srcOrd="0" destOrd="0" presId="urn:microsoft.com/office/officeart/2008/layout/PictureAccentList"/>
    <dgm:cxn modelId="{3ADC31F5-1E11-45E3-86E0-06C4966A84B6}" type="presParOf" srcId="{6258BDEF-85EF-4C9D-AD7E-4338F7BC8BA2}" destId="{DB44E0AE-A990-48A2-A304-9B93382AEDFA}" srcOrd="1" destOrd="0" presId="urn:microsoft.com/office/officeart/2008/layout/PictureAccentList"/>
    <dgm:cxn modelId="{2C697397-CAD9-44B8-8C4D-1966A6017274}" type="presParOf" srcId="{371D3987-909D-49D1-B2BD-4B8747C40BCA}" destId="{BC831485-383B-49F9-9B96-3BB4130B1B37}" srcOrd="1" destOrd="0" presId="urn:microsoft.com/office/officeart/2008/layout/PictureAccentList"/>
    <dgm:cxn modelId="{A5F25536-17A5-4D28-A0DC-5FB379136BAC}" type="presParOf" srcId="{BC831485-383B-49F9-9B96-3BB4130B1B37}" destId="{71F5FB24-50C9-43E0-AEE0-CFCCC2EA0784}" srcOrd="0" destOrd="0" presId="urn:microsoft.com/office/officeart/2008/layout/PictureAccentList"/>
    <dgm:cxn modelId="{1B4F9BAC-7F5B-4039-BB21-A9D626667528}" type="presParOf" srcId="{BC831485-383B-49F9-9B96-3BB4130B1B37}" destId="{0B370BBF-A172-43C6-AC58-F26408B27D6B}" srcOrd="1" destOrd="0" presId="urn:microsoft.com/office/officeart/2008/layout/PictureAccentList"/>
    <dgm:cxn modelId="{88D66FA9-B5A7-4C20-A6D3-F7AC19F68100}" type="presParOf" srcId="{371D3987-909D-49D1-B2BD-4B8747C40BCA}" destId="{62A4F946-307C-4D63-B630-EE881DC2AAC5}" srcOrd="2" destOrd="0" presId="urn:microsoft.com/office/officeart/2008/layout/PictureAccentList"/>
    <dgm:cxn modelId="{F07BB9A8-2E17-478E-B246-35FB607837CA}" type="presParOf" srcId="{62A4F946-307C-4D63-B630-EE881DC2AAC5}" destId="{B74A5D58-8988-4577-8281-A9B3A5F756CB}" srcOrd="0" destOrd="0" presId="urn:microsoft.com/office/officeart/2008/layout/PictureAccentList"/>
    <dgm:cxn modelId="{1102D3AF-C80B-40DD-9529-537538E6A887}" type="presParOf" srcId="{62A4F946-307C-4D63-B630-EE881DC2AAC5}" destId="{14BFD780-9A62-4871-BF00-EEB2C76F00E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E1104411-C78C-4EF7-8F05-2B8E8982E46E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682CC25-6BDB-45A4-9149-E4A192C80A40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3200" dirty="0">
              <a:solidFill>
                <a:schemeClr val="tx1"/>
              </a:solidFill>
            </a:rPr>
            <a:t>Treatment Plan</a:t>
          </a:r>
          <a:endParaRPr lang="el-GR" sz="3200" dirty="0">
            <a:solidFill>
              <a:schemeClr val="tx1"/>
            </a:solidFill>
          </a:endParaRPr>
        </a:p>
      </dgm:t>
    </dgm:pt>
    <dgm:pt modelId="{48BDBE20-7B71-486A-86C5-4725CF72382B}" type="parTrans" cxnId="{DDA2D7A3-C06F-4818-B796-E8FB53D24516}">
      <dgm:prSet/>
      <dgm:spPr/>
      <dgm:t>
        <a:bodyPr/>
        <a:lstStyle/>
        <a:p>
          <a:endParaRPr lang="el-GR"/>
        </a:p>
      </dgm:t>
    </dgm:pt>
    <dgm:pt modelId="{79936CE1-D022-4C4F-AF08-E1E24C8EE875}" type="sibTrans" cxnId="{DDA2D7A3-C06F-4818-B796-E8FB53D24516}">
      <dgm:prSet/>
      <dgm:spPr/>
      <dgm:t>
        <a:bodyPr/>
        <a:lstStyle/>
        <a:p>
          <a:endParaRPr lang="el-GR"/>
        </a:p>
      </dgm:t>
    </dgm:pt>
    <dgm:pt modelId="{2D78E84B-8871-47DB-B2AC-3D3999F73C6F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Goals of Treatment</a:t>
          </a:r>
          <a:endParaRPr lang="el-GR" sz="2800" dirty="0">
            <a:solidFill>
              <a:schemeClr val="tx1"/>
            </a:solidFill>
          </a:endParaRPr>
        </a:p>
      </dgm:t>
    </dgm:pt>
    <dgm:pt modelId="{CC2AC0AF-2500-47AB-BBFE-7B46F0A94B13}" type="parTrans" cxnId="{3C4A3171-6694-4E49-8EDA-18EA0F905BD1}">
      <dgm:prSet/>
      <dgm:spPr/>
      <dgm:t>
        <a:bodyPr/>
        <a:lstStyle/>
        <a:p>
          <a:endParaRPr lang="el-GR"/>
        </a:p>
      </dgm:t>
    </dgm:pt>
    <dgm:pt modelId="{F137687F-7833-4BFE-970E-CCC5649B59D9}" type="sibTrans" cxnId="{3C4A3171-6694-4E49-8EDA-18EA0F905BD1}">
      <dgm:prSet/>
      <dgm:spPr/>
      <dgm:t>
        <a:bodyPr/>
        <a:lstStyle/>
        <a:p>
          <a:endParaRPr lang="el-GR"/>
        </a:p>
      </dgm:t>
    </dgm:pt>
    <dgm:pt modelId="{949A8C37-C454-429D-9BD7-C9C9C7953A48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Possible constituents of the treatment plan</a:t>
          </a:r>
          <a:endParaRPr lang="el-GR" sz="2800" dirty="0">
            <a:solidFill>
              <a:schemeClr val="tx1"/>
            </a:solidFill>
          </a:endParaRPr>
        </a:p>
      </dgm:t>
    </dgm:pt>
    <dgm:pt modelId="{0EEA6480-ECF7-44D6-B9F3-8B3A402295B8}" type="parTrans" cxnId="{91197C21-53F8-4C36-AFE3-FA27BA953E81}">
      <dgm:prSet/>
      <dgm:spPr/>
      <dgm:t>
        <a:bodyPr/>
        <a:lstStyle/>
        <a:p>
          <a:endParaRPr lang="el-GR"/>
        </a:p>
      </dgm:t>
    </dgm:pt>
    <dgm:pt modelId="{509630B9-FB19-429F-AA00-04858E4478C8}" type="sibTrans" cxnId="{91197C21-53F8-4C36-AFE3-FA27BA953E81}">
      <dgm:prSet/>
      <dgm:spPr/>
      <dgm:t>
        <a:bodyPr/>
        <a:lstStyle/>
        <a:p>
          <a:endParaRPr lang="el-GR"/>
        </a:p>
      </dgm:t>
    </dgm:pt>
    <dgm:pt modelId="{D108616E-F8EE-48E6-9830-86D2D4F62D7D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Patient/Health Care Provider Interaction</a:t>
          </a:r>
          <a:endParaRPr lang="el-GR" sz="2800" dirty="0">
            <a:solidFill>
              <a:schemeClr val="tx1"/>
            </a:solidFill>
          </a:endParaRPr>
        </a:p>
      </dgm:t>
    </dgm:pt>
    <dgm:pt modelId="{C122A32E-5EAE-47A6-B498-A6CEDE878335}" type="parTrans" cxnId="{9A63231F-6803-453E-9D02-021A50E35ABF}">
      <dgm:prSet/>
      <dgm:spPr/>
      <dgm:t>
        <a:bodyPr/>
        <a:lstStyle/>
        <a:p>
          <a:endParaRPr lang="el-GR"/>
        </a:p>
      </dgm:t>
    </dgm:pt>
    <dgm:pt modelId="{867DD8EB-6C7F-42C5-A1FF-ED9B51A1F54A}" type="sibTrans" cxnId="{9A63231F-6803-453E-9D02-021A50E35ABF}">
      <dgm:prSet/>
      <dgm:spPr/>
      <dgm:t>
        <a:bodyPr/>
        <a:lstStyle/>
        <a:p>
          <a:endParaRPr lang="el-GR"/>
        </a:p>
      </dgm:t>
    </dgm:pt>
    <dgm:pt modelId="{26DB246F-2350-47B7-B4F9-5BC8865D6A75}" type="pres">
      <dgm:prSet presAssocID="{E1104411-C78C-4EF7-8F05-2B8E8982E46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EF6A7C-16A2-4C3C-BB80-FEC93B0B3168}" type="pres">
      <dgm:prSet presAssocID="{5682CC25-6BDB-45A4-9149-E4A192C80A40}" presName="root" presStyleCnt="0">
        <dgm:presLayoutVars>
          <dgm:chMax/>
          <dgm:chPref val="4"/>
        </dgm:presLayoutVars>
      </dgm:prSet>
      <dgm:spPr/>
    </dgm:pt>
    <dgm:pt modelId="{29994BC6-9BE2-4989-B88D-A46D1BC17CDD}" type="pres">
      <dgm:prSet presAssocID="{5682CC25-6BDB-45A4-9149-E4A192C80A40}" presName="rootComposite" presStyleCnt="0">
        <dgm:presLayoutVars/>
      </dgm:prSet>
      <dgm:spPr/>
    </dgm:pt>
    <dgm:pt modelId="{85AB0B45-6A08-49D9-93DF-25FE887BB51D}" type="pres">
      <dgm:prSet presAssocID="{5682CC25-6BDB-45A4-9149-E4A192C80A40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l-GR"/>
        </a:p>
      </dgm:t>
    </dgm:pt>
    <dgm:pt modelId="{371D3987-909D-49D1-B2BD-4B8747C40BCA}" type="pres">
      <dgm:prSet presAssocID="{5682CC25-6BDB-45A4-9149-E4A192C80A40}" presName="childShape" presStyleCnt="0">
        <dgm:presLayoutVars>
          <dgm:chMax val="0"/>
          <dgm:chPref val="0"/>
        </dgm:presLayoutVars>
      </dgm:prSet>
      <dgm:spPr/>
    </dgm:pt>
    <dgm:pt modelId="{6258BDEF-85EF-4C9D-AD7E-4338F7BC8BA2}" type="pres">
      <dgm:prSet presAssocID="{2D78E84B-8871-47DB-B2AC-3D3999F73C6F}" presName="childComposite" presStyleCnt="0">
        <dgm:presLayoutVars>
          <dgm:chMax val="0"/>
          <dgm:chPref val="0"/>
        </dgm:presLayoutVars>
      </dgm:prSet>
      <dgm:spPr/>
    </dgm:pt>
    <dgm:pt modelId="{F10C5DA7-771C-44D8-BE92-48F4D044FF9A}" type="pres">
      <dgm:prSet presAssocID="{2D78E84B-8871-47DB-B2AC-3D3999F73C6F}" presName="Image" presStyleLbl="node1" presStyleIdx="0" presStyleCnt="3" custLinFactY="12020" custLinFactNeighborY="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Σημάδι ελέγχου"/>
        </a:ext>
      </dgm:extLst>
    </dgm:pt>
    <dgm:pt modelId="{DB44E0AE-A990-48A2-A304-9B93382AEDFA}" type="pres">
      <dgm:prSet presAssocID="{2D78E84B-8871-47DB-B2AC-3D3999F73C6F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C831485-383B-49F9-9B96-3BB4130B1B37}" type="pres">
      <dgm:prSet presAssocID="{949A8C37-C454-429D-9BD7-C9C9C7953A48}" presName="childComposite" presStyleCnt="0">
        <dgm:presLayoutVars>
          <dgm:chMax val="0"/>
          <dgm:chPref val="0"/>
        </dgm:presLayoutVars>
      </dgm:prSet>
      <dgm:spPr/>
    </dgm:pt>
    <dgm:pt modelId="{71F5FB24-50C9-43E0-AEE0-CFCCC2EA0784}" type="pres">
      <dgm:prSet presAssocID="{949A8C37-C454-429D-9BD7-C9C9C7953A48}" presName="Image" presStyleLbl="node1" presStyleIdx="1" presStyleCnt="3"/>
      <dgm:spPr>
        <a:noFill/>
        <a:ln>
          <a:noFill/>
        </a:ln>
      </dgm:spPr>
    </dgm:pt>
    <dgm:pt modelId="{0B370BBF-A172-43C6-AC58-F26408B27D6B}" type="pres">
      <dgm:prSet presAssocID="{949A8C37-C454-429D-9BD7-C9C9C7953A48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2A4F946-307C-4D63-B630-EE881DC2AAC5}" type="pres">
      <dgm:prSet presAssocID="{D108616E-F8EE-48E6-9830-86D2D4F62D7D}" presName="childComposite" presStyleCnt="0">
        <dgm:presLayoutVars>
          <dgm:chMax val="0"/>
          <dgm:chPref val="0"/>
        </dgm:presLayoutVars>
      </dgm:prSet>
      <dgm:spPr/>
    </dgm:pt>
    <dgm:pt modelId="{B74A5D58-8988-4577-8281-A9B3A5F756CB}" type="pres">
      <dgm:prSet presAssocID="{D108616E-F8EE-48E6-9830-86D2D4F62D7D}" presName="Image" presStyleLbl="node1" presStyleIdx="2" presStyleCnt="3"/>
      <dgm:spPr>
        <a:noFill/>
        <a:ln>
          <a:noFill/>
        </a:ln>
      </dgm:spPr>
    </dgm:pt>
    <dgm:pt modelId="{14BFD780-9A62-4871-BF00-EEB2C76F00EB}" type="pres">
      <dgm:prSet presAssocID="{D108616E-F8EE-48E6-9830-86D2D4F62D7D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7AF8938-A76A-46F8-99DA-C9CD00855F6C}" type="presOf" srcId="{E1104411-C78C-4EF7-8F05-2B8E8982E46E}" destId="{26DB246F-2350-47B7-B4F9-5BC8865D6A75}" srcOrd="0" destOrd="0" presId="urn:microsoft.com/office/officeart/2008/layout/PictureAccentList"/>
    <dgm:cxn modelId="{22DB218D-A8AC-49E4-9BCB-D29066202915}" type="presOf" srcId="{D108616E-F8EE-48E6-9830-86D2D4F62D7D}" destId="{14BFD780-9A62-4871-BF00-EEB2C76F00EB}" srcOrd="0" destOrd="0" presId="urn:microsoft.com/office/officeart/2008/layout/PictureAccentList"/>
    <dgm:cxn modelId="{FC01B85D-753E-4A15-9559-D3F81C034EBE}" type="presOf" srcId="{2D78E84B-8871-47DB-B2AC-3D3999F73C6F}" destId="{DB44E0AE-A990-48A2-A304-9B93382AEDFA}" srcOrd="0" destOrd="0" presId="urn:microsoft.com/office/officeart/2008/layout/PictureAccentList"/>
    <dgm:cxn modelId="{1F0F5994-D4F6-42F4-8DC6-EF1C075692DA}" type="presOf" srcId="{949A8C37-C454-429D-9BD7-C9C9C7953A48}" destId="{0B370BBF-A172-43C6-AC58-F26408B27D6B}" srcOrd="0" destOrd="0" presId="urn:microsoft.com/office/officeart/2008/layout/PictureAccentList"/>
    <dgm:cxn modelId="{9A63231F-6803-453E-9D02-021A50E35ABF}" srcId="{5682CC25-6BDB-45A4-9149-E4A192C80A40}" destId="{D108616E-F8EE-48E6-9830-86D2D4F62D7D}" srcOrd="2" destOrd="0" parTransId="{C122A32E-5EAE-47A6-B498-A6CEDE878335}" sibTransId="{867DD8EB-6C7F-42C5-A1FF-ED9B51A1F54A}"/>
    <dgm:cxn modelId="{91197C21-53F8-4C36-AFE3-FA27BA953E81}" srcId="{5682CC25-6BDB-45A4-9149-E4A192C80A40}" destId="{949A8C37-C454-429D-9BD7-C9C9C7953A48}" srcOrd="1" destOrd="0" parTransId="{0EEA6480-ECF7-44D6-B9F3-8B3A402295B8}" sibTransId="{509630B9-FB19-429F-AA00-04858E4478C8}"/>
    <dgm:cxn modelId="{3C4A3171-6694-4E49-8EDA-18EA0F905BD1}" srcId="{5682CC25-6BDB-45A4-9149-E4A192C80A40}" destId="{2D78E84B-8871-47DB-B2AC-3D3999F73C6F}" srcOrd="0" destOrd="0" parTransId="{CC2AC0AF-2500-47AB-BBFE-7B46F0A94B13}" sibTransId="{F137687F-7833-4BFE-970E-CCC5649B59D9}"/>
    <dgm:cxn modelId="{F6D7234C-C6DA-4355-BDC3-9126A1F4C148}" type="presOf" srcId="{5682CC25-6BDB-45A4-9149-E4A192C80A40}" destId="{85AB0B45-6A08-49D9-93DF-25FE887BB51D}" srcOrd="0" destOrd="0" presId="urn:microsoft.com/office/officeart/2008/layout/PictureAccentList"/>
    <dgm:cxn modelId="{DDA2D7A3-C06F-4818-B796-E8FB53D24516}" srcId="{E1104411-C78C-4EF7-8F05-2B8E8982E46E}" destId="{5682CC25-6BDB-45A4-9149-E4A192C80A40}" srcOrd="0" destOrd="0" parTransId="{48BDBE20-7B71-486A-86C5-4725CF72382B}" sibTransId="{79936CE1-D022-4C4F-AF08-E1E24C8EE875}"/>
    <dgm:cxn modelId="{674385FD-717A-4894-922F-C4D3E16C2273}" type="presParOf" srcId="{26DB246F-2350-47B7-B4F9-5BC8865D6A75}" destId="{55EF6A7C-16A2-4C3C-BB80-FEC93B0B3168}" srcOrd="0" destOrd="0" presId="urn:microsoft.com/office/officeart/2008/layout/PictureAccentList"/>
    <dgm:cxn modelId="{68C4D4BE-C37F-47F8-94E7-E57A124E654F}" type="presParOf" srcId="{55EF6A7C-16A2-4C3C-BB80-FEC93B0B3168}" destId="{29994BC6-9BE2-4989-B88D-A46D1BC17CDD}" srcOrd="0" destOrd="0" presId="urn:microsoft.com/office/officeart/2008/layout/PictureAccentList"/>
    <dgm:cxn modelId="{F84ADCE9-617D-44F4-89D8-A2BE3F347A7F}" type="presParOf" srcId="{29994BC6-9BE2-4989-B88D-A46D1BC17CDD}" destId="{85AB0B45-6A08-49D9-93DF-25FE887BB51D}" srcOrd="0" destOrd="0" presId="urn:microsoft.com/office/officeart/2008/layout/PictureAccentList"/>
    <dgm:cxn modelId="{EE2AEAE5-549C-4EA4-B488-978D15D7863F}" type="presParOf" srcId="{55EF6A7C-16A2-4C3C-BB80-FEC93B0B3168}" destId="{371D3987-909D-49D1-B2BD-4B8747C40BCA}" srcOrd="1" destOrd="0" presId="urn:microsoft.com/office/officeart/2008/layout/PictureAccentList"/>
    <dgm:cxn modelId="{5D30F7AD-A2CB-4897-831A-9B072D30D55D}" type="presParOf" srcId="{371D3987-909D-49D1-B2BD-4B8747C40BCA}" destId="{6258BDEF-85EF-4C9D-AD7E-4338F7BC8BA2}" srcOrd="0" destOrd="0" presId="urn:microsoft.com/office/officeart/2008/layout/PictureAccentList"/>
    <dgm:cxn modelId="{97C39CAE-8F6C-4851-9A1A-D65FB488C33A}" type="presParOf" srcId="{6258BDEF-85EF-4C9D-AD7E-4338F7BC8BA2}" destId="{F10C5DA7-771C-44D8-BE92-48F4D044FF9A}" srcOrd="0" destOrd="0" presId="urn:microsoft.com/office/officeart/2008/layout/PictureAccentList"/>
    <dgm:cxn modelId="{3ADC31F5-1E11-45E3-86E0-06C4966A84B6}" type="presParOf" srcId="{6258BDEF-85EF-4C9D-AD7E-4338F7BC8BA2}" destId="{DB44E0AE-A990-48A2-A304-9B93382AEDFA}" srcOrd="1" destOrd="0" presId="urn:microsoft.com/office/officeart/2008/layout/PictureAccentList"/>
    <dgm:cxn modelId="{2C697397-CAD9-44B8-8C4D-1966A6017274}" type="presParOf" srcId="{371D3987-909D-49D1-B2BD-4B8747C40BCA}" destId="{BC831485-383B-49F9-9B96-3BB4130B1B37}" srcOrd="1" destOrd="0" presId="urn:microsoft.com/office/officeart/2008/layout/PictureAccentList"/>
    <dgm:cxn modelId="{A5F25536-17A5-4D28-A0DC-5FB379136BAC}" type="presParOf" srcId="{BC831485-383B-49F9-9B96-3BB4130B1B37}" destId="{71F5FB24-50C9-43E0-AEE0-CFCCC2EA0784}" srcOrd="0" destOrd="0" presId="urn:microsoft.com/office/officeart/2008/layout/PictureAccentList"/>
    <dgm:cxn modelId="{1B4F9BAC-7F5B-4039-BB21-A9D626667528}" type="presParOf" srcId="{BC831485-383B-49F9-9B96-3BB4130B1B37}" destId="{0B370BBF-A172-43C6-AC58-F26408B27D6B}" srcOrd="1" destOrd="0" presId="urn:microsoft.com/office/officeart/2008/layout/PictureAccentList"/>
    <dgm:cxn modelId="{88D66FA9-B5A7-4C20-A6D3-F7AC19F68100}" type="presParOf" srcId="{371D3987-909D-49D1-B2BD-4B8747C40BCA}" destId="{62A4F946-307C-4D63-B630-EE881DC2AAC5}" srcOrd="2" destOrd="0" presId="urn:microsoft.com/office/officeart/2008/layout/PictureAccentList"/>
    <dgm:cxn modelId="{F07BB9A8-2E17-478E-B246-35FB607837CA}" type="presParOf" srcId="{62A4F946-307C-4D63-B630-EE881DC2AAC5}" destId="{B74A5D58-8988-4577-8281-A9B3A5F756CB}" srcOrd="0" destOrd="0" presId="urn:microsoft.com/office/officeart/2008/layout/PictureAccentList"/>
    <dgm:cxn modelId="{1102D3AF-C80B-40DD-9529-537538E6A887}" type="presParOf" srcId="{62A4F946-307C-4D63-B630-EE881DC2AAC5}" destId="{14BFD780-9A62-4871-BF00-EEB2C76F00E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4E3F23B-DF07-4002-A879-2A6C8CE67C7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D614380B-E1A2-4EB8-A76A-C7FD379993B9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pPr algn="ctr"/>
          <a:r>
            <a:rPr lang="en-US" sz="2800" b="1" dirty="0">
              <a:solidFill>
                <a:schemeClr val="tx1"/>
              </a:solidFill>
            </a:rPr>
            <a:t>Which therapies and how…</a:t>
          </a:r>
          <a:endParaRPr lang="el-GR" sz="2800" b="1" dirty="0">
            <a:solidFill>
              <a:schemeClr val="tx1"/>
            </a:solidFill>
          </a:endParaRPr>
        </a:p>
      </dgm:t>
    </dgm:pt>
    <dgm:pt modelId="{C7BD0E1E-EAF2-4F72-B459-D4A41900F6F2}" type="parTrans" cxnId="{EE50F25C-9D48-4410-9BA4-3C7E29E9EB1C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1DB1CED6-38EC-41F2-903A-11544B2016AD}" type="sibTrans" cxnId="{EE50F25C-9D48-4410-9BA4-3C7E29E9EB1C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5E68265C-825D-431A-A27E-BE4F9436A99C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Pharmacologic Therapies</a:t>
          </a:r>
          <a:endParaRPr lang="el-GR" sz="2800" dirty="0">
            <a:solidFill>
              <a:schemeClr val="tx1"/>
            </a:solidFill>
          </a:endParaRPr>
        </a:p>
      </dgm:t>
    </dgm:pt>
    <dgm:pt modelId="{0CD8B57C-FA40-40BF-87FC-E49D36F90A11}" type="sibTrans" cxnId="{9CB7596B-733E-4601-8A48-4B22CA4089CA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D535E1FD-EE6A-49FC-847D-FBB5EF678DE8}" type="parTrans" cxnId="{9CB7596B-733E-4601-8A48-4B22CA4089CA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ED1E36F1-B3CC-4389-AB5C-3E7C24832603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Non Pharmacologic Therapies</a:t>
          </a:r>
          <a:endParaRPr lang="el-GR" sz="2800" dirty="0">
            <a:solidFill>
              <a:schemeClr val="tx1"/>
            </a:solidFill>
          </a:endParaRPr>
        </a:p>
      </dgm:t>
    </dgm:pt>
    <dgm:pt modelId="{113906B4-FBE6-4C73-81FE-0F05D4CE0841}" type="parTrans" cxnId="{2146561F-00A0-4E59-96C7-311959450C7D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BEFC8052-5547-4338-9D41-19250B0FE1B6}" type="sibTrans" cxnId="{2146561F-00A0-4E59-96C7-311959450C7D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1ECB0E3B-29CD-40D9-BBE4-4C41BF089196}" type="pres">
      <dgm:prSet presAssocID="{74E3F23B-DF07-4002-A879-2A6C8CE67C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771E62E-828B-4282-9203-7B855D4CA051}" type="pres">
      <dgm:prSet presAssocID="{D614380B-E1A2-4EB8-A76A-C7FD379993B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CDD8A4B-70E8-4A9F-90B2-3D2FCD1DF4E5}" type="pres">
      <dgm:prSet presAssocID="{1DB1CED6-38EC-41F2-903A-11544B2016AD}" presName="spacer" presStyleCnt="0"/>
      <dgm:spPr/>
    </dgm:pt>
    <dgm:pt modelId="{E35005D2-20DD-4D8D-8C14-B103FA8FFD78}" type="pres">
      <dgm:prSet presAssocID="{5E68265C-825D-431A-A27E-BE4F9436A99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0AD0011-6664-4618-AA42-C88F1C5EAA42}" type="pres">
      <dgm:prSet presAssocID="{0CD8B57C-FA40-40BF-87FC-E49D36F90A11}" presName="spacer" presStyleCnt="0"/>
      <dgm:spPr/>
    </dgm:pt>
    <dgm:pt modelId="{CFF6E342-D692-451D-8E8E-778B1140CB0B}" type="pres">
      <dgm:prSet presAssocID="{ED1E36F1-B3CC-4389-AB5C-3E7C2483260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CB7596B-733E-4601-8A48-4B22CA4089CA}" srcId="{74E3F23B-DF07-4002-A879-2A6C8CE67C75}" destId="{5E68265C-825D-431A-A27E-BE4F9436A99C}" srcOrd="1" destOrd="0" parTransId="{D535E1FD-EE6A-49FC-847D-FBB5EF678DE8}" sibTransId="{0CD8B57C-FA40-40BF-87FC-E49D36F90A11}"/>
    <dgm:cxn modelId="{75577CDB-4B84-4ED7-9E22-9B873FBCD104}" type="presOf" srcId="{5E68265C-825D-431A-A27E-BE4F9436A99C}" destId="{E35005D2-20DD-4D8D-8C14-B103FA8FFD78}" srcOrd="0" destOrd="0" presId="urn:microsoft.com/office/officeart/2005/8/layout/vList2"/>
    <dgm:cxn modelId="{48A8728A-275F-4D3E-9C73-D69EC49C2042}" type="presOf" srcId="{ED1E36F1-B3CC-4389-AB5C-3E7C24832603}" destId="{CFF6E342-D692-451D-8E8E-778B1140CB0B}" srcOrd="0" destOrd="0" presId="urn:microsoft.com/office/officeart/2005/8/layout/vList2"/>
    <dgm:cxn modelId="{EE50F25C-9D48-4410-9BA4-3C7E29E9EB1C}" srcId="{74E3F23B-DF07-4002-A879-2A6C8CE67C75}" destId="{D614380B-E1A2-4EB8-A76A-C7FD379993B9}" srcOrd="0" destOrd="0" parTransId="{C7BD0E1E-EAF2-4F72-B459-D4A41900F6F2}" sibTransId="{1DB1CED6-38EC-41F2-903A-11544B2016AD}"/>
    <dgm:cxn modelId="{2146561F-00A0-4E59-96C7-311959450C7D}" srcId="{74E3F23B-DF07-4002-A879-2A6C8CE67C75}" destId="{ED1E36F1-B3CC-4389-AB5C-3E7C24832603}" srcOrd="2" destOrd="0" parTransId="{113906B4-FBE6-4C73-81FE-0F05D4CE0841}" sibTransId="{BEFC8052-5547-4338-9D41-19250B0FE1B6}"/>
    <dgm:cxn modelId="{96C117D4-A9E2-4D45-B84F-37834A9E4677}" type="presOf" srcId="{74E3F23B-DF07-4002-A879-2A6C8CE67C75}" destId="{1ECB0E3B-29CD-40D9-BBE4-4C41BF089196}" srcOrd="0" destOrd="0" presId="urn:microsoft.com/office/officeart/2005/8/layout/vList2"/>
    <dgm:cxn modelId="{2321EB91-5855-4B33-A746-69DAB8B8AD5E}" type="presOf" srcId="{D614380B-E1A2-4EB8-A76A-C7FD379993B9}" destId="{2771E62E-828B-4282-9203-7B855D4CA051}" srcOrd="0" destOrd="0" presId="urn:microsoft.com/office/officeart/2005/8/layout/vList2"/>
    <dgm:cxn modelId="{CCE9FC1A-5988-4436-8752-62BDA6528388}" type="presParOf" srcId="{1ECB0E3B-29CD-40D9-BBE4-4C41BF089196}" destId="{2771E62E-828B-4282-9203-7B855D4CA051}" srcOrd="0" destOrd="0" presId="urn:microsoft.com/office/officeart/2005/8/layout/vList2"/>
    <dgm:cxn modelId="{A080D3E1-29D2-4FB9-8B63-701E0F892AA7}" type="presParOf" srcId="{1ECB0E3B-29CD-40D9-BBE4-4C41BF089196}" destId="{DCDD8A4B-70E8-4A9F-90B2-3D2FCD1DF4E5}" srcOrd="1" destOrd="0" presId="urn:microsoft.com/office/officeart/2005/8/layout/vList2"/>
    <dgm:cxn modelId="{9286585E-123D-42E3-880A-92F43056EB5C}" type="presParOf" srcId="{1ECB0E3B-29CD-40D9-BBE4-4C41BF089196}" destId="{E35005D2-20DD-4D8D-8C14-B103FA8FFD78}" srcOrd="2" destOrd="0" presId="urn:microsoft.com/office/officeart/2005/8/layout/vList2"/>
    <dgm:cxn modelId="{4F8196A5-2C10-4C34-AA59-A65390CC5908}" type="presParOf" srcId="{1ECB0E3B-29CD-40D9-BBE4-4C41BF089196}" destId="{E0AD0011-6664-4618-AA42-C88F1C5EAA42}" srcOrd="3" destOrd="0" presId="urn:microsoft.com/office/officeart/2005/8/layout/vList2"/>
    <dgm:cxn modelId="{67F7841F-A6C7-4110-AC91-E06141A400F3}" type="presParOf" srcId="{1ECB0E3B-29CD-40D9-BBE4-4C41BF089196}" destId="{CFF6E342-D692-451D-8E8E-778B1140CB0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E1104411-C78C-4EF7-8F05-2B8E8982E46E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682CC25-6BDB-45A4-9149-E4A192C80A40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3200" dirty="0">
              <a:solidFill>
                <a:schemeClr val="tx1"/>
              </a:solidFill>
            </a:rPr>
            <a:t>Treatment Plan</a:t>
          </a:r>
          <a:endParaRPr lang="el-GR" sz="3200" dirty="0">
            <a:solidFill>
              <a:schemeClr val="tx1"/>
            </a:solidFill>
          </a:endParaRPr>
        </a:p>
      </dgm:t>
    </dgm:pt>
    <dgm:pt modelId="{48BDBE20-7B71-486A-86C5-4725CF72382B}" type="parTrans" cxnId="{DDA2D7A3-C06F-4818-B796-E8FB53D24516}">
      <dgm:prSet/>
      <dgm:spPr/>
      <dgm:t>
        <a:bodyPr/>
        <a:lstStyle/>
        <a:p>
          <a:endParaRPr lang="el-GR"/>
        </a:p>
      </dgm:t>
    </dgm:pt>
    <dgm:pt modelId="{79936CE1-D022-4C4F-AF08-E1E24C8EE875}" type="sibTrans" cxnId="{DDA2D7A3-C06F-4818-B796-E8FB53D24516}">
      <dgm:prSet/>
      <dgm:spPr/>
      <dgm:t>
        <a:bodyPr/>
        <a:lstStyle/>
        <a:p>
          <a:endParaRPr lang="el-GR"/>
        </a:p>
      </dgm:t>
    </dgm:pt>
    <dgm:pt modelId="{2D78E84B-8871-47DB-B2AC-3D3999F73C6F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Goals of Treatment</a:t>
          </a:r>
          <a:endParaRPr lang="el-GR" sz="2800" dirty="0">
            <a:solidFill>
              <a:schemeClr val="tx1"/>
            </a:solidFill>
          </a:endParaRPr>
        </a:p>
      </dgm:t>
    </dgm:pt>
    <dgm:pt modelId="{CC2AC0AF-2500-47AB-BBFE-7B46F0A94B13}" type="parTrans" cxnId="{3C4A3171-6694-4E49-8EDA-18EA0F905BD1}">
      <dgm:prSet/>
      <dgm:spPr/>
      <dgm:t>
        <a:bodyPr/>
        <a:lstStyle/>
        <a:p>
          <a:endParaRPr lang="el-GR"/>
        </a:p>
      </dgm:t>
    </dgm:pt>
    <dgm:pt modelId="{F137687F-7833-4BFE-970E-CCC5649B59D9}" type="sibTrans" cxnId="{3C4A3171-6694-4E49-8EDA-18EA0F905BD1}">
      <dgm:prSet/>
      <dgm:spPr/>
      <dgm:t>
        <a:bodyPr/>
        <a:lstStyle/>
        <a:p>
          <a:endParaRPr lang="el-GR"/>
        </a:p>
      </dgm:t>
    </dgm:pt>
    <dgm:pt modelId="{949A8C37-C454-429D-9BD7-C9C9C7953A48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>
              <a:solidFill>
                <a:schemeClr val="tx1"/>
              </a:solidFill>
            </a:rPr>
            <a:t>Possible constituents of the treatment plan</a:t>
          </a:r>
          <a:endParaRPr lang="el-GR" sz="2800" dirty="0">
            <a:solidFill>
              <a:schemeClr val="tx1"/>
            </a:solidFill>
          </a:endParaRPr>
        </a:p>
      </dgm:t>
    </dgm:pt>
    <dgm:pt modelId="{0EEA6480-ECF7-44D6-B9F3-8B3A402295B8}" type="parTrans" cxnId="{91197C21-53F8-4C36-AFE3-FA27BA953E81}">
      <dgm:prSet/>
      <dgm:spPr/>
      <dgm:t>
        <a:bodyPr/>
        <a:lstStyle/>
        <a:p>
          <a:endParaRPr lang="el-GR"/>
        </a:p>
      </dgm:t>
    </dgm:pt>
    <dgm:pt modelId="{509630B9-FB19-429F-AA00-04858E4478C8}" type="sibTrans" cxnId="{91197C21-53F8-4C36-AFE3-FA27BA953E81}">
      <dgm:prSet/>
      <dgm:spPr/>
      <dgm:t>
        <a:bodyPr/>
        <a:lstStyle/>
        <a:p>
          <a:endParaRPr lang="el-GR"/>
        </a:p>
      </dgm:t>
    </dgm:pt>
    <dgm:pt modelId="{D108616E-F8EE-48E6-9830-86D2D4F62D7D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Patient/Health Care Provider Interaction</a:t>
          </a:r>
          <a:endParaRPr lang="el-GR" sz="2800" dirty="0">
            <a:solidFill>
              <a:schemeClr val="tx1"/>
            </a:solidFill>
          </a:endParaRPr>
        </a:p>
      </dgm:t>
    </dgm:pt>
    <dgm:pt modelId="{C122A32E-5EAE-47A6-B498-A6CEDE878335}" type="parTrans" cxnId="{9A63231F-6803-453E-9D02-021A50E35ABF}">
      <dgm:prSet/>
      <dgm:spPr/>
      <dgm:t>
        <a:bodyPr/>
        <a:lstStyle/>
        <a:p>
          <a:endParaRPr lang="el-GR"/>
        </a:p>
      </dgm:t>
    </dgm:pt>
    <dgm:pt modelId="{867DD8EB-6C7F-42C5-A1FF-ED9B51A1F54A}" type="sibTrans" cxnId="{9A63231F-6803-453E-9D02-021A50E35ABF}">
      <dgm:prSet/>
      <dgm:spPr/>
      <dgm:t>
        <a:bodyPr/>
        <a:lstStyle/>
        <a:p>
          <a:endParaRPr lang="el-GR"/>
        </a:p>
      </dgm:t>
    </dgm:pt>
    <dgm:pt modelId="{26DB246F-2350-47B7-B4F9-5BC8865D6A75}" type="pres">
      <dgm:prSet presAssocID="{E1104411-C78C-4EF7-8F05-2B8E8982E46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EF6A7C-16A2-4C3C-BB80-FEC93B0B3168}" type="pres">
      <dgm:prSet presAssocID="{5682CC25-6BDB-45A4-9149-E4A192C80A40}" presName="root" presStyleCnt="0">
        <dgm:presLayoutVars>
          <dgm:chMax/>
          <dgm:chPref val="4"/>
        </dgm:presLayoutVars>
      </dgm:prSet>
      <dgm:spPr/>
    </dgm:pt>
    <dgm:pt modelId="{29994BC6-9BE2-4989-B88D-A46D1BC17CDD}" type="pres">
      <dgm:prSet presAssocID="{5682CC25-6BDB-45A4-9149-E4A192C80A40}" presName="rootComposite" presStyleCnt="0">
        <dgm:presLayoutVars/>
      </dgm:prSet>
      <dgm:spPr/>
    </dgm:pt>
    <dgm:pt modelId="{85AB0B45-6A08-49D9-93DF-25FE887BB51D}" type="pres">
      <dgm:prSet presAssocID="{5682CC25-6BDB-45A4-9149-E4A192C80A40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l-GR"/>
        </a:p>
      </dgm:t>
    </dgm:pt>
    <dgm:pt modelId="{371D3987-909D-49D1-B2BD-4B8747C40BCA}" type="pres">
      <dgm:prSet presAssocID="{5682CC25-6BDB-45A4-9149-E4A192C80A40}" presName="childShape" presStyleCnt="0">
        <dgm:presLayoutVars>
          <dgm:chMax val="0"/>
          <dgm:chPref val="0"/>
        </dgm:presLayoutVars>
      </dgm:prSet>
      <dgm:spPr/>
    </dgm:pt>
    <dgm:pt modelId="{6258BDEF-85EF-4C9D-AD7E-4338F7BC8BA2}" type="pres">
      <dgm:prSet presAssocID="{2D78E84B-8871-47DB-B2AC-3D3999F73C6F}" presName="childComposite" presStyleCnt="0">
        <dgm:presLayoutVars>
          <dgm:chMax val="0"/>
          <dgm:chPref val="0"/>
        </dgm:presLayoutVars>
      </dgm:prSet>
      <dgm:spPr/>
    </dgm:pt>
    <dgm:pt modelId="{F10C5DA7-771C-44D8-BE92-48F4D044FF9A}" type="pres">
      <dgm:prSet presAssocID="{2D78E84B-8871-47DB-B2AC-3D3999F73C6F}" presName="Image" presStyleLbl="node1" presStyleIdx="0" presStyleCnt="3" custLinFactY="100000" custLinFactNeighborY="12400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Σημάδι ελέγχου"/>
        </a:ext>
      </dgm:extLst>
    </dgm:pt>
    <dgm:pt modelId="{DB44E0AE-A990-48A2-A304-9B93382AEDFA}" type="pres">
      <dgm:prSet presAssocID="{2D78E84B-8871-47DB-B2AC-3D3999F73C6F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C831485-383B-49F9-9B96-3BB4130B1B37}" type="pres">
      <dgm:prSet presAssocID="{949A8C37-C454-429D-9BD7-C9C9C7953A48}" presName="childComposite" presStyleCnt="0">
        <dgm:presLayoutVars>
          <dgm:chMax val="0"/>
          <dgm:chPref val="0"/>
        </dgm:presLayoutVars>
      </dgm:prSet>
      <dgm:spPr/>
    </dgm:pt>
    <dgm:pt modelId="{71F5FB24-50C9-43E0-AEE0-CFCCC2EA0784}" type="pres">
      <dgm:prSet presAssocID="{949A8C37-C454-429D-9BD7-C9C9C7953A48}" presName="Image" presStyleLbl="node1" presStyleIdx="1" presStyleCnt="3"/>
      <dgm:spPr>
        <a:noFill/>
        <a:ln>
          <a:noFill/>
        </a:ln>
      </dgm:spPr>
    </dgm:pt>
    <dgm:pt modelId="{0B370BBF-A172-43C6-AC58-F26408B27D6B}" type="pres">
      <dgm:prSet presAssocID="{949A8C37-C454-429D-9BD7-C9C9C7953A48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2A4F946-307C-4D63-B630-EE881DC2AAC5}" type="pres">
      <dgm:prSet presAssocID="{D108616E-F8EE-48E6-9830-86D2D4F62D7D}" presName="childComposite" presStyleCnt="0">
        <dgm:presLayoutVars>
          <dgm:chMax val="0"/>
          <dgm:chPref val="0"/>
        </dgm:presLayoutVars>
      </dgm:prSet>
      <dgm:spPr/>
    </dgm:pt>
    <dgm:pt modelId="{B74A5D58-8988-4577-8281-A9B3A5F756CB}" type="pres">
      <dgm:prSet presAssocID="{D108616E-F8EE-48E6-9830-86D2D4F62D7D}" presName="Image" presStyleLbl="node1" presStyleIdx="2" presStyleCnt="3"/>
      <dgm:spPr>
        <a:noFill/>
        <a:ln>
          <a:noFill/>
        </a:ln>
      </dgm:spPr>
    </dgm:pt>
    <dgm:pt modelId="{14BFD780-9A62-4871-BF00-EEB2C76F00EB}" type="pres">
      <dgm:prSet presAssocID="{D108616E-F8EE-48E6-9830-86D2D4F62D7D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7AF8938-A76A-46F8-99DA-C9CD00855F6C}" type="presOf" srcId="{E1104411-C78C-4EF7-8F05-2B8E8982E46E}" destId="{26DB246F-2350-47B7-B4F9-5BC8865D6A75}" srcOrd="0" destOrd="0" presId="urn:microsoft.com/office/officeart/2008/layout/PictureAccentList"/>
    <dgm:cxn modelId="{22DB218D-A8AC-49E4-9BCB-D29066202915}" type="presOf" srcId="{D108616E-F8EE-48E6-9830-86D2D4F62D7D}" destId="{14BFD780-9A62-4871-BF00-EEB2C76F00EB}" srcOrd="0" destOrd="0" presId="urn:microsoft.com/office/officeart/2008/layout/PictureAccentList"/>
    <dgm:cxn modelId="{FC01B85D-753E-4A15-9559-D3F81C034EBE}" type="presOf" srcId="{2D78E84B-8871-47DB-B2AC-3D3999F73C6F}" destId="{DB44E0AE-A990-48A2-A304-9B93382AEDFA}" srcOrd="0" destOrd="0" presId="urn:microsoft.com/office/officeart/2008/layout/PictureAccentList"/>
    <dgm:cxn modelId="{1F0F5994-D4F6-42F4-8DC6-EF1C075692DA}" type="presOf" srcId="{949A8C37-C454-429D-9BD7-C9C9C7953A48}" destId="{0B370BBF-A172-43C6-AC58-F26408B27D6B}" srcOrd="0" destOrd="0" presId="urn:microsoft.com/office/officeart/2008/layout/PictureAccentList"/>
    <dgm:cxn modelId="{9A63231F-6803-453E-9D02-021A50E35ABF}" srcId="{5682CC25-6BDB-45A4-9149-E4A192C80A40}" destId="{D108616E-F8EE-48E6-9830-86D2D4F62D7D}" srcOrd="2" destOrd="0" parTransId="{C122A32E-5EAE-47A6-B498-A6CEDE878335}" sibTransId="{867DD8EB-6C7F-42C5-A1FF-ED9B51A1F54A}"/>
    <dgm:cxn modelId="{91197C21-53F8-4C36-AFE3-FA27BA953E81}" srcId="{5682CC25-6BDB-45A4-9149-E4A192C80A40}" destId="{949A8C37-C454-429D-9BD7-C9C9C7953A48}" srcOrd="1" destOrd="0" parTransId="{0EEA6480-ECF7-44D6-B9F3-8B3A402295B8}" sibTransId="{509630B9-FB19-429F-AA00-04858E4478C8}"/>
    <dgm:cxn modelId="{3C4A3171-6694-4E49-8EDA-18EA0F905BD1}" srcId="{5682CC25-6BDB-45A4-9149-E4A192C80A40}" destId="{2D78E84B-8871-47DB-B2AC-3D3999F73C6F}" srcOrd="0" destOrd="0" parTransId="{CC2AC0AF-2500-47AB-BBFE-7B46F0A94B13}" sibTransId="{F137687F-7833-4BFE-970E-CCC5649B59D9}"/>
    <dgm:cxn modelId="{F6D7234C-C6DA-4355-BDC3-9126A1F4C148}" type="presOf" srcId="{5682CC25-6BDB-45A4-9149-E4A192C80A40}" destId="{85AB0B45-6A08-49D9-93DF-25FE887BB51D}" srcOrd="0" destOrd="0" presId="urn:microsoft.com/office/officeart/2008/layout/PictureAccentList"/>
    <dgm:cxn modelId="{DDA2D7A3-C06F-4818-B796-E8FB53D24516}" srcId="{E1104411-C78C-4EF7-8F05-2B8E8982E46E}" destId="{5682CC25-6BDB-45A4-9149-E4A192C80A40}" srcOrd="0" destOrd="0" parTransId="{48BDBE20-7B71-486A-86C5-4725CF72382B}" sibTransId="{79936CE1-D022-4C4F-AF08-E1E24C8EE875}"/>
    <dgm:cxn modelId="{674385FD-717A-4894-922F-C4D3E16C2273}" type="presParOf" srcId="{26DB246F-2350-47B7-B4F9-5BC8865D6A75}" destId="{55EF6A7C-16A2-4C3C-BB80-FEC93B0B3168}" srcOrd="0" destOrd="0" presId="urn:microsoft.com/office/officeart/2008/layout/PictureAccentList"/>
    <dgm:cxn modelId="{68C4D4BE-C37F-47F8-94E7-E57A124E654F}" type="presParOf" srcId="{55EF6A7C-16A2-4C3C-BB80-FEC93B0B3168}" destId="{29994BC6-9BE2-4989-B88D-A46D1BC17CDD}" srcOrd="0" destOrd="0" presId="urn:microsoft.com/office/officeart/2008/layout/PictureAccentList"/>
    <dgm:cxn modelId="{F84ADCE9-617D-44F4-89D8-A2BE3F347A7F}" type="presParOf" srcId="{29994BC6-9BE2-4989-B88D-A46D1BC17CDD}" destId="{85AB0B45-6A08-49D9-93DF-25FE887BB51D}" srcOrd="0" destOrd="0" presId="urn:microsoft.com/office/officeart/2008/layout/PictureAccentList"/>
    <dgm:cxn modelId="{EE2AEAE5-549C-4EA4-B488-978D15D7863F}" type="presParOf" srcId="{55EF6A7C-16A2-4C3C-BB80-FEC93B0B3168}" destId="{371D3987-909D-49D1-B2BD-4B8747C40BCA}" srcOrd="1" destOrd="0" presId="urn:microsoft.com/office/officeart/2008/layout/PictureAccentList"/>
    <dgm:cxn modelId="{5D30F7AD-A2CB-4897-831A-9B072D30D55D}" type="presParOf" srcId="{371D3987-909D-49D1-B2BD-4B8747C40BCA}" destId="{6258BDEF-85EF-4C9D-AD7E-4338F7BC8BA2}" srcOrd="0" destOrd="0" presId="urn:microsoft.com/office/officeart/2008/layout/PictureAccentList"/>
    <dgm:cxn modelId="{97C39CAE-8F6C-4851-9A1A-D65FB488C33A}" type="presParOf" srcId="{6258BDEF-85EF-4C9D-AD7E-4338F7BC8BA2}" destId="{F10C5DA7-771C-44D8-BE92-48F4D044FF9A}" srcOrd="0" destOrd="0" presId="urn:microsoft.com/office/officeart/2008/layout/PictureAccentList"/>
    <dgm:cxn modelId="{3ADC31F5-1E11-45E3-86E0-06C4966A84B6}" type="presParOf" srcId="{6258BDEF-85EF-4C9D-AD7E-4338F7BC8BA2}" destId="{DB44E0AE-A990-48A2-A304-9B93382AEDFA}" srcOrd="1" destOrd="0" presId="urn:microsoft.com/office/officeart/2008/layout/PictureAccentList"/>
    <dgm:cxn modelId="{2C697397-CAD9-44B8-8C4D-1966A6017274}" type="presParOf" srcId="{371D3987-909D-49D1-B2BD-4B8747C40BCA}" destId="{BC831485-383B-49F9-9B96-3BB4130B1B37}" srcOrd="1" destOrd="0" presId="urn:microsoft.com/office/officeart/2008/layout/PictureAccentList"/>
    <dgm:cxn modelId="{A5F25536-17A5-4D28-A0DC-5FB379136BAC}" type="presParOf" srcId="{BC831485-383B-49F9-9B96-3BB4130B1B37}" destId="{71F5FB24-50C9-43E0-AEE0-CFCCC2EA0784}" srcOrd="0" destOrd="0" presId="urn:microsoft.com/office/officeart/2008/layout/PictureAccentList"/>
    <dgm:cxn modelId="{1B4F9BAC-7F5B-4039-BB21-A9D626667528}" type="presParOf" srcId="{BC831485-383B-49F9-9B96-3BB4130B1B37}" destId="{0B370BBF-A172-43C6-AC58-F26408B27D6B}" srcOrd="1" destOrd="0" presId="urn:microsoft.com/office/officeart/2008/layout/PictureAccentList"/>
    <dgm:cxn modelId="{88D66FA9-B5A7-4C20-A6D3-F7AC19F68100}" type="presParOf" srcId="{371D3987-909D-49D1-B2BD-4B8747C40BCA}" destId="{62A4F946-307C-4D63-B630-EE881DC2AAC5}" srcOrd="2" destOrd="0" presId="urn:microsoft.com/office/officeart/2008/layout/PictureAccentList"/>
    <dgm:cxn modelId="{F07BB9A8-2E17-478E-B246-35FB607837CA}" type="presParOf" srcId="{62A4F946-307C-4D63-B630-EE881DC2AAC5}" destId="{B74A5D58-8988-4577-8281-A9B3A5F756CB}" srcOrd="0" destOrd="0" presId="urn:microsoft.com/office/officeart/2008/layout/PictureAccentList"/>
    <dgm:cxn modelId="{1102D3AF-C80B-40DD-9529-537538E6A887}" type="presParOf" srcId="{62A4F946-307C-4D63-B630-EE881DC2AAC5}" destId="{14BFD780-9A62-4871-BF00-EEB2C76F00E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74E3F23B-DF07-4002-A879-2A6C8CE67C7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D614380B-E1A2-4EB8-A76A-C7FD379993B9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pPr algn="l"/>
          <a:r>
            <a:rPr lang="en-US" sz="2800" b="0" dirty="0">
              <a:solidFill>
                <a:schemeClr val="tx1"/>
              </a:solidFill>
            </a:rPr>
            <a:t>Patient responsibilities, Compliance with the plan</a:t>
          </a:r>
          <a:endParaRPr lang="el-GR" sz="2800" b="0" dirty="0">
            <a:solidFill>
              <a:schemeClr val="tx1"/>
            </a:solidFill>
          </a:endParaRPr>
        </a:p>
      </dgm:t>
    </dgm:pt>
    <dgm:pt modelId="{C7BD0E1E-EAF2-4F72-B459-D4A41900F6F2}" type="parTrans" cxnId="{EE50F25C-9D48-4410-9BA4-3C7E29E9EB1C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1DB1CED6-38EC-41F2-903A-11544B2016AD}" type="sibTrans" cxnId="{EE50F25C-9D48-4410-9BA4-3C7E29E9EB1C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5E68265C-825D-431A-A27E-BE4F9436A99C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Responsibilities of the prescriber and health care team</a:t>
          </a:r>
          <a:endParaRPr lang="el-GR" sz="2800" dirty="0">
            <a:solidFill>
              <a:schemeClr val="tx1"/>
            </a:solidFill>
          </a:endParaRPr>
        </a:p>
      </dgm:t>
    </dgm:pt>
    <dgm:pt modelId="{0CD8B57C-FA40-40BF-87FC-E49D36F90A11}" type="sibTrans" cxnId="{9CB7596B-733E-4601-8A48-4B22CA4089CA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D535E1FD-EE6A-49FC-847D-FBB5EF678DE8}" type="parTrans" cxnId="{9CB7596B-733E-4601-8A48-4B22CA4089CA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ED1E36F1-B3CC-4389-AB5C-3E7C24832603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Plans for reviewing functional goals</a:t>
          </a:r>
          <a:endParaRPr lang="el-GR" sz="2800" dirty="0">
            <a:solidFill>
              <a:schemeClr val="tx1"/>
            </a:solidFill>
          </a:endParaRPr>
        </a:p>
      </dgm:t>
    </dgm:pt>
    <dgm:pt modelId="{113906B4-FBE6-4C73-81FE-0F05D4CE0841}" type="parTrans" cxnId="{2146561F-00A0-4E59-96C7-311959450C7D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BEFC8052-5547-4338-9D41-19250B0FE1B6}" type="sibTrans" cxnId="{2146561F-00A0-4E59-96C7-311959450C7D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D6D9D3D1-E217-46DF-85A0-E254CAA1197A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Supplemental immediate release opioids for intermittent increases in pain</a:t>
          </a:r>
          <a:endParaRPr lang="el-GR" sz="2800" dirty="0">
            <a:solidFill>
              <a:schemeClr val="tx1"/>
            </a:solidFill>
          </a:endParaRPr>
        </a:p>
      </dgm:t>
    </dgm:pt>
    <dgm:pt modelId="{2ADE58B0-1F90-4CB6-A9EC-3EB2E6D4DFF8}" type="parTrans" cxnId="{780293E3-4400-470E-9E82-C49435043006}">
      <dgm:prSet/>
      <dgm:spPr/>
      <dgm:t>
        <a:bodyPr/>
        <a:lstStyle/>
        <a:p>
          <a:endParaRPr lang="el-GR"/>
        </a:p>
      </dgm:t>
    </dgm:pt>
    <dgm:pt modelId="{258E992A-5226-4B39-93E1-B843D79FD853}" type="sibTrans" cxnId="{780293E3-4400-470E-9E82-C49435043006}">
      <dgm:prSet/>
      <dgm:spPr/>
      <dgm:t>
        <a:bodyPr/>
        <a:lstStyle/>
        <a:p>
          <a:endParaRPr lang="el-GR"/>
        </a:p>
      </dgm:t>
    </dgm:pt>
    <dgm:pt modelId="{2E6A285E-FCBD-4EB6-B1D5-548047D35B8E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Informed consent/patient provider agreements</a:t>
          </a:r>
          <a:endParaRPr lang="el-GR" sz="2800" dirty="0">
            <a:solidFill>
              <a:schemeClr val="tx1"/>
            </a:solidFill>
          </a:endParaRPr>
        </a:p>
      </dgm:t>
    </dgm:pt>
    <dgm:pt modelId="{3E9D80B7-F14C-4AB8-88FD-EBC30075C811}" type="parTrans" cxnId="{E6591825-4947-48D3-A43B-8283A4D5A5E1}">
      <dgm:prSet/>
      <dgm:spPr/>
      <dgm:t>
        <a:bodyPr/>
        <a:lstStyle/>
        <a:p>
          <a:endParaRPr lang="el-GR"/>
        </a:p>
      </dgm:t>
    </dgm:pt>
    <dgm:pt modelId="{F50FC9DA-FA94-4EEF-AA8F-269C36590C9C}" type="sibTrans" cxnId="{E6591825-4947-48D3-A43B-8283A4D5A5E1}">
      <dgm:prSet/>
      <dgm:spPr/>
      <dgm:t>
        <a:bodyPr/>
        <a:lstStyle/>
        <a:p>
          <a:endParaRPr lang="el-GR"/>
        </a:p>
      </dgm:t>
    </dgm:pt>
    <dgm:pt modelId="{1ECB0E3B-29CD-40D9-BBE4-4C41BF089196}" type="pres">
      <dgm:prSet presAssocID="{74E3F23B-DF07-4002-A879-2A6C8CE67C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771E62E-828B-4282-9203-7B855D4CA051}" type="pres">
      <dgm:prSet presAssocID="{D614380B-E1A2-4EB8-A76A-C7FD379993B9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CDD8A4B-70E8-4A9F-90B2-3D2FCD1DF4E5}" type="pres">
      <dgm:prSet presAssocID="{1DB1CED6-38EC-41F2-903A-11544B2016AD}" presName="spacer" presStyleCnt="0"/>
      <dgm:spPr/>
    </dgm:pt>
    <dgm:pt modelId="{E35005D2-20DD-4D8D-8C14-B103FA8FFD78}" type="pres">
      <dgm:prSet presAssocID="{5E68265C-825D-431A-A27E-BE4F9436A99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0AD0011-6664-4618-AA42-C88F1C5EAA42}" type="pres">
      <dgm:prSet presAssocID="{0CD8B57C-FA40-40BF-87FC-E49D36F90A11}" presName="spacer" presStyleCnt="0"/>
      <dgm:spPr/>
    </dgm:pt>
    <dgm:pt modelId="{CFF6E342-D692-451D-8E8E-778B1140CB0B}" type="pres">
      <dgm:prSet presAssocID="{ED1E36F1-B3CC-4389-AB5C-3E7C24832603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94BF6B3-9D97-4285-AA43-E99B682017CB}" type="pres">
      <dgm:prSet presAssocID="{BEFC8052-5547-4338-9D41-19250B0FE1B6}" presName="spacer" presStyleCnt="0"/>
      <dgm:spPr/>
    </dgm:pt>
    <dgm:pt modelId="{52E56DCB-BBD1-469E-A06A-3B702D5B1FB4}" type="pres">
      <dgm:prSet presAssocID="{D6D9D3D1-E217-46DF-85A0-E254CAA1197A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E59752F-68E0-45CA-AD09-CCB58EAA7A39}" type="pres">
      <dgm:prSet presAssocID="{258E992A-5226-4B39-93E1-B843D79FD853}" presName="spacer" presStyleCnt="0"/>
      <dgm:spPr/>
    </dgm:pt>
    <dgm:pt modelId="{AC6043BA-3215-4D25-8601-7ABF443E8873}" type="pres">
      <dgm:prSet presAssocID="{2E6A285E-FCBD-4EB6-B1D5-548047D35B8E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CB7596B-733E-4601-8A48-4B22CA4089CA}" srcId="{74E3F23B-DF07-4002-A879-2A6C8CE67C75}" destId="{5E68265C-825D-431A-A27E-BE4F9436A99C}" srcOrd="1" destOrd="0" parTransId="{D535E1FD-EE6A-49FC-847D-FBB5EF678DE8}" sibTransId="{0CD8B57C-FA40-40BF-87FC-E49D36F90A11}"/>
    <dgm:cxn modelId="{75577CDB-4B84-4ED7-9E22-9B873FBCD104}" type="presOf" srcId="{5E68265C-825D-431A-A27E-BE4F9436A99C}" destId="{E35005D2-20DD-4D8D-8C14-B103FA8FFD78}" srcOrd="0" destOrd="0" presId="urn:microsoft.com/office/officeart/2005/8/layout/vList2"/>
    <dgm:cxn modelId="{48A8728A-275F-4D3E-9C73-D69EC49C2042}" type="presOf" srcId="{ED1E36F1-B3CC-4389-AB5C-3E7C24832603}" destId="{CFF6E342-D692-451D-8E8E-778B1140CB0B}" srcOrd="0" destOrd="0" presId="urn:microsoft.com/office/officeart/2005/8/layout/vList2"/>
    <dgm:cxn modelId="{AE05BFA3-8519-4400-9C28-F0835772C334}" type="presOf" srcId="{D6D9D3D1-E217-46DF-85A0-E254CAA1197A}" destId="{52E56DCB-BBD1-469E-A06A-3B702D5B1FB4}" srcOrd="0" destOrd="0" presId="urn:microsoft.com/office/officeart/2005/8/layout/vList2"/>
    <dgm:cxn modelId="{EE50F25C-9D48-4410-9BA4-3C7E29E9EB1C}" srcId="{74E3F23B-DF07-4002-A879-2A6C8CE67C75}" destId="{D614380B-E1A2-4EB8-A76A-C7FD379993B9}" srcOrd="0" destOrd="0" parTransId="{C7BD0E1E-EAF2-4F72-B459-D4A41900F6F2}" sibTransId="{1DB1CED6-38EC-41F2-903A-11544B2016AD}"/>
    <dgm:cxn modelId="{94D62D1C-4F44-414E-AE4B-4DF5ACB01E48}" type="presOf" srcId="{2E6A285E-FCBD-4EB6-B1D5-548047D35B8E}" destId="{AC6043BA-3215-4D25-8601-7ABF443E8873}" srcOrd="0" destOrd="0" presId="urn:microsoft.com/office/officeart/2005/8/layout/vList2"/>
    <dgm:cxn modelId="{E6591825-4947-48D3-A43B-8283A4D5A5E1}" srcId="{74E3F23B-DF07-4002-A879-2A6C8CE67C75}" destId="{2E6A285E-FCBD-4EB6-B1D5-548047D35B8E}" srcOrd="4" destOrd="0" parTransId="{3E9D80B7-F14C-4AB8-88FD-EBC30075C811}" sibTransId="{F50FC9DA-FA94-4EEF-AA8F-269C36590C9C}"/>
    <dgm:cxn modelId="{2146561F-00A0-4E59-96C7-311959450C7D}" srcId="{74E3F23B-DF07-4002-A879-2A6C8CE67C75}" destId="{ED1E36F1-B3CC-4389-AB5C-3E7C24832603}" srcOrd="2" destOrd="0" parTransId="{113906B4-FBE6-4C73-81FE-0F05D4CE0841}" sibTransId="{BEFC8052-5547-4338-9D41-19250B0FE1B6}"/>
    <dgm:cxn modelId="{780293E3-4400-470E-9E82-C49435043006}" srcId="{74E3F23B-DF07-4002-A879-2A6C8CE67C75}" destId="{D6D9D3D1-E217-46DF-85A0-E254CAA1197A}" srcOrd="3" destOrd="0" parTransId="{2ADE58B0-1F90-4CB6-A9EC-3EB2E6D4DFF8}" sibTransId="{258E992A-5226-4B39-93E1-B843D79FD853}"/>
    <dgm:cxn modelId="{96C117D4-A9E2-4D45-B84F-37834A9E4677}" type="presOf" srcId="{74E3F23B-DF07-4002-A879-2A6C8CE67C75}" destId="{1ECB0E3B-29CD-40D9-BBE4-4C41BF089196}" srcOrd="0" destOrd="0" presId="urn:microsoft.com/office/officeart/2005/8/layout/vList2"/>
    <dgm:cxn modelId="{2321EB91-5855-4B33-A746-69DAB8B8AD5E}" type="presOf" srcId="{D614380B-E1A2-4EB8-A76A-C7FD379993B9}" destId="{2771E62E-828B-4282-9203-7B855D4CA051}" srcOrd="0" destOrd="0" presId="urn:microsoft.com/office/officeart/2005/8/layout/vList2"/>
    <dgm:cxn modelId="{CCE9FC1A-5988-4436-8752-62BDA6528388}" type="presParOf" srcId="{1ECB0E3B-29CD-40D9-BBE4-4C41BF089196}" destId="{2771E62E-828B-4282-9203-7B855D4CA051}" srcOrd="0" destOrd="0" presId="urn:microsoft.com/office/officeart/2005/8/layout/vList2"/>
    <dgm:cxn modelId="{A080D3E1-29D2-4FB9-8B63-701E0F892AA7}" type="presParOf" srcId="{1ECB0E3B-29CD-40D9-BBE4-4C41BF089196}" destId="{DCDD8A4B-70E8-4A9F-90B2-3D2FCD1DF4E5}" srcOrd="1" destOrd="0" presId="urn:microsoft.com/office/officeart/2005/8/layout/vList2"/>
    <dgm:cxn modelId="{9286585E-123D-42E3-880A-92F43056EB5C}" type="presParOf" srcId="{1ECB0E3B-29CD-40D9-BBE4-4C41BF089196}" destId="{E35005D2-20DD-4D8D-8C14-B103FA8FFD78}" srcOrd="2" destOrd="0" presId="urn:microsoft.com/office/officeart/2005/8/layout/vList2"/>
    <dgm:cxn modelId="{4F8196A5-2C10-4C34-AA59-A65390CC5908}" type="presParOf" srcId="{1ECB0E3B-29CD-40D9-BBE4-4C41BF089196}" destId="{E0AD0011-6664-4618-AA42-C88F1C5EAA42}" srcOrd="3" destOrd="0" presId="urn:microsoft.com/office/officeart/2005/8/layout/vList2"/>
    <dgm:cxn modelId="{67F7841F-A6C7-4110-AC91-E06141A400F3}" type="presParOf" srcId="{1ECB0E3B-29CD-40D9-BBE4-4C41BF089196}" destId="{CFF6E342-D692-451D-8E8E-778B1140CB0B}" srcOrd="4" destOrd="0" presId="urn:microsoft.com/office/officeart/2005/8/layout/vList2"/>
    <dgm:cxn modelId="{0A2D7E5D-27AF-4024-990C-5171AFB5250E}" type="presParOf" srcId="{1ECB0E3B-29CD-40D9-BBE4-4C41BF089196}" destId="{494BF6B3-9D97-4285-AA43-E99B682017CB}" srcOrd="5" destOrd="0" presId="urn:microsoft.com/office/officeart/2005/8/layout/vList2"/>
    <dgm:cxn modelId="{1F077968-C529-46C1-8B88-822B28091E8E}" type="presParOf" srcId="{1ECB0E3B-29CD-40D9-BBE4-4C41BF089196}" destId="{52E56DCB-BBD1-469E-A06A-3B702D5B1FB4}" srcOrd="6" destOrd="0" presId="urn:microsoft.com/office/officeart/2005/8/layout/vList2"/>
    <dgm:cxn modelId="{4742E027-55B3-48F0-8467-278B1B17EA30}" type="presParOf" srcId="{1ECB0E3B-29CD-40D9-BBE4-4C41BF089196}" destId="{BE59752F-68E0-45CA-AD09-CCB58EAA7A39}" srcOrd="7" destOrd="0" presId="urn:microsoft.com/office/officeart/2005/8/layout/vList2"/>
    <dgm:cxn modelId="{9B9EFE34-FC07-4CF7-A486-E9971260481F}" type="presParOf" srcId="{1ECB0E3B-29CD-40D9-BBE4-4C41BF089196}" destId="{AC6043BA-3215-4D25-8601-7ABF443E887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E1104411-C78C-4EF7-8F05-2B8E8982E46E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682CC25-6BDB-45A4-9149-E4A192C80A40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3200" dirty="0">
              <a:solidFill>
                <a:schemeClr val="tx1"/>
              </a:solidFill>
            </a:rPr>
            <a:t>Pharmacologic Therapy</a:t>
          </a:r>
          <a:endParaRPr lang="el-GR" sz="3200" dirty="0">
            <a:solidFill>
              <a:schemeClr val="tx1"/>
            </a:solidFill>
          </a:endParaRPr>
        </a:p>
      </dgm:t>
    </dgm:pt>
    <dgm:pt modelId="{48BDBE20-7B71-486A-86C5-4725CF72382B}" type="parTrans" cxnId="{DDA2D7A3-C06F-4818-B796-E8FB53D24516}">
      <dgm:prSet/>
      <dgm:spPr/>
      <dgm:t>
        <a:bodyPr/>
        <a:lstStyle/>
        <a:p>
          <a:endParaRPr lang="el-GR"/>
        </a:p>
      </dgm:t>
    </dgm:pt>
    <dgm:pt modelId="{79936CE1-D022-4C4F-AF08-E1E24C8EE875}" type="sibTrans" cxnId="{DDA2D7A3-C06F-4818-B796-E8FB53D24516}">
      <dgm:prSet/>
      <dgm:spPr/>
      <dgm:t>
        <a:bodyPr/>
        <a:lstStyle/>
        <a:p>
          <a:endParaRPr lang="el-GR"/>
        </a:p>
      </dgm:t>
    </dgm:pt>
    <dgm:pt modelId="{2D78E84B-8871-47DB-B2AC-3D3999F73C6F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Non-opioid analgesics</a:t>
          </a:r>
          <a:endParaRPr lang="el-GR" sz="2800" dirty="0">
            <a:solidFill>
              <a:schemeClr val="tx1"/>
            </a:solidFill>
          </a:endParaRPr>
        </a:p>
      </dgm:t>
    </dgm:pt>
    <dgm:pt modelId="{CC2AC0AF-2500-47AB-BBFE-7B46F0A94B13}" type="parTrans" cxnId="{3C4A3171-6694-4E49-8EDA-18EA0F905BD1}">
      <dgm:prSet/>
      <dgm:spPr/>
      <dgm:t>
        <a:bodyPr/>
        <a:lstStyle/>
        <a:p>
          <a:endParaRPr lang="el-GR"/>
        </a:p>
      </dgm:t>
    </dgm:pt>
    <dgm:pt modelId="{F137687F-7833-4BFE-970E-CCC5649B59D9}" type="sibTrans" cxnId="{3C4A3171-6694-4E49-8EDA-18EA0F905BD1}">
      <dgm:prSet/>
      <dgm:spPr/>
      <dgm:t>
        <a:bodyPr/>
        <a:lstStyle/>
        <a:p>
          <a:endParaRPr lang="el-GR"/>
        </a:p>
      </dgm:t>
    </dgm:pt>
    <dgm:pt modelId="{949A8C37-C454-429D-9BD7-C9C9C7953A48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Opioid analgesics</a:t>
          </a:r>
          <a:endParaRPr lang="el-GR" sz="2800" dirty="0">
            <a:solidFill>
              <a:schemeClr val="tx1"/>
            </a:solidFill>
          </a:endParaRPr>
        </a:p>
      </dgm:t>
    </dgm:pt>
    <dgm:pt modelId="{0EEA6480-ECF7-44D6-B9F3-8B3A402295B8}" type="parTrans" cxnId="{91197C21-53F8-4C36-AFE3-FA27BA953E81}">
      <dgm:prSet/>
      <dgm:spPr/>
      <dgm:t>
        <a:bodyPr/>
        <a:lstStyle/>
        <a:p>
          <a:endParaRPr lang="el-GR"/>
        </a:p>
      </dgm:t>
    </dgm:pt>
    <dgm:pt modelId="{509630B9-FB19-429F-AA00-04858E4478C8}" type="sibTrans" cxnId="{91197C21-53F8-4C36-AFE3-FA27BA953E81}">
      <dgm:prSet/>
      <dgm:spPr/>
      <dgm:t>
        <a:bodyPr/>
        <a:lstStyle/>
        <a:p>
          <a:endParaRPr lang="el-GR"/>
        </a:p>
      </dgm:t>
    </dgm:pt>
    <dgm:pt modelId="{D108616E-F8EE-48E6-9830-86D2D4F62D7D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Adjuvant analgesics</a:t>
          </a:r>
          <a:endParaRPr lang="el-GR" sz="2800" dirty="0">
            <a:solidFill>
              <a:schemeClr val="tx1"/>
            </a:solidFill>
          </a:endParaRPr>
        </a:p>
      </dgm:t>
    </dgm:pt>
    <dgm:pt modelId="{C122A32E-5EAE-47A6-B498-A6CEDE878335}" type="parTrans" cxnId="{9A63231F-6803-453E-9D02-021A50E35ABF}">
      <dgm:prSet/>
      <dgm:spPr/>
      <dgm:t>
        <a:bodyPr/>
        <a:lstStyle/>
        <a:p>
          <a:endParaRPr lang="el-GR"/>
        </a:p>
      </dgm:t>
    </dgm:pt>
    <dgm:pt modelId="{867DD8EB-6C7F-42C5-A1FF-ED9B51A1F54A}" type="sibTrans" cxnId="{9A63231F-6803-453E-9D02-021A50E35ABF}">
      <dgm:prSet/>
      <dgm:spPr/>
      <dgm:t>
        <a:bodyPr/>
        <a:lstStyle/>
        <a:p>
          <a:endParaRPr lang="el-GR"/>
        </a:p>
      </dgm:t>
    </dgm:pt>
    <dgm:pt modelId="{26DB246F-2350-47B7-B4F9-5BC8865D6A75}" type="pres">
      <dgm:prSet presAssocID="{E1104411-C78C-4EF7-8F05-2B8E8982E46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EF6A7C-16A2-4C3C-BB80-FEC93B0B3168}" type="pres">
      <dgm:prSet presAssocID="{5682CC25-6BDB-45A4-9149-E4A192C80A40}" presName="root" presStyleCnt="0">
        <dgm:presLayoutVars>
          <dgm:chMax/>
          <dgm:chPref val="4"/>
        </dgm:presLayoutVars>
      </dgm:prSet>
      <dgm:spPr/>
    </dgm:pt>
    <dgm:pt modelId="{29994BC6-9BE2-4989-B88D-A46D1BC17CDD}" type="pres">
      <dgm:prSet presAssocID="{5682CC25-6BDB-45A4-9149-E4A192C80A40}" presName="rootComposite" presStyleCnt="0">
        <dgm:presLayoutVars/>
      </dgm:prSet>
      <dgm:spPr/>
    </dgm:pt>
    <dgm:pt modelId="{85AB0B45-6A08-49D9-93DF-25FE887BB51D}" type="pres">
      <dgm:prSet presAssocID="{5682CC25-6BDB-45A4-9149-E4A192C80A40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l-GR"/>
        </a:p>
      </dgm:t>
    </dgm:pt>
    <dgm:pt modelId="{371D3987-909D-49D1-B2BD-4B8747C40BCA}" type="pres">
      <dgm:prSet presAssocID="{5682CC25-6BDB-45A4-9149-E4A192C80A40}" presName="childShape" presStyleCnt="0">
        <dgm:presLayoutVars>
          <dgm:chMax val="0"/>
          <dgm:chPref val="0"/>
        </dgm:presLayoutVars>
      </dgm:prSet>
      <dgm:spPr/>
    </dgm:pt>
    <dgm:pt modelId="{6258BDEF-85EF-4C9D-AD7E-4338F7BC8BA2}" type="pres">
      <dgm:prSet presAssocID="{2D78E84B-8871-47DB-B2AC-3D3999F73C6F}" presName="childComposite" presStyleCnt="0">
        <dgm:presLayoutVars>
          <dgm:chMax val="0"/>
          <dgm:chPref val="0"/>
        </dgm:presLayoutVars>
      </dgm:prSet>
      <dgm:spPr/>
    </dgm:pt>
    <dgm:pt modelId="{F10C5DA7-771C-44D8-BE92-48F4D044FF9A}" type="pres">
      <dgm:prSet presAssocID="{2D78E84B-8871-47DB-B2AC-3D3999F73C6F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Σημάδι ελέγχου"/>
        </a:ext>
      </dgm:extLst>
    </dgm:pt>
    <dgm:pt modelId="{DB44E0AE-A990-48A2-A304-9B93382AEDFA}" type="pres">
      <dgm:prSet presAssocID="{2D78E84B-8871-47DB-B2AC-3D3999F73C6F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C831485-383B-49F9-9B96-3BB4130B1B37}" type="pres">
      <dgm:prSet presAssocID="{949A8C37-C454-429D-9BD7-C9C9C7953A48}" presName="childComposite" presStyleCnt="0">
        <dgm:presLayoutVars>
          <dgm:chMax val="0"/>
          <dgm:chPref val="0"/>
        </dgm:presLayoutVars>
      </dgm:prSet>
      <dgm:spPr/>
    </dgm:pt>
    <dgm:pt modelId="{71F5FB24-50C9-43E0-AEE0-CFCCC2EA0784}" type="pres">
      <dgm:prSet presAssocID="{949A8C37-C454-429D-9BD7-C9C9C7953A48}" presName="Image" presStyleLbl="node1" presStyleIdx="1" presStyleCnt="3"/>
      <dgm:spPr>
        <a:noFill/>
        <a:ln>
          <a:noFill/>
        </a:ln>
      </dgm:spPr>
    </dgm:pt>
    <dgm:pt modelId="{0B370BBF-A172-43C6-AC58-F26408B27D6B}" type="pres">
      <dgm:prSet presAssocID="{949A8C37-C454-429D-9BD7-C9C9C7953A48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2A4F946-307C-4D63-B630-EE881DC2AAC5}" type="pres">
      <dgm:prSet presAssocID="{D108616E-F8EE-48E6-9830-86D2D4F62D7D}" presName="childComposite" presStyleCnt="0">
        <dgm:presLayoutVars>
          <dgm:chMax val="0"/>
          <dgm:chPref val="0"/>
        </dgm:presLayoutVars>
      </dgm:prSet>
      <dgm:spPr/>
    </dgm:pt>
    <dgm:pt modelId="{B74A5D58-8988-4577-8281-A9B3A5F756CB}" type="pres">
      <dgm:prSet presAssocID="{D108616E-F8EE-48E6-9830-86D2D4F62D7D}" presName="Image" presStyleLbl="node1" presStyleIdx="2" presStyleCnt="3"/>
      <dgm:spPr>
        <a:noFill/>
        <a:ln>
          <a:noFill/>
        </a:ln>
      </dgm:spPr>
    </dgm:pt>
    <dgm:pt modelId="{14BFD780-9A62-4871-BF00-EEB2C76F00EB}" type="pres">
      <dgm:prSet presAssocID="{D108616E-F8EE-48E6-9830-86D2D4F62D7D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7AF8938-A76A-46F8-99DA-C9CD00855F6C}" type="presOf" srcId="{E1104411-C78C-4EF7-8F05-2B8E8982E46E}" destId="{26DB246F-2350-47B7-B4F9-5BC8865D6A75}" srcOrd="0" destOrd="0" presId="urn:microsoft.com/office/officeart/2008/layout/PictureAccentList"/>
    <dgm:cxn modelId="{22DB218D-A8AC-49E4-9BCB-D29066202915}" type="presOf" srcId="{D108616E-F8EE-48E6-9830-86D2D4F62D7D}" destId="{14BFD780-9A62-4871-BF00-EEB2C76F00EB}" srcOrd="0" destOrd="0" presId="urn:microsoft.com/office/officeart/2008/layout/PictureAccentList"/>
    <dgm:cxn modelId="{FC01B85D-753E-4A15-9559-D3F81C034EBE}" type="presOf" srcId="{2D78E84B-8871-47DB-B2AC-3D3999F73C6F}" destId="{DB44E0AE-A990-48A2-A304-9B93382AEDFA}" srcOrd="0" destOrd="0" presId="urn:microsoft.com/office/officeart/2008/layout/PictureAccentList"/>
    <dgm:cxn modelId="{1F0F5994-D4F6-42F4-8DC6-EF1C075692DA}" type="presOf" srcId="{949A8C37-C454-429D-9BD7-C9C9C7953A48}" destId="{0B370BBF-A172-43C6-AC58-F26408B27D6B}" srcOrd="0" destOrd="0" presId="urn:microsoft.com/office/officeart/2008/layout/PictureAccentList"/>
    <dgm:cxn modelId="{9A63231F-6803-453E-9D02-021A50E35ABF}" srcId="{5682CC25-6BDB-45A4-9149-E4A192C80A40}" destId="{D108616E-F8EE-48E6-9830-86D2D4F62D7D}" srcOrd="2" destOrd="0" parTransId="{C122A32E-5EAE-47A6-B498-A6CEDE878335}" sibTransId="{867DD8EB-6C7F-42C5-A1FF-ED9B51A1F54A}"/>
    <dgm:cxn modelId="{91197C21-53F8-4C36-AFE3-FA27BA953E81}" srcId="{5682CC25-6BDB-45A4-9149-E4A192C80A40}" destId="{949A8C37-C454-429D-9BD7-C9C9C7953A48}" srcOrd="1" destOrd="0" parTransId="{0EEA6480-ECF7-44D6-B9F3-8B3A402295B8}" sibTransId="{509630B9-FB19-429F-AA00-04858E4478C8}"/>
    <dgm:cxn modelId="{3C4A3171-6694-4E49-8EDA-18EA0F905BD1}" srcId="{5682CC25-6BDB-45A4-9149-E4A192C80A40}" destId="{2D78E84B-8871-47DB-B2AC-3D3999F73C6F}" srcOrd="0" destOrd="0" parTransId="{CC2AC0AF-2500-47AB-BBFE-7B46F0A94B13}" sibTransId="{F137687F-7833-4BFE-970E-CCC5649B59D9}"/>
    <dgm:cxn modelId="{F6D7234C-C6DA-4355-BDC3-9126A1F4C148}" type="presOf" srcId="{5682CC25-6BDB-45A4-9149-E4A192C80A40}" destId="{85AB0B45-6A08-49D9-93DF-25FE887BB51D}" srcOrd="0" destOrd="0" presId="urn:microsoft.com/office/officeart/2008/layout/PictureAccentList"/>
    <dgm:cxn modelId="{DDA2D7A3-C06F-4818-B796-E8FB53D24516}" srcId="{E1104411-C78C-4EF7-8F05-2B8E8982E46E}" destId="{5682CC25-6BDB-45A4-9149-E4A192C80A40}" srcOrd="0" destOrd="0" parTransId="{48BDBE20-7B71-486A-86C5-4725CF72382B}" sibTransId="{79936CE1-D022-4C4F-AF08-E1E24C8EE875}"/>
    <dgm:cxn modelId="{674385FD-717A-4894-922F-C4D3E16C2273}" type="presParOf" srcId="{26DB246F-2350-47B7-B4F9-5BC8865D6A75}" destId="{55EF6A7C-16A2-4C3C-BB80-FEC93B0B3168}" srcOrd="0" destOrd="0" presId="urn:microsoft.com/office/officeart/2008/layout/PictureAccentList"/>
    <dgm:cxn modelId="{68C4D4BE-C37F-47F8-94E7-E57A124E654F}" type="presParOf" srcId="{55EF6A7C-16A2-4C3C-BB80-FEC93B0B3168}" destId="{29994BC6-9BE2-4989-B88D-A46D1BC17CDD}" srcOrd="0" destOrd="0" presId="urn:microsoft.com/office/officeart/2008/layout/PictureAccentList"/>
    <dgm:cxn modelId="{F84ADCE9-617D-44F4-89D8-A2BE3F347A7F}" type="presParOf" srcId="{29994BC6-9BE2-4989-B88D-A46D1BC17CDD}" destId="{85AB0B45-6A08-49D9-93DF-25FE887BB51D}" srcOrd="0" destOrd="0" presId="urn:microsoft.com/office/officeart/2008/layout/PictureAccentList"/>
    <dgm:cxn modelId="{EE2AEAE5-549C-4EA4-B488-978D15D7863F}" type="presParOf" srcId="{55EF6A7C-16A2-4C3C-BB80-FEC93B0B3168}" destId="{371D3987-909D-49D1-B2BD-4B8747C40BCA}" srcOrd="1" destOrd="0" presId="urn:microsoft.com/office/officeart/2008/layout/PictureAccentList"/>
    <dgm:cxn modelId="{5D30F7AD-A2CB-4897-831A-9B072D30D55D}" type="presParOf" srcId="{371D3987-909D-49D1-B2BD-4B8747C40BCA}" destId="{6258BDEF-85EF-4C9D-AD7E-4338F7BC8BA2}" srcOrd="0" destOrd="0" presId="urn:microsoft.com/office/officeart/2008/layout/PictureAccentList"/>
    <dgm:cxn modelId="{97C39CAE-8F6C-4851-9A1A-D65FB488C33A}" type="presParOf" srcId="{6258BDEF-85EF-4C9D-AD7E-4338F7BC8BA2}" destId="{F10C5DA7-771C-44D8-BE92-48F4D044FF9A}" srcOrd="0" destOrd="0" presId="urn:microsoft.com/office/officeart/2008/layout/PictureAccentList"/>
    <dgm:cxn modelId="{3ADC31F5-1E11-45E3-86E0-06C4966A84B6}" type="presParOf" srcId="{6258BDEF-85EF-4C9D-AD7E-4338F7BC8BA2}" destId="{DB44E0AE-A990-48A2-A304-9B93382AEDFA}" srcOrd="1" destOrd="0" presId="urn:microsoft.com/office/officeart/2008/layout/PictureAccentList"/>
    <dgm:cxn modelId="{2C697397-CAD9-44B8-8C4D-1966A6017274}" type="presParOf" srcId="{371D3987-909D-49D1-B2BD-4B8747C40BCA}" destId="{BC831485-383B-49F9-9B96-3BB4130B1B37}" srcOrd="1" destOrd="0" presId="urn:microsoft.com/office/officeart/2008/layout/PictureAccentList"/>
    <dgm:cxn modelId="{A5F25536-17A5-4D28-A0DC-5FB379136BAC}" type="presParOf" srcId="{BC831485-383B-49F9-9B96-3BB4130B1B37}" destId="{71F5FB24-50C9-43E0-AEE0-CFCCC2EA0784}" srcOrd="0" destOrd="0" presId="urn:microsoft.com/office/officeart/2008/layout/PictureAccentList"/>
    <dgm:cxn modelId="{1B4F9BAC-7F5B-4039-BB21-A9D626667528}" type="presParOf" srcId="{BC831485-383B-49F9-9B96-3BB4130B1B37}" destId="{0B370BBF-A172-43C6-AC58-F26408B27D6B}" srcOrd="1" destOrd="0" presId="urn:microsoft.com/office/officeart/2008/layout/PictureAccentList"/>
    <dgm:cxn modelId="{88D66FA9-B5A7-4C20-A6D3-F7AC19F68100}" type="presParOf" srcId="{371D3987-909D-49D1-B2BD-4B8747C40BCA}" destId="{62A4F946-307C-4D63-B630-EE881DC2AAC5}" srcOrd="2" destOrd="0" presId="urn:microsoft.com/office/officeart/2008/layout/PictureAccentList"/>
    <dgm:cxn modelId="{F07BB9A8-2E17-478E-B246-35FB607837CA}" type="presParOf" srcId="{62A4F946-307C-4D63-B630-EE881DC2AAC5}" destId="{B74A5D58-8988-4577-8281-A9B3A5F756CB}" srcOrd="0" destOrd="0" presId="urn:microsoft.com/office/officeart/2008/layout/PictureAccentList"/>
    <dgm:cxn modelId="{1102D3AF-C80B-40DD-9529-537538E6A887}" type="presParOf" srcId="{62A4F946-307C-4D63-B630-EE881DC2AAC5}" destId="{14BFD780-9A62-4871-BF00-EEB2C76F00E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74E3F23B-DF07-4002-A879-2A6C8CE67C7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D614380B-E1A2-4EB8-A76A-C7FD379993B9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pPr algn="ctr"/>
          <a:r>
            <a:rPr lang="en-US" sz="2800" b="0" dirty="0">
              <a:solidFill>
                <a:schemeClr val="tx1"/>
              </a:solidFill>
            </a:rPr>
            <a:t>Acetaminophen</a:t>
          </a:r>
          <a:endParaRPr lang="el-GR" sz="2800" b="0" dirty="0">
            <a:solidFill>
              <a:schemeClr val="tx1"/>
            </a:solidFill>
          </a:endParaRPr>
        </a:p>
      </dgm:t>
    </dgm:pt>
    <dgm:pt modelId="{C7BD0E1E-EAF2-4F72-B459-D4A41900F6F2}" type="parTrans" cxnId="{EE50F25C-9D48-4410-9BA4-3C7E29E9EB1C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1DB1CED6-38EC-41F2-903A-11544B2016AD}" type="sibTrans" cxnId="{EE50F25C-9D48-4410-9BA4-3C7E29E9EB1C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5E68265C-825D-431A-A27E-BE4F9436A99C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pPr algn="ctr"/>
          <a:r>
            <a:rPr lang="en-US" sz="2800" dirty="0">
              <a:solidFill>
                <a:schemeClr val="tx1"/>
              </a:solidFill>
            </a:rPr>
            <a:t>Aspirin</a:t>
          </a:r>
          <a:endParaRPr lang="el-GR" sz="2800" dirty="0">
            <a:solidFill>
              <a:schemeClr val="tx1"/>
            </a:solidFill>
          </a:endParaRPr>
        </a:p>
      </dgm:t>
    </dgm:pt>
    <dgm:pt modelId="{0CD8B57C-FA40-40BF-87FC-E49D36F90A11}" type="sibTrans" cxnId="{9CB7596B-733E-4601-8A48-4B22CA4089CA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D535E1FD-EE6A-49FC-847D-FBB5EF678DE8}" type="parTrans" cxnId="{9CB7596B-733E-4601-8A48-4B22CA4089CA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A452E36C-97AD-4BB2-B4F2-2813D1B9C2EF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pPr algn="ctr"/>
          <a:r>
            <a:rPr lang="en-US" sz="2800" dirty="0">
              <a:solidFill>
                <a:schemeClr val="tx1"/>
              </a:solidFill>
            </a:rPr>
            <a:t>Ibuprofen</a:t>
          </a:r>
          <a:endParaRPr lang="el-GR" sz="2800" dirty="0">
            <a:solidFill>
              <a:schemeClr val="tx1"/>
            </a:solidFill>
          </a:endParaRPr>
        </a:p>
      </dgm:t>
    </dgm:pt>
    <dgm:pt modelId="{4B6BEE59-5BE7-4BE1-BA05-2672BCB086A4}" type="parTrans" cxnId="{BEFECBA5-2512-4E71-96C5-B20E89B36B32}">
      <dgm:prSet/>
      <dgm:spPr/>
      <dgm:t>
        <a:bodyPr/>
        <a:lstStyle/>
        <a:p>
          <a:endParaRPr lang="el-GR"/>
        </a:p>
      </dgm:t>
    </dgm:pt>
    <dgm:pt modelId="{0E2CBAEE-1D6B-4540-A067-659E6705B477}" type="sibTrans" cxnId="{BEFECBA5-2512-4E71-96C5-B20E89B36B32}">
      <dgm:prSet/>
      <dgm:spPr/>
      <dgm:t>
        <a:bodyPr/>
        <a:lstStyle/>
        <a:p>
          <a:endParaRPr lang="el-GR"/>
        </a:p>
      </dgm:t>
    </dgm:pt>
    <dgm:pt modelId="{20AFBE21-F771-4454-AEDC-392305B0F985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pPr algn="ctr"/>
          <a:r>
            <a:rPr lang="en-US" sz="2800" dirty="0">
              <a:solidFill>
                <a:schemeClr val="tx1"/>
              </a:solidFill>
            </a:rPr>
            <a:t>Indomethacin</a:t>
          </a:r>
          <a:endParaRPr lang="el-GR" sz="2800" dirty="0">
            <a:solidFill>
              <a:schemeClr val="tx1"/>
            </a:solidFill>
          </a:endParaRPr>
        </a:p>
      </dgm:t>
    </dgm:pt>
    <dgm:pt modelId="{122039C6-F826-4E9E-B6B5-2B0496083EF0}" type="parTrans" cxnId="{50DFEEBA-008E-4423-9061-CD4B63B9C93A}">
      <dgm:prSet/>
      <dgm:spPr/>
      <dgm:t>
        <a:bodyPr/>
        <a:lstStyle/>
        <a:p>
          <a:endParaRPr lang="el-GR"/>
        </a:p>
      </dgm:t>
    </dgm:pt>
    <dgm:pt modelId="{823B3378-03A2-477C-815C-962E8682B016}" type="sibTrans" cxnId="{50DFEEBA-008E-4423-9061-CD4B63B9C93A}">
      <dgm:prSet/>
      <dgm:spPr/>
      <dgm:t>
        <a:bodyPr/>
        <a:lstStyle/>
        <a:p>
          <a:endParaRPr lang="el-GR"/>
        </a:p>
      </dgm:t>
    </dgm:pt>
    <dgm:pt modelId="{D9E972F2-530D-4F6B-A13A-0C79F99B594D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pPr algn="ctr"/>
          <a:r>
            <a:rPr lang="en-US" sz="2800" dirty="0">
              <a:solidFill>
                <a:schemeClr val="tx1"/>
              </a:solidFill>
            </a:rPr>
            <a:t>Piroxicam</a:t>
          </a:r>
          <a:endParaRPr lang="el-GR" sz="2800" dirty="0">
            <a:solidFill>
              <a:schemeClr val="tx1"/>
            </a:solidFill>
          </a:endParaRPr>
        </a:p>
      </dgm:t>
    </dgm:pt>
    <dgm:pt modelId="{2A2FDE7C-AF59-482D-A514-245A35CD751A}" type="parTrans" cxnId="{DAC4AE86-4C36-48F2-BCEC-8BE6E8414687}">
      <dgm:prSet/>
      <dgm:spPr/>
      <dgm:t>
        <a:bodyPr/>
        <a:lstStyle/>
        <a:p>
          <a:endParaRPr lang="el-GR"/>
        </a:p>
      </dgm:t>
    </dgm:pt>
    <dgm:pt modelId="{096DA44B-1228-4FCB-A3D5-975589FA18D1}" type="sibTrans" cxnId="{DAC4AE86-4C36-48F2-BCEC-8BE6E8414687}">
      <dgm:prSet/>
      <dgm:spPr/>
      <dgm:t>
        <a:bodyPr/>
        <a:lstStyle/>
        <a:p>
          <a:endParaRPr lang="el-GR"/>
        </a:p>
      </dgm:t>
    </dgm:pt>
    <dgm:pt modelId="{5083EBC8-76DC-4DDD-A2F5-A10B277248AA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pPr algn="ctr"/>
          <a:r>
            <a:rPr lang="en-US" sz="2800" dirty="0">
              <a:solidFill>
                <a:schemeClr val="tx1"/>
              </a:solidFill>
            </a:rPr>
            <a:t>Diclofenac</a:t>
          </a:r>
          <a:endParaRPr lang="el-GR" sz="2800" dirty="0">
            <a:solidFill>
              <a:schemeClr val="tx1"/>
            </a:solidFill>
          </a:endParaRPr>
        </a:p>
      </dgm:t>
    </dgm:pt>
    <dgm:pt modelId="{2736CEB8-CCFB-4128-A8FB-5E47CB7ADD4C}" type="parTrans" cxnId="{2176A8B2-A221-4B51-B2DD-B499A66401A0}">
      <dgm:prSet/>
      <dgm:spPr/>
      <dgm:t>
        <a:bodyPr/>
        <a:lstStyle/>
        <a:p>
          <a:endParaRPr lang="el-GR"/>
        </a:p>
      </dgm:t>
    </dgm:pt>
    <dgm:pt modelId="{25CE056C-2C53-46FB-A04E-95D1CC265CB4}" type="sibTrans" cxnId="{2176A8B2-A221-4B51-B2DD-B499A66401A0}">
      <dgm:prSet/>
      <dgm:spPr/>
      <dgm:t>
        <a:bodyPr/>
        <a:lstStyle/>
        <a:p>
          <a:endParaRPr lang="el-GR"/>
        </a:p>
      </dgm:t>
    </dgm:pt>
    <dgm:pt modelId="{5D9F4BF3-16AC-49B5-B70B-A0389B6ED93E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pPr algn="ctr"/>
          <a:r>
            <a:rPr lang="en-US" sz="2800" dirty="0">
              <a:solidFill>
                <a:schemeClr val="tx1"/>
              </a:solidFill>
            </a:rPr>
            <a:t>Ketorolac</a:t>
          </a:r>
          <a:endParaRPr lang="el-GR" sz="2800" dirty="0">
            <a:solidFill>
              <a:schemeClr val="tx1"/>
            </a:solidFill>
          </a:endParaRPr>
        </a:p>
      </dgm:t>
    </dgm:pt>
    <dgm:pt modelId="{3D23C9C2-5516-4C4B-8DBF-C2196036A557}" type="parTrans" cxnId="{79A943B7-EB93-44B4-8861-3AB569B1D47F}">
      <dgm:prSet/>
      <dgm:spPr/>
      <dgm:t>
        <a:bodyPr/>
        <a:lstStyle/>
        <a:p>
          <a:endParaRPr lang="el-GR"/>
        </a:p>
      </dgm:t>
    </dgm:pt>
    <dgm:pt modelId="{BEC9AACD-7B9D-4514-A5E1-6513268E647F}" type="sibTrans" cxnId="{79A943B7-EB93-44B4-8861-3AB569B1D47F}">
      <dgm:prSet/>
      <dgm:spPr/>
      <dgm:t>
        <a:bodyPr/>
        <a:lstStyle/>
        <a:p>
          <a:endParaRPr lang="el-GR"/>
        </a:p>
      </dgm:t>
    </dgm:pt>
    <dgm:pt modelId="{00ACC832-D902-4F22-B33E-23AA41059DC2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pPr algn="ctr"/>
          <a:r>
            <a:rPr lang="en-US" sz="2800" dirty="0">
              <a:solidFill>
                <a:schemeClr val="tx1"/>
              </a:solidFill>
            </a:rPr>
            <a:t>Celecoxib</a:t>
          </a:r>
          <a:endParaRPr lang="el-GR" sz="2800" dirty="0">
            <a:solidFill>
              <a:schemeClr val="tx1"/>
            </a:solidFill>
          </a:endParaRPr>
        </a:p>
      </dgm:t>
    </dgm:pt>
    <dgm:pt modelId="{B5A576F2-850B-4317-A95F-737E2DD4FA1E}" type="parTrans" cxnId="{55B26B5A-FFBF-4DCB-9964-DA7938FAD9C3}">
      <dgm:prSet/>
      <dgm:spPr/>
      <dgm:t>
        <a:bodyPr/>
        <a:lstStyle/>
        <a:p>
          <a:endParaRPr lang="el-GR"/>
        </a:p>
      </dgm:t>
    </dgm:pt>
    <dgm:pt modelId="{3501BE51-C583-488F-9BA1-90B36BCF08A1}" type="sibTrans" cxnId="{55B26B5A-FFBF-4DCB-9964-DA7938FAD9C3}">
      <dgm:prSet/>
      <dgm:spPr/>
      <dgm:t>
        <a:bodyPr/>
        <a:lstStyle/>
        <a:p>
          <a:endParaRPr lang="el-GR"/>
        </a:p>
      </dgm:t>
    </dgm:pt>
    <dgm:pt modelId="{1ECB0E3B-29CD-40D9-BBE4-4C41BF089196}" type="pres">
      <dgm:prSet presAssocID="{74E3F23B-DF07-4002-A879-2A6C8CE67C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771E62E-828B-4282-9203-7B855D4CA051}" type="pres">
      <dgm:prSet presAssocID="{D614380B-E1A2-4EB8-A76A-C7FD379993B9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CDD8A4B-70E8-4A9F-90B2-3D2FCD1DF4E5}" type="pres">
      <dgm:prSet presAssocID="{1DB1CED6-38EC-41F2-903A-11544B2016AD}" presName="spacer" presStyleCnt="0"/>
      <dgm:spPr/>
    </dgm:pt>
    <dgm:pt modelId="{E35005D2-20DD-4D8D-8C14-B103FA8FFD78}" type="pres">
      <dgm:prSet presAssocID="{5E68265C-825D-431A-A27E-BE4F9436A99C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6D88536-A393-4BF8-952F-6F02375D3E44}" type="pres">
      <dgm:prSet presAssocID="{0CD8B57C-FA40-40BF-87FC-E49D36F90A11}" presName="spacer" presStyleCnt="0"/>
      <dgm:spPr/>
    </dgm:pt>
    <dgm:pt modelId="{FE0630F0-612D-4F01-B6D6-66CDF4421902}" type="pres">
      <dgm:prSet presAssocID="{A452E36C-97AD-4BB2-B4F2-2813D1B9C2EF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92F579C-1307-428D-A7F7-82B3ADC3AB4D}" type="pres">
      <dgm:prSet presAssocID="{0E2CBAEE-1D6B-4540-A067-659E6705B477}" presName="spacer" presStyleCnt="0"/>
      <dgm:spPr/>
    </dgm:pt>
    <dgm:pt modelId="{3A699D09-0516-4307-999E-5D08E5AFA5C1}" type="pres">
      <dgm:prSet presAssocID="{20AFBE21-F771-4454-AEDC-392305B0F985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9FB692A-86A6-4914-9746-C818AB39ABD8}" type="pres">
      <dgm:prSet presAssocID="{823B3378-03A2-477C-815C-962E8682B016}" presName="spacer" presStyleCnt="0"/>
      <dgm:spPr/>
    </dgm:pt>
    <dgm:pt modelId="{DE295414-ABF1-4CE7-B3FB-02E6352E89FD}" type="pres">
      <dgm:prSet presAssocID="{D9E972F2-530D-4F6B-A13A-0C79F99B594D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83A368D-240F-4C98-9E70-861736F87939}" type="pres">
      <dgm:prSet presAssocID="{096DA44B-1228-4FCB-A3D5-975589FA18D1}" presName="spacer" presStyleCnt="0"/>
      <dgm:spPr/>
    </dgm:pt>
    <dgm:pt modelId="{D14D297D-6A37-4E91-8431-70FDC81CB1FE}" type="pres">
      <dgm:prSet presAssocID="{5083EBC8-76DC-4DDD-A2F5-A10B277248AA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E464F6A-1097-48E1-B523-219D2D506356}" type="pres">
      <dgm:prSet presAssocID="{25CE056C-2C53-46FB-A04E-95D1CC265CB4}" presName="spacer" presStyleCnt="0"/>
      <dgm:spPr/>
    </dgm:pt>
    <dgm:pt modelId="{A0790037-3E85-4947-AEF8-27DC22D220F0}" type="pres">
      <dgm:prSet presAssocID="{5D9F4BF3-16AC-49B5-B70B-A0389B6ED93E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AFB0B4F-2893-4CB7-A1F1-090969BFA22E}" type="pres">
      <dgm:prSet presAssocID="{BEC9AACD-7B9D-4514-A5E1-6513268E647F}" presName="spacer" presStyleCnt="0"/>
      <dgm:spPr/>
    </dgm:pt>
    <dgm:pt modelId="{07813144-C826-43B1-968D-89FC93B78C2D}" type="pres">
      <dgm:prSet presAssocID="{00ACC832-D902-4F22-B33E-23AA41059DC2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2176A8B2-A221-4B51-B2DD-B499A66401A0}" srcId="{74E3F23B-DF07-4002-A879-2A6C8CE67C75}" destId="{5083EBC8-76DC-4DDD-A2F5-A10B277248AA}" srcOrd="5" destOrd="0" parTransId="{2736CEB8-CCFB-4128-A8FB-5E47CB7ADD4C}" sibTransId="{25CE056C-2C53-46FB-A04E-95D1CC265CB4}"/>
    <dgm:cxn modelId="{2321EB91-5855-4B33-A746-69DAB8B8AD5E}" type="presOf" srcId="{D614380B-E1A2-4EB8-A76A-C7FD379993B9}" destId="{2771E62E-828B-4282-9203-7B855D4CA051}" srcOrd="0" destOrd="0" presId="urn:microsoft.com/office/officeart/2005/8/layout/vList2"/>
    <dgm:cxn modelId="{96C117D4-A9E2-4D45-B84F-37834A9E4677}" type="presOf" srcId="{74E3F23B-DF07-4002-A879-2A6C8CE67C75}" destId="{1ECB0E3B-29CD-40D9-BBE4-4C41BF089196}" srcOrd="0" destOrd="0" presId="urn:microsoft.com/office/officeart/2005/8/layout/vList2"/>
    <dgm:cxn modelId="{F95414D5-4A58-44B8-B981-D567765FC793}" type="presOf" srcId="{00ACC832-D902-4F22-B33E-23AA41059DC2}" destId="{07813144-C826-43B1-968D-89FC93B78C2D}" srcOrd="0" destOrd="0" presId="urn:microsoft.com/office/officeart/2005/8/layout/vList2"/>
    <dgm:cxn modelId="{BEFECBA5-2512-4E71-96C5-B20E89B36B32}" srcId="{74E3F23B-DF07-4002-A879-2A6C8CE67C75}" destId="{A452E36C-97AD-4BB2-B4F2-2813D1B9C2EF}" srcOrd="2" destOrd="0" parTransId="{4B6BEE59-5BE7-4BE1-BA05-2672BCB086A4}" sibTransId="{0E2CBAEE-1D6B-4540-A067-659E6705B477}"/>
    <dgm:cxn modelId="{79A943B7-EB93-44B4-8861-3AB569B1D47F}" srcId="{74E3F23B-DF07-4002-A879-2A6C8CE67C75}" destId="{5D9F4BF3-16AC-49B5-B70B-A0389B6ED93E}" srcOrd="6" destOrd="0" parTransId="{3D23C9C2-5516-4C4B-8DBF-C2196036A557}" sibTransId="{BEC9AACD-7B9D-4514-A5E1-6513268E647F}"/>
    <dgm:cxn modelId="{EE50F25C-9D48-4410-9BA4-3C7E29E9EB1C}" srcId="{74E3F23B-DF07-4002-A879-2A6C8CE67C75}" destId="{D614380B-E1A2-4EB8-A76A-C7FD379993B9}" srcOrd="0" destOrd="0" parTransId="{C7BD0E1E-EAF2-4F72-B459-D4A41900F6F2}" sibTransId="{1DB1CED6-38EC-41F2-903A-11544B2016AD}"/>
    <dgm:cxn modelId="{44303B5D-F8C6-4F97-852C-87DC54137AA5}" type="presOf" srcId="{A452E36C-97AD-4BB2-B4F2-2813D1B9C2EF}" destId="{FE0630F0-612D-4F01-B6D6-66CDF4421902}" srcOrd="0" destOrd="0" presId="urn:microsoft.com/office/officeart/2005/8/layout/vList2"/>
    <dgm:cxn modelId="{75577CDB-4B84-4ED7-9E22-9B873FBCD104}" type="presOf" srcId="{5E68265C-825D-431A-A27E-BE4F9436A99C}" destId="{E35005D2-20DD-4D8D-8C14-B103FA8FFD78}" srcOrd="0" destOrd="0" presId="urn:microsoft.com/office/officeart/2005/8/layout/vList2"/>
    <dgm:cxn modelId="{275DBA03-037E-4401-A4D4-6BC273D7CA40}" type="presOf" srcId="{20AFBE21-F771-4454-AEDC-392305B0F985}" destId="{3A699D09-0516-4307-999E-5D08E5AFA5C1}" srcOrd="0" destOrd="0" presId="urn:microsoft.com/office/officeart/2005/8/layout/vList2"/>
    <dgm:cxn modelId="{9CB7596B-733E-4601-8A48-4B22CA4089CA}" srcId="{74E3F23B-DF07-4002-A879-2A6C8CE67C75}" destId="{5E68265C-825D-431A-A27E-BE4F9436A99C}" srcOrd="1" destOrd="0" parTransId="{D535E1FD-EE6A-49FC-847D-FBB5EF678DE8}" sibTransId="{0CD8B57C-FA40-40BF-87FC-E49D36F90A11}"/>
    <dgm:cxn modelId="{55B26B5A-FFBF-4DCB-9964-DA7938FAD9C3}" srcId="{74E3F23B-DF07-4002-A879-2A6C8CE67C75}" destId="{00ACC832-D902-4F22-B33E-23AA41059DC2}" srcOrd="7" destOrd="0" parTransId="{B5A576F2-850B-4317-A95F-737E2DD4FA1E}" sibTransId="{3501BE51-C583-488F-9BA1-90B36BCF08A1}"/>
    <dgm:cxn modelId="{50DFEEBA-008E-4423-9061-CD4B63B9C93A}" srcId="{74E3F23B-DF07-4002-A879-2A6C8CE67C75}" destId="{20AFBE21-F771-4454-AEDC-392305B0F985}" srcOrd="3" destOrd="0" parTransId="{122039C6-F826-4E9E-B6B5-2B0496083EF0}" sibTransId="{823B3378-03A2-477C-815C-962E8682B016}"/>
    <dgm:cxn modelId="{2CFFA58A-101D-4BFC-8C0A-A95B7FCF1958}" type="presOf" srcId="{5D9F4BF3-16AC-49B5-B70B-A0389B6ED93E}" destId="{A0790037-3E85-4947-AEF8-27DC22D220F0}" srcOrd="0" destOrd="0" presId="urn:microsoft.com/office/officeart/2005/8/layout/vList2"/>
    <dgm:cxn modelId="{2F114BBF-8C64-414A-8DB2-D52E74783224}" type="presOf" srcId="{5083EBC8-76DC-4DDD-A2F5-A10B277248AA}" destId="{D14D297D-6A37-4E91-8431-70FDC81CB1FE}" srcOrd="0" destOrd="0" presId="urn:microsoft.com/office/officeart/2005/8/layout/vList2"/>
    <dgm:cxn modelId="{F9C22444-3BD9-46B0-A772-87A49A10F0AB}" type="presOf" srcId="{D9E972F2-530D-4F6B-A13A-0C79F99B594D}" destId="{DE295414-ABF1-4CE7-B3FB-02E6352E89FD}" srcOrd="0" destOrd="0" presId="urn:microsoft.com/office/officeart/2005/8/layout/vList2"/>
    <dgm:cxn modelId="{DAC4AE86-4C36-48F2-BCEC-8BE6E8414687}" srcId="{74E3F23B-DF07-4002-A879-2A6C8CE67C75}" destId="{D9E972F2-530D-4F6B-A13A-0C79F99B594D}" srcOrd="4" destOrd="0" parTransId="{2A2FDE7C-AF59-482D-A514-245A35CD751A}" sibTransId="{096DA44B-1228-4FCB-A3D5-975589FA18D1}"/>
    <dgm:cxn modelId="{CCE9FC1A-5988-4436-8752-62BDA6528388}" type="presParOf" srcId="{1ECB0E3B-29CD-40D9-BBE4-4C41BF089196}" destId="{2771E62E-828B-4282-9203-7B855D4CA051}" srcOrd="0" destOrd="0" presId="urn:microsoft.com/office/officeart/2005/8/layout/vList2"/>
    <dgm:cxn modelId="{A080D3E1-29D2-4FB9-8B63-701E0F892AA7}" type="presParOf" srcId="{1ECB0E3B-29CD-40D9-BBE4-4C41BF089196}" destId="{DCDD8A4B-70E8-4A9F-90B2-3D2FCD1DF4E5}" srcOrd="1" destOrd="0" presId="urn:microsoft.com/office/officeart/2005/8/layout/vList2"/>
    <dgm:cxn modelId="{9286585E-123D-42E3-880A-92F43056EB5C}" type="presParOf" srcId="{1ECB0E3B-29CD-40D9-BBE4-4C41BF089196}" destId="{E35005D2-20DD-4D8D-8C14-B103FA8FFD78}" srcOrd="2" destOrd="0" presId="urn:microsoft.com/office/officeart/2005/8/layout/vList2"/>
    <dgm:cxn modelId="{04AFCE3D-39B0-431C-8B97-4CEB652C8EC5}" type="presParOf" srcId="{1ECB0E3B-29CD-40D9-BBE4-4C41BF089196}" destId="{86D88536-A393-4BF8-952F-6F02375D3E44}" srcOrd="3" destOrd="0" presId="urn:microsoft.com/office/officeart/2005/8/layout/vList2"/>
    <dgm:cxn modelId="{2C9F4CC6-3C68-4D5E-8F79-DC0C628CEEC2}" type="presParOf" srcId="{1ECB0E3B-29CD-40D9-BBE4-4C41BF089196}" destId="{FE0630F0-612D-4F01-B6D6-66CDF4421902}" srcOrd="4" destOrd="0" presId="urn:microsoft.com/office/officeart/2005/8/layout/vList2"/>
    <dgm:cxn modelId="{A677F1BE-8697-4733-B742-99F8D5A75799}" type="presParOf" srcId="{1ECB0E3B-29CD-40D9-BBE4-4C41BF089196}" destId="{B92F579C-1307-428D-A7F7-82B3ADC3AB4D}" srcOrd="5" destOrd="0" presId="urn:microsoft.com/office/officeart/2005/8/layout/vList2"/>
    <dgm:cxn modelId="{9EFDBC5A-87BB-4650-B6E3-F1E4C4167ACA}" type="presParOf" srcId="{1ECB0E3B-29CD-40D9-BBE4-4C41BF089196}" destId="{3A699D09-0516-4307-999E-5D08E5AFA5C1}" srcOrd="6" destOrd="0" presId="urn:microsoft.com/office/officeart/2005/8/layout/vList2"/>
    <dgm:cxn modelId="{8148FE13-A6D3-43F1-B7B5-C52F7F8F31C2}" type="presParOf" srcId="{1ECB0E3B-29CD-40D9-BBE4-4C41BF089196}" destId="{E9FB692A-86A6-4914-9746-C818AB39ABD8}" srcOrd="7" destOrd="0" presId="urn:microsoft.com/office/officeart/2005/8/layout/vList2"/>
    <dgm:cxn modelId="{AFE4D3A2-5182-4B3D-A062-464474B29FBD}" type="presParOf" srcId="{1ECB0E3B-29CD-40D9-BBE4-4C41BF089196}" destId="{DE295414-ABF1-4CE7-B3FB-02E6352E89FD}" srcOrd="8" destOrd="0" presId="urn:microsoft.com/office/officeart/2005/8/layout/vList2"/>
    <dgm:cxn modelId="{9439B4D9-6F53-4B64-9061-C74433BB97B7}" type="presParOf" srcId="{1ECB0E3B-29CD-40D9-BBE4-4C41BF089196}" destId="{F83A368D-240F-4C98-9E70-861736F87939}" srcOrd="9" destOrd="0" presId="urn:microsoft.com/office/officeart/2005/8/layout/vList2"/>
    <dgm:cxn modelId="{2DC7F0B3-B613-462C-9703-5CA90E888E3C}" type="presParOf" srcId="{1ECB0E3B-29CD-40D9-BBE4-4C41BF089196}" destId="{D14D297D-6A37-4E91-8431-70FDC81CB1FE}" srcOrd="10" destOrd="0" presId="urn:microsoft.com/office/officeart/2005/8/layout/vList2"/>
    <dgm:cxn modelId="{732F0FBC-8941-4A85-8E01-34B1958D387B}" type="presParOf" srcId="{1ECB0E3B-29CD-40D9-BBE4-4C41BF089196}" destId="{BE464F6A-1097-48E1-B523-219D2D506356}" srcOrd="11" destOrd="0" presId="urn:microsoft.com/office/officeart/2005/8/layout/vList2"/>
    <dgm:cxn modelId="{D3B940B9-8B0C-4B76-918B-78CE85D7B303}" type="presParOf" srcId="{1ECB0E3B-29CD-40D9-BBE4-4C41BF089196}" destId="{A0790037-3E85-4947-AEF8-27DC22D220F0}" srcOrd="12" destOrd="0" presId="urn:microsoft.com/office/officeart/2005/8/layout/vList2"/>
    <dgm:cxn modelId="{59689EC9-F5BE-41BC-A5D4-E9C9B74EA852}" type="presParOf" srcId="{1ECB0E3B-29CD-40D9-BBE4-4C41BF089196}" destId="{EAFB0B4F-2893-4CB7-A1F1-090969BFA22E}" srcOrd="13" destOrd="0" presId="urn:microsoft.com/office/officeart/2005/8/layout/vList2"/>
    <dgm:cxn modelId="{31299C80-3894-4B4F-8663-3E480BD1E6B0}" type="presParOf" srcId="{1ECB0E3B-29CD-40D9-BBE4-4C41BF089196}" destId="{07813144-C826-43B1-968D-89FC93B78C2D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E1104411-C78C-4EF7-8F05-2B8E8982E46E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682CC25-6BDB-45A4-9149-E4A192C80A40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3200" dirty="0">
              <a:solidFill>
                <a:schemeClr val="tx1"/>
              </a:solidFill>
            </a:rPr>
            <a:t>Pharmacologic Therapy</a:t>
          </a:r>
          <a:endParaRPr lang="el-GR" sz="3200" dirty="0">
            <a:solidFill>
              <a:schemeClr val="tx1"/>
            </a:solidFill>
          </a:endParaRPr>
        </a:p>
      </dgm:t>
    </dgm:pt>
    <dgm:pt modelId="{48BDBE20-7B71-486A-86C5-4725CF72382B}" type="parTrans" cxnId="{DDA2D7A3-C06F-4818-B796-E8FB53D24516}">
      <dgm:prSet/>
      <dgm:spPr/>
      <dgm:t>
        <a:bodyPr/>
        <a:lstStyle/>
        <a:p>
          <a:endParaRPr lang="el-GR"/>
        </a:p>
      </dgm:t>
    </dgm:pt>
    <dgm:pt modelId="{79936CE1-D022-4C4F-AF08-E1E24C8EE875}" type="sibTrans" cxnId="{DDA2D7A3-C06F-4818-B796-E8FB53D24516}">
      <dgm:prSet/>
      <dgm:spPr/>
      <dgm:t>
        <a:bodyPr/>
        <a:lstStyle/>
        <a:p>
          <a:endParaRPr lang="el-GR"/>
        </a:p>
      </dgm:t>
    </dgm:pt>
    <dgm:pt modelId="{2D78E84B-8871-47DB-B2AC-3D3999F73C6F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Non-opioid analgesics</a:t>
          </a:r>
          <a:endParaRPr lang="el-GR" sz="2800" dirty="0">
            <a:solidFill>
              <a:schemeClr val="tx1"/>
            </a:solidFill>
          </a:endParaRPr>
        </a:p>
      </dgm:t>
    </dgm:pt>
    <dgm:pt modelId="{CC2AC0AF-2500-47AB-BBFE-7B46F0A94B13}" type="parTrans" cxnId="{3C4A3171-6694-4E49-8EDA-18EA0F905BD1}">
      <dgm:prSet/>
      <dgm:spPr/>
      <dgm:t>
        <a:bodyPr/>
        <a:lstStyle/>
        <a:p>
          <a:endParaRPr lang="el-GR"/>
        </a:p>
      </dgm:t>
    </dgm:pt>
    <dgm:pt modelId="{F137687F-7833-4BFE-970E-CCC5649B59D9}" type="sibTrans" cxnId="{3C4A3171-6694-4E49-8EDA-18EA0F905BD1}">
      <dgm:prSet/>
      <dgm:spPr/>
      <dgm:t>
        <a:bodyPr/>
        <a:lstStyle/>
        <a:p>
          <a:endParaRPr lang="el-GR"/>
        </a:p>
      </dgm:t>
    </dgm:pt>
    <dgm:pt modelId="{949A8C37-C454-429D-9BD7-C9C9C7953A48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Opioid analgesics</a:t>
          </a:r>
          <a:endParaRPr lang="el-GR" sz="2800" dirty="0">
            <a:solidFill>
              <a:schemeClr val="tx1"/>
            </a:solidFill>
          </a:endParaRPr>
        </a:p>
      </dgm:t>
    </dgm:pt>
    <dgm:pt modelId="{0EEA6480-ECF7-44D6-B9F3-8B3A402295B8}" type="parTrans" cxnId="{91197C21-53F8-4C36-AFE3-FA27BA953E81}">
      <dgm:prSet/>
      <dgm:spPr/>
      <dgm:t>
        <a:bodyPr/>
        <a:lstStyle/>
        <a:p>
          <a:endParaRPr lang="el-GR"/>
        </a:p>
      </dgm:t>
    </dgm:pt>
    <dgm:pt modelId="{509630B9-FB19-429F-AA00-04858E4478C8}" type="sibTrans" cxnId="{91197C21-53F8-4C36-AFE3-FA27BA953E81}">
      <dgm:prSet/>
      <dgm:spPr/>
      <dgm:t>
        <a:bodyPr/>
        <a:lstStyle/>
        <a:p>
          <a:endParaRPr lang="el-GR"/>
        </a:p>
      </dgm:t>
    </dgm:pt>
    <dgm:pt modelId="{D108616E-F8EE-48E6-9830-86D2D4F62D7D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Adjuvant analgesics</a:t>
          </a:r>
          <a:endParaRPr lang="el-GR" sz="2800" dirty="0">
            <a:solidFill>
              <a:schemeClr val="tx1"/>
            </a:solidFill>
          </a:endParaRPr>
        </a:p>
      </dgm:t>
    </dgm:pt>
    <dgm:pt modelId="{C122A32E-5EAE-47A6-B498-A6CEDE878335}" type="parTrans" cxnId="{9A63231F-6803-453E-9D02-021A50E35ABF}">
      <dgm:prSet/>
      <dgm:spPr/>
      <dgm:t>
        <a:bodyPr/>
        <a:lstStyle/>
        <a:p>
          <a:endParaRPr lang="el-GR"/>
        </a:p>
      </dgm:t>
    </dgm:pt>
    <dgm:pt modelId="{867DD8EB-6C7F-42C5-A1FF-ED9B51A1F54A}" type="sibTrans" cxnId="{9A63231F-6803-453E-9D02-021A50E35ABF}">
      <dgm:prSet/>
      <dgm:spPr/>
      <dgm:t>
        <a:bodyPr/>
        <a:lstStyle/>
        <a:p>
          <a:endParaRPr lang="el-GR"/>
        </a:p>
      </dgm:t>
    </dgm:pt>
    <dgm:pt modelId="{26DB246F-2350-47B7-B4F9-5BC8865D6A75}" type="pres">
      <dgm:prSet presAssocID="{E1104411-C78C-4EF7-8F05-2B8E8982E46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EF6A7C-16A2-4C3C-BB80-FEC93B0B3168}" type="pres">
      <dgm:prSet presAssocID="{5682CC25-6BDB-45A4-9149-E4A192C80A40}" presName="root" presStyleCnt="0">
        <dgm:presLayoutVars>
          <dgm:chMax/>
          <dgm:chPref val="4"/>
        </dgm:presLayoutVars>
      </dgm:prSet>
      <dgm:spPr/>
    </dgm:pt>
    <dgm:pt modelId="{29994BC6-9BE2-4989-B88D-A46D1BC17CDD}" type="pres">
      <dgm:prSet presAssocID="{5682CC25-6BDB-45A4-9149-E4A192C80A40}" presName="rootComposite" presStyleCnt="0">
        <dgm:presLayoutVars/>
      </dgm:prSet>
      <dgm:spPr/>
    </dgm:pt>
    <dgm:pt modelId="{85AB0B45-6A08-49D9-93DF-25FE887BB51D}" type="pres">
      <dgm:prSet presAssocID="{5682CC25-6BDB-45A4-9149-E4A192C80A40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l-GR"/>
        </a:p>
      </dgm:t>
    </dgm:pt>
    <dgm:pt modelId="{371D3987-909D-49D1-B2BD-4B8747C40BCA}" type="pres">
      <dgm:prSet presAssocID="{5682CC25-6BDB-45A4-9149-E4A192C80A40}" presName="childShape" presStyleCnt="0">
        <dgm:presLayoutVars>
          <dgm:chMax val="0"/>
          <dgm:chPref val="0"/>
        </dgm:presLayoutVars>
      </dgm:prSet>
      <dgm:spPr/>
    </dgm:pt>
    <dgm:pt modelId="{6258BDEF-85EF-4C9D-AD7E-4338F7BC8BA2}" type="pres">
      <dgm:prSet presAssocID="{2D78E84B-8871-47DB-B2AC-3D3999F73C6F}" presName="childComposite" presStyleCnt="0">
        <dgm:presLayoutVars>
          <dgm:chMax val="0"/>
          <dgm:chPref val="0"/>
        </dgm:presLayoutVars>
      </dgm:prSet>
      <dgm:spPr/>
    </dgm:pt>
    <dgm:pt modelId="{F10C5DA7-771C-44D8-BE92-48F4D044FF9A}" type="pres">
      <dgm:prSet presAssocID="{2D78E84B-8871-47DB-B2AC-3D3999F73C6F}" presName="Image" presStyleLbl="node1" presStyleIdx="0" presStyleCnt="3" custLinFactY="12020" custLinFactNeighborY="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Σημάδι ελέγχου"/>
        </a:ext>
      </dgm:extLst>
    </dgm:pt>
    <dgm:pt modelId="{DB44E0AE-A990-48A2-A304-9B93382AEDFA}" type="pres">
      <dgm:prSet presAssocID="{2D78E84B-8871-47DB-B2AC-3D3999F73C6F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C831485-383B-49F9-9B96-3BB4130B1B37}" type="pres">
      <dgm:prSet presAssocID="{949A8C37-C454-429D-9BD7-C9C9C7953A48}" presName="childComposite" presStyleCnt="0">
        <dgm:presLayoutVars>
          <dgm:chMax val="0"/>
          <dgm:chPref val="0"/>
        </dgm:presLayoutVars>
      </dgm:prSet>
      <dgm:spPr/>
    </dgm:pt>
    <dgm:pt modelId="{71F5FB24-50C9-43E0-AEE0-CFCCC2EA0784}" type="pres">
      <dgm:prSet presAssocID="{949A8C37-C454-429D-9BD7-C9C9C7953A48}" presName="Image" presStyleLbl="node1" presStyleIdx="1" presStyleCnt="3"/>
      <dgm:spPr>
        <a:noFill/>
        <a:ln>
          <a:noFill/>
        </a:ln>
      </dgm:spPr>
    </dgm:pt>
    <dgm:pt modelId="{0B370BBF-A172-43C6-AC58-F26408B27D6B}" type="pres">
      <dgm:prSet presAssocID="{949A8C37-C454-429D-9BD7-C9C9C7953A48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2A4F946-307C-4D63-B630-EE881DC2AAC5}" type="pres">
      <dgm:prSet presAssocID="{D108616E-F8EE-48E6-9830-86D2D4F62D7D}" presName="childComposite" presStyleCnt="0">
        <dgm:presLayoutVars>
          <dgm:chMax val="0"/>
          <dgm:chPref val="0"/>
        </dgm:presLayoutVars>
      </dgm:prSet>
      <dgm:spPr/>
    </dgm:pt>
    <dgm:pt modelId="{B74A5D58-8988-4577-8281-A9B3A5F756CB}" type="pres">
      <dgm:prSet presAssocID="{D108616E-F8EE-48E6-9830-86D2D4F62D7D}" presName="Image" presStyleLbl="node1" presStyleIdx="2" presStyleCnt="3"/>
      <dgm:spPr>
        <a:noFill/>
        <a:ln>
          <a:noFill/>
        </a:ln>
      </dgm:spPr>
    </dgm:pt>
    <dgm:pt modelId="{14BFD780-9A62-4871-BF00-EEB2C76F00EB}" type="pres">
      <dgm:prSet presAssocID="{D108616E-F8EE-48E6-9830-86D2D4F62D7D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7AF8938-A76A-46F8-99DA-C9CD00855F6C}" type="presOf" srcId="{E1104411-C78C-4EF7-8F05-2B8E8982E46E}" destId="{26DB246F-2350-47B7-B4F9-5BC8865D6A75}" srcOrd="0" destOrd="0" presId="urn:microsoft.com/office/officeart/2008/layout/PictureAccentList"/>
    <dgm:cxn modelId="{22DB218D-A8AC-49E4-9BCB-D29066202915}" type="presOf" srcId="{D108616E-F8EE-48E6-9830-86D2D4F62D7D}" destId="{14BFD780-9A62-4871-BF00-EEB2C76F00EB}" srcOrd="0" destOrd="0" presId="urn:microsoft.com/office/officeart/2008/layout/PictureAccentList"/>
    <dgm:cxn modelId="{FC01B85D-753E-4A15-9559-D3F81C034EBE}" type="presOf" srcId="{2D78E84B-8871-47DB-B2AC-3D3999F73C6F}" destId="{DB44E0AE-A990-48A2-A304-9B93382AEDFA}" srcOrd="0" destOrd="0" presId="urn:microsoft.com/office/officeart/2008/layout/PictureAccentList"/>
    <dgm:cxn modelId="{1F0F5994-D4F6-42F4-8DC6-EF1C075692DA}" type="presOf" srcId="{949A8C37-C454-429D-9BD7-C9C9C7953A48}" destId="{0B370BBF-A172-43C6-AC58-F26408B27D6B}" srcOrd="0" destOrd="0" presId="urn:microsoft.com/office/officeart/2008/layout/PictureAccentList"/>
    <dgm:cxn modelId="{9A63231F-6803-453E-9D02-021A50E35ABF}" srcId="{5682CC25-6BDB-45A4-9149-E4A192C80A40}" destId="{D108616E-F8EE-48E6-9830-86D2D4F62D7D}" srcOrd="2" destOrd="0" parTransId="{C122A32E-5EAE-47A6-B498-A6CEDE878335}" sibTransId="{867DD8EB-6C7F-42C5-A1FF-ED9B51A1F54A}"/>
    <dgm:cxn modelId="{91197C21-53F8-4C36-AFE3-FA27BA953E81}" srcId="{5682CC25-6BDB-45A4-9149-E4A192C80A40}" destId="{949A8C37-C454-429D-9BD7-C9C9C7953A48}" srcOrd="1" destOrd="0" parTransId="{0EEA6480-ECF7-44D6-B9F3-8B3A402295B8}" sibTransId="{509630B9-FB19-429F-AA00-04858E4478C8}"/>
    <dgm:cxn modelId="{3C4A3171-6694-4E49-8EDA-18EA0F905BD1}" srcId="{5682CC25-6BDB-45A4-9149-E4A192C80A40}" destId="{2D78E84B-8871-47DB-B2AC-3D3999F73C6F}" srcOrd="0" destOrd="0" parTransId="{CC2AC0AF-2500-47AB-BBFE-7B46F0A94B13}" sibTransId="{F137687F-7833-4BFE-970E-CCC5649B59D9}"/>
    <dgm:cxn modelId="{F6D7234C-C6DA-4355-BDC3-9126A1F4C148}" type="presOf" srcId="{5682CC25-6BDB-45A4-9149-E4A192C80A40}" destId="{85AB0B45-6A08-49D9-93DF-25FE887BB51D}" srcOrd="0" destOrd="0" presId="urn:microsoft.com/office/officeart/2008/layout/PictureAccentList"/>
    <dgm:cxn modelId="{DDA2D7A3-C06F-4818-B796-E8FB53D24516}" srcId="{E1104411-C78C-4EF7-8F05-2B8E8982E46E}" destId="{5682CC25-6BDB-45A4-9149-E4A192C80A40}" srcOrd="0" destOrd="0" parTransId="{48BDBE20-7B71-486A-86C5-4725CF72382B}" sibTransId="{79936CE1-D022-4C4F-AF08-E1E24C8EE875}"/>
    <dgm:cxn modelId="{674385FD-717A-4894-922F-C4D3E16C2273}" type="presParOf" srcId="{26DB246F-2350-47B7-B4F9-5BC8865D6A75}" destId="{55EF6A7C-16A2-4C3C-BB80-FEC93B0B3168}" srcOrd="0" destOrd="0" presId="urn:microsoft.com/office/officeart/2008/layout/PictureAccentList"/>
    <dgm:cxn modelId="{68C4D4BE-C37F-47F8-94E7-E57A124E654F}" type="presParOf" srcId="{55EF6A7C-16A2-4C3C-BB80-FEC93B0B3168}" destId="{29994BC6-9BE2-4989-B88D-A46D1BC17CDD}" srcOrd="0" destOrd="0" presId="urn:microsoft.com/office/officeart/2008/layout/PictureAccentList"/>
    <dgm:cxn modelId="{F84ADCE9-617D-44F4-89D8-A2BE3F347A7F}" type="presParOf" srcId="{29994BC6-9BE2-4989-B88D-A46D1BC17CDD}" destId="{85AB0B45-6A08-49D9-93DF-25FE887BB51D}" srcOrd="0" destOrd="0" presId="urn:microsoft.com/office/officeart/2008/layout/PictureAccentList"/>
    <dgm:cxn modelId="{EE2AEAE5-549C-4EA4-B488-978D15D7863F}" type="presParOf" srcId="{55EF6A7C-16A2-4C3C-BB80-FEC93B0B3168}" destId="{371D3987-909D-49D1-B2BD-4B8747C40BCA}" srcOrd="1" destOrd="0" presId="urn:microsoft.com/office/officeart/2008/layout/PictureAccentList"/>
    <dgm:cxn modelId="{5D30F7AD-A2CB-4897-831A-9B072D30D55D}" type="presParOf" srcId="{371D3987-909D-49D1-B2BD-4B8747C40BCA}" destId="{6258BDEF-85EF-4C9D-AD7E-4338F7BC8BA2}" srcOrd="0" destOrd="0" presId="urn:microsoft.com/office/officeart/2008/layout/PictureAccentList"/>
    <dgm:cxn modelId="{97C39CAE-8F6C-4851-9A1A-D65FB488C33A}" type="presParOf" srcId="{6258BDEF-85EF-4C9D-AD7E-4338F7BC8BA2}" destId="{F10C5DA7-771C-44D8-BE92-48F4D044FF9A}" srcOrd="0" destOrd="0" presId="urn:microsoft.com/office/officeart/2008/layout/PictureAccentList"/>
    <dgm:cxn modelId="{3ADC31F5-1E11-45E3-86E0-06C4966A84B6}" type="presParOf" srcId="{6258BDEF-85EF-4C9D-AD7E-4338F7BC8BA2}" destId="{DB44E0AE-A990-48A2-A304-9B93382AEDFA}" srcOrd="1" destOrd="0" presId="urn:microsoft.com/office/officeart/2008/layout/PictureAccentList"/>
    <dgm:cxn modelId="{2C697397-CAD9-44B8-8C4D-1966A6017274}" type="presParOf" srcId="{371D3987-909D-49D1-B2BD-4B8747C40BCA}" destId="{BC831485-383B-49F9-9B96-3BB4130B1B37}" srcOrd="1" destOrd="0" presId="urn:microsoft.com/office/officeart/2008/layout/PictureAccentList"/>
    <dgm:cxn modelId="{A5F25536-17A5-4D28-A0DC-5FB379136BAC}" type="presParOf" srcId="{BC831485-383B-49F9-9B96-3BB4130B1B37}" destId="{71F5FB24-50C9-43E0-AEE0-CFCCC2EA0784}" srcOrd="0" destOrd="0" presId="urn:microsoft.com/office/officeart/2008/layout/PictureAccentList"/>
    <dgm:cxn modelId="{1B4F9BAC-7F5B-4039-BB21-A9D626667528}" type="presParOf" srcId="{BC831485-383B-49F9-9B96-3BB4130B1B37}" destId="{0B370BBF-A172-43C6-AC58-F26408B27D6B}" srcOrd="1" destOrd="0" presId="urn:microsoft.com/office/officeart/2008/layout/PictureAccentList"/>
    <dgm:cxn modelId="{88D66FA9-B5A7-4C20-A6D3-F7AC19F68100}" type="presParOf" srcId="{371D3987-909D-49D1-B2BD-4B8747C40BCA}" destId="{62A4F946-307C-4D63-B630-EE881DC2AAC5}" srcOrd="2" destOrd="0" presId="urn:microsoft.com/office/officeart/2008/layout/PictureAccentList"/>
    <dgm:cxn modelId="{F07BB9A8-2E17-478E-B246-35FB607837CA}" type="presParOf" srcId="{62A4F946-307C-4D63-B630-EE881DC2AAC5}" destId="{B74A5D58-8988-4577-8281-A9B3A5F756CB}" srcOrd="0" destOrd="0" presId="urn:microsoft.com/office/officeart/2008/layout/PictureAccentList"/>
    <dgm:cxn modelId="{1102D3AF-C80B-40DD-9529-537538E6A887}" type="presParOf" srcId="{62A4F946-307C-4D63-B630-EE881DC2AAC5}" destId="{14BFD780-9A62-4871-BF00-EEB2C76F00E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E1104411-C78C-4EF7-8F05-2B8E8982E46E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682CC25-6BDB-45A4-9149-E4A192C80A40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3200" dirty="0">
              <a:solidFill>
                <a:schemeClr val="tx1"/>
              </a:solidFill>
            </a:rPr>
            <a:t>Pharmacologic Therapy</a:t>
          </a:r>
          <a:endParaRPr lang="el-GR" sz="3200" dirty="0">
            <a:solidFill>
              <a:schemeClr val="tx1"/>
            </a:solidFill>
          </a:endParaRPr>
        </a:p>
      </dgm:t>
    </dgm:pt>
    <dgm:pt modelId="{48BDBE20-7B71-486A-86C5-4725CF72382B}" type="parTrans" cxnId="{DDA2D7A3-C06F-4818-B796-E8FB53D24516}">
      <dgm:prSet/>
      <dgm:spPr/>
      <dgm:t>
        <a:bodyPr/>
        <a:lstStyle/>
        <a:p>
          <a:endParaRPr lang="el-GR"/>
        </a:p>
      </dgm:t>
    </dgm:pt>
    <dgm:pt modelId="{79936CE1-D022-4C4F-AF08-E1E24C8EE875}" type="sibTrans" cxnId="{DDA2D7A3-C06F-4818-B796-E8FB53D24516}">
      <dgm:prSet/>
      <dgm:spPr/>
      <dgm:t>
        <a:bodyPr/>
        <a:lstStyle/>
        <a:p>
          <a:endParaRPr lang="el-GR"/>
        </a:p>
      </dgm:t>
    </dgm:pt>
    <dgm:pt modelId="{2D78E84B-8871-47DB-B2AC-3D3999F73C6F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Non-opioid analgesics</a:t>
          </a:r>
          <a:endParaRPr lang="el-GR" sz="2800" dirty="0">
            <a:solidFill>
              <a:schemeClr val="tx1"/>
            </a:solidFill>
          </a:endParaRPr>
        </a:p>
      </dgm:t>
    </dgm:pt>
    <dgm:pt modelId="{CC2AC0AF-2500-47AB-BBFE-7B46F0A94B13}" type="parTrans" cxnId="{3C4A3171-6694-4E49-8EDA-18EA0F905BD1}">
      <dgm:prSet/>
      <dgm:spPr/>
      <dgm:t>
        <a:bodyPr/>
        <a:lstStyle/>
        <a:p>
          <a:endParaRPr lang="el-GR"/>
        </a:p>
      </dgm:t>
    </dgm:pt>
    <dgm:pt modelId="{F137687F-7833-4BFE-970E-CCC5649B59D9}" type="sibTrans" cxnId="{3C4A3171-6694-4E49-8EDA-18EA0F905BD1}">
      <dgm:prSet/>
      <dgm:spPr/>
      <dgm:t>
        <a:bodyPr/>
        <a:lstStyle/>
        <a:p>
          <a:endParaRPr lang="el-GR"/>
        </a:p>
      </dgm:t>
    </dgm:pt>
    <dgm:pt modelId="{949A8C37-C454-429D-9BD7-C9C9C7953A48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Opioid analgesics</a:t>
          </a:r>
          <a:endParaRPr lang="el-GR" sz="2800" dirty="0">
            <a:solidFill>
              <a:schemeClr val="tx1"/>
            </a:solidFill>
          </a:endParaRPr>
        </a:p>
      </dgm:t>
    </dgm:pt>
    <dgm:pt modelId="{0EEA6480-ECF7-44D6-B9F3-8B3A402295B8}" type="parTrans" cxnId="{91197C21-53F8-4C36-AFE3-FA27BA953E81}">
      <dgm:prSet/>
      <dgm:spPr/>
      <dgm:t>
        <a:bodyPr/>
        <a:lstStyle/>
        <a:p>
          <a:endParaRPr lang="el-GR"/>
        </a:p>
      </dgm:t>
    </dgm:pt>
    <dgm:pt modelId="{509630B9-FB19-429F-AA00-04858E4478C8}" type="sibTrans" cxnId="{91197C21-53F8-4C36-AFE3-FA27BA953E81}">
      <dgm:prSet/>
      <dgm:spPr/>
      <dgm:t>
        <a:bodyPr/>
        <a:lstStyle/>
        <a:p>
          <a:endParaRPr lang="el-GR"/>
        </a:p>
      </dgm:t>
    </dgm:pt>
    <dgm:pt modelId="{D108616E-F8EE-48E6-9830-86D2D4F62D7D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Adjuvant analgesics</a:t>
          </a:r>
          <a:endParaRPr lang="el-GR" sz="2800" dirty="0">
            <a:solidFill>
              <a:schemeClr val="tx1"/>
            </a:solidFill>
          </a:endParaRPr>
        </a:p>
      </dgm:t>
    </dgm:pt>
    <dgm:pt modelId="{C122A32E-5EAE-47A6-B498-A6CEDE878335}" type="parTrans" cxnId="{9A63231F-6803-453E-9D02-021A50E35ABF}">
      <dgm:prSet/>
      <dgm:spPr/>
      <dgm:t>
        <a:bodyPr/>
        <a:lstStyle/>
        <a:p>
          <a:endParaRPr lang="el-GR"/>
        </a:p>
      </dgm:t>
    </dgm:pt>
    <dgm:pt modelId="{867DD8EB-6C7F-42C5-A1FF-ED9B51A1F54A}" type="sibTrans" cxnId="{9A63231F-6803-453E-9D02-021A50E35ABF}">
      <dgm:prSet/>
      <dgm:spPr/>
      <dgm:t>
        <a:bodyPr/>
        <a:lstStyle/>
        <a:p>
          <a:endParaRPr lang="el-GR"/>
        </a:p>
      </dgm:t>
    </dgm:pt>
    <dgm:pt modelId="{26DB246F-2350-47B7-B4F9-5BC8865D6A75}" type="pres">
      <dgm:prSet presAssocID="{E1104411-C78C-4EF7-8F05-2B8E8982E46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EF6A7C-16A2-4C3C-BB80-FEC93B0B3168}" type="pres">
      <dgm:prSet presAssocID="{5682CC25-6BDB-45A4-9149-E4A192C80A40}" presName="root" presStyleCnt="0">
        <dgm:presLayoutVars>
          <dgm:chMax/>
          <dgm:chPref val="4"/>
        </dgm:presLayoutVars>
      </dgm:prSet>
      <dgm:spPr/>
    </dgm:pt>
    <dgm:pt modelId="{29994BC6-9BE2-4989-B88D-A46D1BC17CDD}" type="pres">
      <dgm:prSet presAssocID="{5682CC25-6BDB-45A4-9149-E4A192C80A40}" presName="rootComposite" presStyleCnt="0">
        <dgm:presLayoutVars/>
      </dgm:prSet>
      <dgm:spPr/>
    </dgm:pt>
    <dgm:pt modelId="{85AB0B45-6A08-49D9-93DF-25FE887BB51D}" type="pres">
      <dgm:prSet presAssocID="{5682CC25-6BDB-45A4-9149-E4A192C80A40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l-GR"/>
        </a:p>
      </dgm:t>
    </dgm:pt>
    <dgm:pt modelId="{371D3987-909D-49D1-B2BD-4B8747C40BCA}" type="pres">
      <dgm:prSet presAssocID="{5682CC25-6BDB-45A4-9149-E4A192C80A40}" presName="childShape" presStyleCnt="0">
        <dgm:presLayoutVars>
          <dgm:chMax val="0"/>
          <dgm:chPref val="0"/>
        </dgm:presLayoutVars>
      </dgm:prSet>
      <dgm:spPr/>
    </dgm:pt>
    <dgm:pt modelId="{6258BDEF-85EF-4C9D-AD7E-4338F7BC8BA2}" type="pres">
      <dgm:prSet presAssocID="{2D78E84B-8871-47DB-B2AC-3D3999F73C6F}" presName="childComposite" presStyleCnt="0">
        <dgm:presLayoutVars>
          <dgm:chMax val="0"/>
          <dgm:chPref val="0"/>
        </dgm:presLayoutVars>
      </dgm:prSet>
      <dgm:spPr/>
    </dgm:pt>
    <dgm:pt modelId="{F10C5DA7-771C-44D8-BE92-48F4D044FF9A}" type="pres">
      <dgm:prSet presAssocID="{2D78E84B-8871-47DB-B2AC-3D3999F73C6F}" presName="Image" presStyleLbl="node1" presStyleIdx="0" presStyleCnt="3" custLinFactY="100000" custLinFactNeighborY="12400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Σημάδι ελέγχου"/>
        </a:ext>
      </dgm:extLst>
    </dgm:pt>
    <dgm:pt modelId="{DB44E0AE-A990-48A2-A304-9B93382AEDFA}" type="pres">
      <dgm:prSet presAssocID="{2D78E84B-8871-47DB-B2AC-3D3999F73C6F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C831485-383B-49F9-9B96-3BB4130B1B37}" type="pres">
      <dgm:prSet presAssocID="{949A8C37-C454-429D-9BD7-C9C9C7953A48}" presName="childComposite" presStyleCnt="0">
        <dgm:presLayoutVars>
          <dgm:chMax val="0"/>
          <dgm:chPref val="0"/>
        </dgm:presLayoutVars>
      </dgm:prSet>
      <dgm:spPr/>
    </dgm:pt>
    <dgm:pt modelId="{71F5FB24-50C9-43E0-AEE0-CFCCC2EA0784}" type="pres">
      <dgm:prSet presAssocID="{949A8C37-C454-429D-9BD7-C9C9C7953A48}" presName="Image" presStyleLbl="node1" presStyleIdx="1" presStyleCnt="3"/>
      <dgm:spPr>
        <a:noFill/>
        <a:ln>
          <a:noFill/>
        </a:ln>
      </dgm:spPr>
    </dgm:pt>
    <dgm:pt modelId="{0B370BBF-A172-43C6-AC58-F26408B27D6B}" type="pres">
      <dgm:prSet presAssocID="{949A8C37-C454-429D-9BD7-C9C9C7953A48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2A4F946-307C-4D63-B630-EE881DC2AAC5}" type="pres">
      <dgm:prSet presAssocID="{D108616E-F8EE-48E6-9830-86D2D4F62D7D}" presName="childComposite" presStyleCnt="0">
        <dgm:presLayoutVars>
          <dgm:chMax val="0"/>
          <dgm:chPref val="0"/>
        </dgm:presLayoutVars>
      </dgm:prSet>
      <dgm:spPr/>
    </dgm:pt>
    <dgm:pt modelId="{B74A5D58-8988-4577-8281-A9B3A5F756CB}" type="pres">
      <dgm:prSet presAssocID="{D108616E-F8EE-48E6-9830-86D2D4F62D7D}" presName="Image" presStyleLbl="node1" presStyleIdx="2" presStyleCnt="3"/>
      <dgm:spPr>
        <a:noFill/>
        <a:ln>
          <a:noFill/>
        </a:ln>
      </dgm:spPr>
    </dgm:pt>
    <dgm:pt modelId="{14BFD780-9A62-4871-BF00-EEB2C76F00EB}" type="pres">
      <dgm:prSet presAssocID="{D108616E-F8EE-48E6-9830-86D2D4F62D7D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7AF8938-A76A-46F8-99DA-C9CD00855F6C}" type="presOf" srcId="{E1104411-C78C-4EF7-8F05-2B8E8982E46E}" destId="{26DB246F-2350-47B7-B4F9-5BC8865D6A75}" srcOrd="0" destOrd="0" presId="urn:microsoft.com/office/officeart/2008/layout/PictureAccentList"/>
    <dgm:cxn modelId="{22DB218D-A8AC-49E4-9BCB-D29066202915}" type="presOf" srcId="{D108616E-F8EE-48E6-9830-86D2D4F62D7D}" destId="{14BFD780-9A62-4871-BF00-EEB2C76F00EB}" srcOrd="0" destOrd="0" presId="urn:microsoft.com/office/officeart/2008/layout/PictureAccentList"/>
    <dgm:cxn modelId="{FC01B85D-753E-4A15-9559-D3F81C034EBE}" type="presOf" srcId="{2D78E84B-8871-47DB-B2AC-3D3999F73C6F}" destId="{DB44E0AE-A990-48A2-A304-9B93382AEDFA}" srcOrd="0" destOrd="0" presId="urn:microsoft.com/office/officeart/2008/layout/PictureAccentList"/>
    <dgm:cxn modelId="{1F0F5994-D4F6-42F4-8DC6-EF1C075692DA}" type="presOf" srcId="{949A8C37-C454-429D-9BD7-C9C9C7953A48}" destId="{0B370BBF-A172-43C6-AC58-F26408B27D6B}" srcOrd="0" destOrd="0" presId="urn:microsoft.com/office/officeart/2008/layout/PictureAccentList"/>
    <dgm:cxn modelId="{9A63231F-6803-453E-9D02-021A50E35ABF}" srcId="{5682CC25-6BDB-45A4-9149-E4A192C80A40}" destId="{D108616E-F8EE-48E6-9830-86D2D4F62D7D}" srcOrd="2" destOrd="0" parTransId="{C122A32E-5EAE-47A6-B498-A6CEDE878335}" sibTransId="{867DD8EB-6C7F-42C5-A1FF-ED9B51A1F54A}"/>
    <dgm:cxn modelId="{91197C21-53F8-4C36-AFE3-FA27BA953E81}" srcId="{5682CC25-6BDB-45A4-9149-E4A192C80A40}" destId="{949A8C37-C454-429D-9BD7-C9C9C7953A48}" srcOrd="1" destOrd="0" parTransId="{0EEA6480-ECF7-44D6-B9F3-8B3A402295B8}" sibTransId="{509630B9-FB19-429F-AA00-04858E4478C8}"/>
    <dgm:cxn modelId="{3C4A3171-6694-4E49-8EDA-18EA0F905BD1}" srcId="{5682CC25-6BDB-45A4-9149-E4A192C80A40}" destId="{2D78E84B-8871-47DB-B2AC-3D3999F73C6F}" srcOrd="0" destOrd="0" parTransId="{CC2AC0AF-2500-47AB-BBFE-7B46F0A94B13}" sibTransId="{F137687F-7833-4BFE-970E-CCC5649B59D9}"/>
    <dgm:cxn modelId="{F6D7234C-C6DA-4355-BDC3-9126A1F4C148}" type="presOf" srcId="{5682CC25-6BDB-45A4-9149-E4A192C80A40}" destId="{85AB0B45-6A08-49D9-93DF-25FE887BB51D}" srcOrd="0" destOrd="0" presId="urn:microsoft.com/office/officeart/2008/layout/PictureAccentList"/>
    <dgm:cxn modelId="{DDA2D7A3-C06F-4818-B796-E8FB53D24516}" srcId="{E1104411-C78C-4EF7-8F05-2B8E8982E46E}" destId="{5682CC25-6BDB-45A4-9149-E4A192C80A40}" srcOrd="0" destOrd="0" parTransId="{48BDBE20-7B71-486A-86C5-4725CF72382B}" sibTransId="{79936CE1-D022-4C4F-AF08-E1E24C8EE875}"/>
    <dgm:cxn modelId="{674385FD-717A-4894-922F-C4D3E16C2273}" type="presParOf" srcId="{26DB246F-2350-47B7-B4F9-5BC8865D6A75}" destId="{55EF6A7C-16A2-4C3C-BB80-FEC93B0B3168}" srcOrd="0" destOrd="0" presId="urn:microsoft.com/office/officeart/2008/layout/PictureAccentList"/>
    <dgm:cxn modelId="{68C4D4BE-C37F-47F8-94E7-E57A124E654F}" type="presParOf" srcId="{55EF6A7C-16A2-4C3C-BB80-FEC93B0B3168}" destId="{29994BC6-9BE2-4989-B88D-A46D1BC17CDD}" srcOrd="0" destOrd="0" presId="urn:microsoft.com/office/officeart/2008/layout/PictureAccentList"/>
    <dgm:cxn modelId="{F84ADCE9-617D-44F4-89D8-A2BE3F347A7F}" type="presParOf" srcId="{29994BC6-9BE2-4989-B88D-A46D1BC17CDD}" destId="{85AB0B45-6A08-49D9-93DF-25FE887BB51D}" srcOrd="0" destOrd="0" presId="urn:microsoft.com/office/officeart/2008/layout/PictureAccentList"/>
    <dgm:cxn modelId="{EE2AEAE5-549C-4EA4-B488-978D15D7863F}" type="presParOf" srcId="{55EF6A7C-16A2-4C3C-BB80-FEC93B0B3168}" destId="{371D3987-909D-49D1-B2BD-4B8747C40BCA}" srcOrd="1" destOrd="0" presId="urn:microsoft.com/office/officeart/2008/layout/PictureAccentList"/>
    <dgm:cxn modelId="{5D30F7AD-A2CB-4897-831A-9B072D30D55D}" type="presParOf" srcId="{371D3987-909D-49D1-B2BD-4B8747C40BCA}" destId="{6258BDEF-85EF-4C9D-AD7E-4338F7BC8BA2}" srcOrd="0" destOrd="0" presId="urn:microsoft.com/office/officeart/2008/layout/PictureAccentList"/>
    <dgm:cxn modelId="{97C39CAE-8F6C-4851-9A1A-D65FB488C33A}" type="presParOf" srcId="{6258BDEF-85EF-4C9D-AD7E-4338F7BC8BA2}" destId="{F10C5DA7-771C-44D8-BE92-48F4D044FF9A}" srcOrd="0" destOrd="0" presId="urn:microsoft.com/office/officeart/2008/layout/PictureAccentList"/>
    <dgm:cxn modelId="{3ADC31F5-1E11-45E3-86E0-06C4966A84B6}" type="presParOf" srcId="{6258BDEF-85EF-4C9D-AD7E-4338F7BC8BA2}" destId="{DB44E0AE-A990-48A2-A304-9B93382AEDFA}" srcOrd="1" destOrd="0" presId="urn:microsoft.com/office/officeart/2008/layout/PictureAccentList"/>
    <dgm:cxn modelId="{2C697397-CAD9-44B8-8C4D-1966A6017274}" type="presParOf" srcId="{371D3987-909D-49D1-B2BD-4B8747C40BCA}" destId="{BC831485-383B-49F9-9B96-3BB4130B1B37}" srcOrd="1" destOrd="0" presId="urn:microsoft.com/office/officeart/2008/layout/PictureAccentList"/>
    <dgm:cxn modelId="{A5F25536-17A5-4D28-A0DC-5FB379136BAC}" type="presParOf" srcId="{BC831485-383B-49F9-9B96-3BB4130B1B37}" destId="{71F5FB24-50C9-43E0-AEE0-CFCCC2EA0784}" srcOrd="0" destOrd="0" presId="urn:microsoft.com/office/officeart/2008/layout/PictureAccentList"/>
    <dgm:cxn modelId="{1B4F9BAC-7F5B-4039-BB21-A9D626667528}" type="presParOf" srcId="{BC831485-383B-49F9-9B96-3BB4130B1B37}" destId="{0B370BBF-A172-43C6-AC58-F26408B27D6B}" srcOrd="1" destOrd="0" presId="urn:microsoft.com/office/officeart/2008/layout/PictureAccentList"/>
    <dgm:cxn modelId="{88D66FA9-B5A7-4C20-A6D3-F7AC19F68100}" type="presParOf" srcId="{371D3987-909D-49D1-B2BD-4B8747C40BCA}" destId="{62A4F946-307C-4D63-B630-EE881DC2AAC5}" srcOrd="2" destOrd="0" presId="urn:microsoft.com/office/officeart/2008/layout/PictureAccentList"/>
    <dgm:cxn modelId="{F07BB9A8-2E17-478E-B246-35FB607837CA}" type="presParOf" srcId="{62A4F946-307C-4D63-B630-EE881DC2AAC5}" destId="{B74A5D58-8988-4577-8281-A9B3A5F756CB}" srcOrd="0" destOrd="0" presId="urn:microsoft.com/office/officeart/2008/layout/PictureAccentList"/>
    <dgm:cxn modelId="{1102D3AF-C80B-40DD-9529-537538E6A887}" type="presParOf" srcId="{62A4F946-307C-4D63-B630-EE881DC2AAC5}" destId="{14BFD780-9A62-4871-BF00-EEB2C76F00E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74E3F23B-DF07-4002-A879-2A6C8CE67C7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D614380B-E1A2-4EB8-A76A-C7FD379993B9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pPr algn="l"/>
          <a:r>
            <a:rPr lang="en-US" sz="2800" b="0" dirty="0">
              <a:solidFill>
                <a:schemeClr val="tx1"/>
              </a:solidFill>
            </a:rPr>
            <a:t>Antiepileptic drugs</a:t>
          </a:r>
          <a:endParaRPr lang="el-GR" sz="2800" b="0" dirty="0">
            <a:solidFill>
              <a:schemeClr val="tx1"/>
            </a:solidFill>
          </a:endParaRPr>
        </a:p>
      </dgm:t>
    </dgm:pt>
    <dgm:pt modelId="{C7BD0E1E-EAF2-4F72-B459-D4A41900F6F2}" type="parTrans" cxnId="{EE50F25C-9D48-4410-9BA4-3C7E29E9EB1C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1DB1CED6-38EC-41F2-903A-11544B2016AD}" type="sibTrans" cxnId="{EE50F25C-9D48-4410-9BA4-3C7E29E9EB1C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5E68265C-825D-431A-A27E-BE4F9436A99C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Antidepressants</a:t>
          </a:r>
          <a:endParaRPr lang="el-GR" sz="2800" dirty="0">
            <a:solidFill>
              <a:schemeClr val="tx1"/>
            </a:solidFill>
          </a:endParaRPr>
        </a:p>
      </dgm:t>
    </dgm:pt>
    <dgm:pt modelId="{0CD8B57C-FA40-40BF-87FC-E49D36F90A11}" type="sibTrans" cxnId="{9CB7596B-733E-4601-8A48-4B22CA4089CA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D535E1FD-EE6A-49FC-847D-FBB5EF678DE8}" type="parTrans" cxnId="{9CB7596B-733E-4601-8A48-4B22CA4089CA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ED1E36F1-B3CC-4389-AB5C-3E7C24832603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Local anesthetics</a:t>
          </a:r>
          <a:endParaRPr lang="el-GR" sz="2800" dirty="0">
            <a:solidFill>
              <a:schemeClr val="tx1"/>
            </a:solidFill>
          </a:endParaRPr>
        </a:p>
      </dgm:t>
    </dgm:pt>
    <dgm:pt modelId="{113906B4-FBE6-4C73-81FE-0F05D4CE0841}" type="parTrans" cxnId="{2146561F-00A0-4E59-96C7-311959450C7D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BEFC8052-5547-4338-9D41-19250B0FE1B6}" type="sibTrans" cxnId="{2146561F-00A0-4E59-96C7-311959450C7D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5F3D7F8A-306D-4B3B-AA60-9C2E11F6B176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Ketamine, </a:t>
          </a:r>
          <a:r>
            <a:rPr lang="en-US" sz="2800" baseline="0" dirty="0">
              <a:solidFill>
                <a:schemeClr val="tx1"/>
              </a:solidFill>
            </a:rPr>
            <a:t>a</a:t>
          </a:r>
          <a:r>
            <a:rPr lang="en-US" sz="2800" baseline="-25000" dirty="0">
              <a:solidFill>
                <a:schemeClr val="tx1"/>
              </a:solidFill>
            </a:rPr>
            <a:t>2</a:t>
          </a:r>
          <a:r>
            <a:rPr lang="en-US" sz="2800" baseline="0" dirty="0">
              <a:solidFill>
                <a:schemeClr val="tx1"/>
              </a:solidFill>
            </a:rPr>
            <a:t>-agonists, Dexamethasone</a:t>
          </a:r>
          <a:endParaRPr lang="el-GR" sz="2800" baseline="0" dirty="0">
            <a:solidFill>
              <a:schemeClr val="tx1"/>
            </a:solidFill>
          </a:endParaRPr>
        </a:p>
      </dgm:t>
    </dgm:pt>
    <dgm:pt modelId="{6C324248-E2AA-4CB3-AD72-E2774E218043}" type="parTrans" cxnId="{CD27749B-E1E6-422E-9906-B16E871DAC35}">
      <dgm:prSet/>
      <dgm:spPr/>
      <dgm:t>
        <a:bodyPr/>
        <a:lstStyle/>
        <a:p>
          <a:endParaRPr lang="el-GR"/>
        </a:p>
      </dgm:t>
    </dgm:pt>
    <dgm:pt modelId="{8FEC8437-65CE-417A-AF46-93642CD8C3A8}" type="sibTrans" cxnId="{CD27749B-E1E6-422E-9906-B16E871DAC35}">
      <dgm:prSet/>
      <dgm:spPr/>
      <dgm:t>
        <a:bodyPr/>
        <a:lstStyle/>
        <a:p>
          <a:endParaRPr lang="el-GR"/>
        </a:p>
      </dgm:t>
    </dgm:pt>
    <dgm:pt modelId="{1ECB0E3B-29CD-40D9-BBE4-4C41BF089196}" type="pres">
      <dgm:prSet presAssocID="{74E3F23B-DF07-4002-A879-2A6C8CE67C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771E62E-828B-4282-9203-7B855D4CA051}" type="pres">
      <dgm:prSet presAssocID="{D614380B-E1A2-4EB8-A76A-C7FD379993B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CDD8A4B-70E8-4A9F-90B2-3D2FCD1DF4E5}" type="pres">
      <dgm:prSet presAssocID="{1DB1CED6-38EC-41F2-903A-11544B2016AD}" presName="spacer" presStyleCnt="0"/>
      <dgm:spPr/>
    </dgm:pt>
    <dgm:pt modelId="{E35005D2-20DD-4D8D-8C14-B103FA8FFD78}" type="pres">
      <dgm:prSet presAssocID="{5E68265C-825D-431A-A27E-BE4F9436A99C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0AD0011-6664-4618-AA42-C88F1C5EAA42}" type="pres">
      <dgm:prSet presAssocID="{0CD8B57C-FA40-40BF-87FC-E49D36F90A11}" presName="spacer" presStyleCnt="0"/>
      <dgm:spPr/>
    </dgm:pt>
    <dgm:pt modelId="{CFF6E342-D692-451D-8E8E-778B1140CB0B}" type="pres">
      <dgm:prSet presAssocID="{ED1E36F1-B3CC-4389-AB5C-3E7C2483260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4876EF5-0C88-40B5-A125-B9D2FF9D9A53}" type="pres">
      <dgm:prSet presAssocID="{BEFC8052-5547-4338-9D41-19250B0FE1B6}" presName="spacer" presStyleCnt="0"/>
      <dgm:spPr/>
    </dgm:pt>
    <dgm:pt modelId="{01503E31-215C-4EC1-BDF1-285B7E3A1F87}" type="pres">
      <dgm:prSet presAssocID="{5F3D7F8A-306D-4B3B-AA60-9C2E11F6B17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CB7596B-733E-4601-8A48-4B22CA4089CA}" srcId="{74E3F23B-DF07-4002-A879-2A6C8CE67C75}" destId="{5E68265C-825D-431A-A27E-BE4F9436A99C}" srcOrd="1" destOrd="0" parTransId="{D535E1FD-EE6A-49FC-847D-FBB5EF678DE8}" sibTransId="{0CD8B57C-FA40-40BF-87FC-E49D36F90A11}"/>
    <dgm:cxn modelId="{137F9274-C9F8-4A88-997D-A0AD7363F836}" type="presOf" srcId="{5F3D7F8A-306D-4B3B-AA60-9C2E11F6B176}" destId="{01503E31-215C-4EC1-BDF1-285B7E3A1F87}" srcOrd="0" destOrd="0" presId="urn:microsoft.com/office/officeart/2005/8/layout/vList2"/>
    <dgm:cxn modelId="{75577CDB-4B84-4ED7-9E22-9B873FBCD104}" type="presOf" srcId="{5E68265C-825D-431A-A27E-BE4F9436A99C}" destId="{E35005D2-20DD-4D8D-8C14-B103FA8FFD78}" srcOrd="0" destOrd="0" presId="urn:microsoft.com/office/officeart/2005/8/layout/vList2"/>
    <dgm:cxn modelId="{48A8728A-275F-4D3E-9C73-D69EC49C2042}" type="presOf" srcId="{ED1E36F1-B3CC-4389-AB5C-3E7C24832603}" destId="{CFF6E342-D692-451D-8E8E-778B1140CB0B}" srcOrd="0" destOrd="0" presId="urn:microsoft.com/office/officeart/2005/8/layout/vList2"/>
    <dgm:cxn modelId="{EE50F25C-9D48-4410-9BA4-3C7E29E9EB1C}" srcId="{74E3F23B-DF07-4002-A879-2A6C8CE67C75}" destId="{D614380B-E1A2-4EB8-A76A-C7FD379993B9}" srcOrd="0" destOrd="0" parTransId="{C7BD0E1E-EAF2-4F72-B459-D4A41900F6F2}" sibTransId="{1DB1CED6-38EC-41F2-903A-11544B2016AD}"/>
    <dgm:cxn modelId="{2146561F-00A0-4E59-96C7-311959450C7D}" srcId="{74E3F23B-DF07-4002-A879-2A6C8CE67C75}" destId="{ED1E36F1-B3CC-4389-AB5C-3E7C24832603}" srcOrd="2" destOrd="0" parTransId="{113906B4-FBE6-4C73-81FE-0F05D4CE0841}" sibTransId="{BEFC8052-5547-4338-9D41-19250B0FE1B6}"/>
    <dgm:cxn modelId="{CD27749B-E1E6-422E-9906-B16E871DAC35}" srcId="{74E3F23B-DF07-4002-A879-2A6C8CE67C75}" destId="{5F3D7F8A-306D-4B3B-AA60-9C2E11F6B176}" srcOrd="3" destOrd="0" parTransId="{6C324248-E2AA-4CB3-AD72-E2774E218043}" sibTransId="{8FEC8437-65CE-417A-AF46-93642CD8C3A8}"/>
    <dgm:cxn modelId="{96C117D4-A9E2-4D45-B84F-37834A9E4677}" type="presOf" srcId="{74E3F23B-DF07-4002-A879-2A6C8CE67C75}" destId="{1ECB0E3B-29CD-40D9-BBE4-4C41BF089196}" srcOrd="0" destOrd="0" presId="urn:microsoft.com/office/officeart/2005/8/layout/vList2"/>
    <dgm:cxn modelId="{2321EB91-5855-4B33-A746-69DAB8B8AD5E}" type="presOf" srcId="{D614380B-E1A2-4EB8-A76A-C7FD379993B9}" destId="{2771E62E-828B-4282-9203-7B855D4CA051}" srcOrd="0" destOrd="0" presId="urn:microsoft.com/office/officeart/2005/8/layout/vList2"/>
    <dgm:cxn modelId="{CCE9FC1A-5988-4436-8752-62BDA6528388}" type="presParOf" srcId="{1ECB0E3B-29CD-40D9-BBE4-4C41BF089196}" destId="{2771E62E-828B-4282-9203-7B855D4CA051}" srcOrd="0" destOrd="0" presId="urn:microsoft.com/office/officeart/2005/8/layout/vList2"/>
    <dgm:cxn modelId="{A080D3E1-29D2-4FB9-8B63-701E0F892AA7}" type="presParOf" srcId="{1ECB0E3B-29CD-40D9-BBE4-4C41BF089196}" destId="{DCDD8A4B-70E8-4A9F-90B2-3D2FCD1DF4E5}" srcOrd="1" destOrd="0" presId="urn:microsoft.com/office/officeart/2005/8/layout/vList2"/>
    <dgm:cxn modelId="{9286585E-123D-42E3-880A-92F43056EB5C}" type="presParOf" srcId="{1ECB0E3B-29CD-40D9-BBE4-4C41BF089196}" destId="{E35005D2-20DD-4D8D-8C14-B103FA8FFD78}" srcOrd="2" destOrd="0" presId="urn:microsoft.com/office/officeart/2005/8/layout/vList2"/>
    <dgm:cxn modelId="{4F8196A5-2C10-4C34-AA59-A65390CC5908}" type="presParOf" srcId="{1ECB0E3B-29CD-40D9-BBE4-4C41BF089196}" destId="{E0AD0011-6664-4618-AA42-C88F1C5EAA42}" srcOrd="3" destOrd="0" presId="urn:microsoft.com/office/officeart/2005/8/layout/vList2"/>
    <dgm:cxn modelId="{67F7841F-A6C7-4110-AC91-E06141A400F3}" type="presParOf" srcId="{1ECB0E3B-29CD-40D9-BBE4-4C41BF089196}" destId="{CFF6E342-D692-451D-8E8E-778B1140CB0B}" srcOrd="4" destOrd="0" presId="urn:microsoft.com/office/officeart/2005/8/layout/vList2"/>
    <dgm:cxn modelId="{1450F527-D130-46C2-AB61-4C8B9F5B9030}" type="presParOf" srcId="{1ECB0E3B-29CD-40D9-BBE4-4C41BF089196}" destId="{B4876EF5-0C88-40B5-A125-B9D2FF9D9A53}" srcOrd="5" destOrd="0" presId="urn:microsoft.com/office/officeart/2005/8/layout/vList2"/>
    <dgm:cxn modelId="{A7EDD095-0256-487B-B359-553AAEA1E5A0}" type="presParOf" srcId="{1ECB0E3B-29CD-40D9-BBE4-4C41BF089196}" destId="{01503E31-215C-4EC1-BDF1-285B7E3A1F8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74E3F23B-DF07-4002-A879-2A6C8CE67C7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D614380B-E1A2-4EB8-A76A-C7FD379993B9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pPr algn="l"/>
          <a:r>
            <a:rPr lang="en-US" sz="2800" b="0" dirty="0">
              <a:solidFill>
                <a:schemeClr val="tx1"/>
              </a:solidFill>
            </a:rPr>
            <a:t>Identify and treat the source of the pain</a:t>
          </a:r>
          <a:endParaRPr lang="el-GR" sz="2800" b="0" dirty="0">
            <a:solidFill>
              <a:schemeClr val="tx1"/>
            </a:solidFill>
          </a:endParaRPr>
        </a:p>
      </dgm:t>
    </dgm:pt>
    <dgm:pt modelId="{C7BD0E1E-EAF2-4F72-B459-D4A41900F6F2}" type="parTrans" cxnId="{EE50F25C-9D48-4410-9BA4-3C7E29E9EB1C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1DB1CED6-38EC-41F2-903A-11544B2016AD}" type="sibTrans" cxnId="{EE50F25C-9D48-4410-9BA4-3C7E29E9EB1C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5E68265C-825D-431A-A27E-BE4F9436A99C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Select the simplest approach to pain management</a:t>
          </a:r>
          <a:endParaRPr lang="el-GR" sz="2800" dirty="0">
            <a:solidFill>
              <a:schemeClr val="tx1"/>
            </a:solidFill>
          </a:endParaRPr>
        </a:p>
      </dgm:t>
    </dgm:pt>
    <dgm:pt modelId="{0CD8B57C-FA40-40BF-87FC-E49D36F90A11}" type="sibTrans" cxnId="{9CB7596B-733E-4601-8A48-4B22CA4089CA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D535E1FD-EE6A-49FC-847D-FBB5EF678DE8}" type="parTrans" cxnId="{9CB7596B-733E-4601-8A48-4B22CA4089CA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ED1E36F1-B3CC-4389-AB5C-3E7C24832603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Select an appropriate drug</a:t>
          </a:r>
          <a:endParaRPr lang="el-GR" sz="2800" dirty="0">
            <a:solidFill>
              <a:schemeClr val="tx1"/>
            </a:solidFill>
          </a:endParaRPr>
        </a:p>
      </dgm:t>
    </dgm:pt>
    <dgm:pt modelId="{113906B4-FBE6-4C73-81FE-0F05D4CE0841}" type="parTrans" cxnId="{2146561F-00A0-4E59-96C7-311959450C7D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BEFC8052-5547-4338-9D41-19250B0FE1B6}" type="sibTrans" cxnId="{2146561F-00A0-4E59-96C7-311959450C7D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5F3D7F8A-306D-4B3B-AA60-9C2E11F6B176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en-US" sz="2800" baseline="0" dirty="0">
              <a:solidFill>
                <a:schemeClr val="tx1"/>
              </a:solidFill>
            </a:rPr>
            <a:t>Establish a management plan</a:t>
          </a:r>
          <a:endParaRPr lang="el-GR" sz="2800" baseline="0" dirty="0">
            <a:solidFill>
              <a:schemeClr val="tx1"/>
            </a:solidFill>
          </a:endParaRPr>
        </a:p>
      </dgm:t>
    </dgm:pt>
    <dgm:pt modelId="{6C324248-E2AA-4CB3-AD72-E2774E218043}" type="parTrans" cxnId="{CD27749B-E1E6-422E-9906-B16E871DAC35}">
      <dgm:prSet/>
      <dgm:spPr/>
      <dgm:t>
        <a:bodyPr/>
        <a:lstStyle/>
        <a:p>
          <a:endParaRPr lang="el-GR"/>
        </a:p>
      </dgm:t>
    </dgm:pt>
    <dgm:pt modelId="{8FEC8437-65CE-417A-AF46-93642CD8C3A8}" type="sibTrans" cxnId="{CD27749B-E1E6-422E-9906-B16E871DAC35}">
      <dgm:prSet/>
      <dgm:spPr/>
      <dgm:t>
        <a:bodyPr/>
        <a:lstStyle/>
        <a:p>
          <a:endParaRPr lang="el-GR"/>
        </a:p>
      </dgm:t>
    </dgm:pt>
    <dgm:pt modelId="{DEC709C1-4D81-4BBF-9AC9-13B68F7BA5F7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en-US" sz="2800" baseline="0" dirty="0">
              <a:solidFill>
                <a:schemeClr val="tx1"/>
              </a:solidFill>
            </a:rPr>
            <a:t>Select a route of administration</a:t>
          </a:r>
          <a:endParaRPr lang="el-GR" sz="2800" baseline="0" dirty="0">
            <a:solidFill>
              <a:schemeClr val="tx1"/>
            </a:solidFill>
          </a:endParaRPr>
        </a:p>
      </dgm:t>
    </dgm:pt>
    <dgm:pt modelId="{87BD6C2A-7EA8-42D4-9EA7-7C07315B80E3}" type="parTrans" cxnId="{D3A5C8B8-73D3-4BAC-96A0-F0341CEBCF01}">
      <dgm:prSet/>
      <dgm:spPr/>
      <dgm:t>
        <a:bodyPr/>
        <a:lstStyle/>
        <a:p>
          <a:endParaRPr lang="el-GR"/>
        </a:p>
      </dgm:t>
    </dgm:pt>
    <dgm:pt modelId="{C3B5F64F-77A3-415C-98A9-3EB9337EB6EA}" type="sibTrans" cxnId="{D3A5C8B8-73D3-4BAC-96A0-F0341CEBCF01}">
      <dgm:prSet/>
      <dgm:spPr/>
      <dgm:t>
        <a:bodyPr/>
        <a:lstStyle/>
        <a:p>
          <a:endParaRPr lang="el-GR"/>
        </a:p>
      </dgm:t>
    </dgm:pt>
    <dgm:pt modelId="{1ECB0E3B-29CD-40D9-BBE4-4C41BF089196}" type="pres">
      <dgm:prSet presAssocID="{74E3F23B-DF07-4002-A879-2A6C8CE67C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771E62E-828B-4282-9203-7B855D4CA051}" type="pres">
      <dgm:prSet presAssocID="{D614380B-E1A2-4EB8-A76A-C7FD379993B9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CDD8A4B-70E8-4A9F-90B2-3D2FCD1DF4E5}" type="pres">
      <dgm:prSet presAssocID="{1DB1CED6-38EC-41F2-903A-11544B2016AD}" presName="spacer" presStyleCnt="0"/>
      <dgm:spPr/>
    </dgm:pt>
    <dgm:pt modelId="{E35005D2-20DD-4D8D-8C14-B103FA8FFD78}" type="pres">
      <dgm:prSet presAssocID="{5E68265C-825D-431A-A27E-BE4F9436A99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0AD0011-6664-4618-AA42-C88F1C5EAA42}" type="pres">
      <dgm:prSet presAssocID="{0CD8B57C-FA40-40BF-87FC-E49D36F90A11}" presName="spacer" presStyleCnt="0"/>
      <dgm:spPr/>
    </dgm:pt>
    <dgm:pt modelId="{CFF6E342-D692-451D-8E8E-778B1140CB0B}" type="pres">
      <dgm:prSet presAssocID="{ED1E36F1-B3CC-4389-AB5C-3E7C24832603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4876EF5-0C88-40B5-A125-B9D2FF9D9A53}" type="pres">
      <dgm:prSet presAssocID="{BEFC8052-5547-4338-9D41-19250B0FE1B6}" presName="spacer" presStyleCnt="0"/>
      <dgm:spPr/>
    </dgm:pt>
    <dgm:pt modelId="{01503E31-215C-4EC1-BDF1-285B7E3A1F87}" type="pres">
      <dgm:prSet presAssocID="{5F3D7F8A-306D-4B3B-AA60-9C2E11F6B176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B57EB36-FEBF-422C-ADB2-5030A7A15FC2}" type="pres">
      <dgm:prSet presAssocID="{8FEC8437-65CE-417A-AF46-93642CD8C3A8}" presName="spacer" presStyleCnt="0"/>
      <dgm:spPr/>
    </dgm:pt>
    <dgm:pt modelId="{A10A5878-674C-47D3-BCFE-CA96B567CBFE}" type="pres">
      <dgm:prSet presAssocID="{DEC709C1-4D81-4BBF-9AC9-13B68F7BA5F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CB7596B-733E-4601-8A48-4B22CA4089CA}" srcId="{74E3F23B-DF07-4002-A879-2A6C8CE67C75}" destId="{5E68265C-825D-431A-A27E-BE4F9436A99C}" srcOrd="1" destOrd="0" parTransId="{D535E1FD-EE6A-49FC-847D-FBB5EF678DE8}" sibTransId="{0CD8B57C-FA40-40BF-87FC-E49D36F90A11}"/>
    <dgm:cxn modelId="{137F9274-C9F8-4A88-997D-A0AD7363F836}" type="presOf" srcId="{5F3D7F8A-306D-4B3B-AA60-9C2E11F6B176}" destId="{01503E31-215C-4EC1-BDF1-285B7E3A1F87}" srcOrd="0" destOrd="0" presId="urn:microsoft.com/office/officeart/2005/8/layout/vList2"/>
    <dgm:cxn modelId="{75577CDB-4B84-4ED7-9E22-9B873FBCD104}" type="presOf" srcId="{5E68265C-825D-431A-A27E-BE4F9436A99C}" destId="{E35005D2-20DD-4D8D-8C14-B103FA8FFD78}" srcOrd="0" destOrd="0" presId="urn:microsoft.com/office/officeart/2005/8/layout/vList2"/>
    <dgm:cxn modelId="{48A8728A-275F-4D3E-9C73-D69EC49C2042}" type="presOf" srcId="{ED1E36F1-B3CC-4389-AB5C-3E7C24832603}" destId="{CFF6E342-D692-451D-8E8E-778B1140CB0B}" srcOrd="0" destOrd="0" presId="urn:microsoft.com/office/officeart/2005/8/layout/vList2"/>
    <dgm:cxn modelId="{6382A272-9266-48AB-A2CD-03070672956E}" type="presOf" srcId="{DEC709C1-4D81-4BBF-9AC9-13B68F7BA5F7}" destId="{A10A5878-674C-47D3-BCFE-CA96B567CBFE}" srcOrd="0" destOrd="0" presId="urn:microsoft.com/office/officeart/2005/8/layout/vList2"/>
    <dgm:cxn modelId="{EE50F25C-9D48-4410-9BA4-3C7E29E9EB1C}" srcId="{74E3F23B-DF07-4002-A879-2A6C8CE67C75}" destId="{D614380B-E1A2-4EB8-A76A-C7FD379993B9}" srcOrd="0" destOrd="0" parTransId="{C7BD0E1E-EAF2-4F72-B459-D4A41900F6F2}" sibTransId="{1DB1CED6-38EC-41F2-903A-11544B2016AD}"/>
    <dgm:cxn modelId="{D3A5C8B8-73D3-4BAC-96A0-F0341CEBCF01}" srcId="{74E3F23B-DF07-4002-A879-2A6C8CE67C75}" destId="{DEC709C1-4D81-4BBF-9AC9-13B68F7BA5F7}" srcOrd="4" destOrd="0" parTransId="{87BD6C2A-7EA8-42D4-9EA7-7C07315B80E3}" sibTransId="{C3B5F64F-77A3-415C-98A9-3EB9337EB6EA}"/>
    <dgm:cxn modelId="{2146561F-00A0-4E59-96C7-311959450C7D}" srcId="{74E3F23B-DF07-4002-A879-2A6C8CE67C75}" destId="{ED1E36F1-B3CC-4389-AB5C-3E7C24832603}" srcOrd="2" destOrd="0" parTransId="{113906B4-FBE6-4C73-81FE-0F05D4CE0841}" sibTransId="{BEFC8052-5547-4338-9D41-19250B0FE1B6}"/>
    <dgm:cxn modelId="{CD27749B-E1E6-422E-9906-B16E871DAC35}" srcId="{74E3F23B-DF07-4002-A879-2A6C8CE67C75}" destId="{5F3D7F8A-306D-4B3B-AA60-9C2E11F6B176}" srcOrd="3" destOrd="0" parTransId="{6C324248-E2AA-4CB3-AD72-E2774E218043}" sibTransId="{8FEC8437-65CE-417A-AF46-93642CD8C3A8}"/>
    <dgm:cxn modelId="{96C117D4-A9E2-4D45-B84F-37834A9E4677}" type="presOf" srcId="{74E3F23B-DF07-4002-A879-2A6C8CE67C75}" destId="{1ECB0E3B-29CD-40D9-BBE4-4C41BF089196}" srcOrd="0" destOrd="0" presId="urn:microsoft.com/office/officeart/2005/8/layout/vList2"/>
    <dgm:cxn modelId="{2321EB91-5855-4B33-A746-69DAB8B8AD5E}" type="presOf" srcId="{D614380B-E1A2-4EB8-A76A-C7FD379993B9}" destId="{2771E62E-828B-4282-9203-7B855D4CA051}" srcOrd="0" destOrd="0" presId="urn:microsoft.com/office/officeart/2005/8/layout/vList2"/>
    <dgm:cxn modelId="{CCE9FC1A-5988-4436-8752-62BDA6528388}" type="presParOf" srcId="{1ECB0E3B-29CD-40D9-BBE4-4C41BF089196}" destId="{2771E62E-828B-4282-9203-7B855D4CA051}" srcOrd="0" destOrd="0" presId="urn:microsoft.com/office/officeart/2005/8/layout/vList2"/>
    <dgm:cxn modelId="{A080D3E1-29D2-4FB9-8B63-701E0F892AA7}" type="presParOf" srcId="{1ECB0E3B-29CD-40D9-BBE4-4C41BF089196}" destId="{DCDD8A4B-70E8-4A9F-90B2-3D2FCD1DF4E5}" srcOrd="1" destOrd="0" presId="urn:microsoft.com/office/officeart/2005/8/layout/vList2"/>
    <dgm:cxn modelId="{9286585E-123D-42E3-880A-92F43056EB5C}" type="presParOf" srcId="{1ECB0E3B-29CD-40D9-BBE4-4C41BF089196}" destId="{E35005D2-20DD-4D8D-8C14-B103FA8FFD78}" srcOrd="2" destOrd="0" presId="urn:microsoft.com/office/officeart/2005/8/layout/vList2"/>
    <dgm:cxn modelId="{4F8196A5-2C10-4C34-AA59-A65390CC5908}" type="presParOf" srcId="{1ECB0E3B-29CD-40D9-BBE4-4C41BF089196}" destId="{E0AD0011-6664-4618-AA42-C88F1C5EAA42}" srcOrd="3" destOrd="0" presId="urn:microsoft.com/office/officeart/2005/8/layout/vList2"/>
    <dgm:cxn modelId="{67F7841F-A6C7-4110-AC91-E06141A400F3}" type="presParOf" srcId="{1ECB0E3B-29CD-40D9-BBE4-4C41BF089196}" destId="{CFF6E342-D692-451D-8E8E-778B1140CB0B}" srcOrd="4" destOrd="0" presId="urn:microsoft.com/office/officeart/2005/8/layout/vList2"/>
    <dgm:cxn modelId="{1450F527-D130-46C2-AB61-4C8B9F5B9030}" type="presParOf" srcId="{1ECB0E3B-29CD-40D9-BBE4-4C41BF089196}" destId="{B4876EF5-0C88-40B5-A125-B9D2FF9D9A53}" srcOrd="5" destOrd="0" presId="urn:microsoft.com/office/officeart/2005/8/layout/vList2"/>
    <dgm:cxn modelId="{A7EDD095-0256-487B-B359-553AAEA1E5A0}" type="presParOf" srcId="{1ECB0E3B-29CD-40D9-BBE4-4C41BF089196}" destId="{01503E31-215C-4EC1-BDF1-285B7E3A1F87}" srcOrd="6" destOrd="0" presId="urn:microsoft.com/office/officeart/2005/8/layout/vList2"/>
    <dgm:cxn modelId="{B5FCF55E-39AB-4B07-B037-6B02C4B3369F}" type="presParOf" srcId="{1ECB0E3B-29CD-40D9-BBE4-4C41BF089196}" destId="{8B57EB36-FEBF-422C-ADB2-5030A7A15FC2}" srcOrd="7" destOrd="0" presId="urn:microsoft.com/office/officeart/2005/8/layout/vList2"/>
    <dgm:cxn modelId="{5CD7FDB2-8BC4-40F7-A9C4-BFCC0ADB5102}" type="presParOf" srcId="{1ECB0E3B-29CD-40D9-BBE4-4C41BF089196}" destId="{A10A5878-674C-47D3-BCFE-CA96B567CBF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104411-C78C-4EF7-8F05-2B8E8982E46E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682CC25-6BDB-45A4-9149-E4A192C80A40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3200" dirty="0">
              <a:solidFill>
                <a:schemeClr val="tx1"/>
              </a:solidFill>
            </a:rPr>
            <a:t>Initial Assessment of Pain</a:t>
          </a:r>
          <a:endParaRPr lang="el-GR" sz="3200" dirty="0">
            <a:solidFill>
              <a:schemeClr val="tx1"/>
            </a:solidFill>
          </a:endParaRPr>
        </a:p>
      </dgm:t>
    </dgm:pt>
    <dgm:pt modelId="{48BDBE20-7B71-486A-86C5-4725CF72382B}" type="parTrans" cxnId="{DDA2D7A3-C06F-4818-B796-E8FB53D24516}">
      <dgm:prSet/>
      <dgm:spPr/>
      <dgm:t>
        <a:bodyPr/>
        <a:lstStyle/>
        <a:p>
          <a:endParaRPr lang="el-GR"/>
        </a:p>
      </dgm:t>
    </dgm:pt>
    <dgm:pt modelId="{79936CE1-D022-4C4F-AF08-E1E24C8EE875}" type="sibTrans" cxnId="{DDA2D7A3-C06F-4818-B796-E8FB53D24516}">
      <dgm:prSet/>
      <dgm:spPr/>
      <dgm:t>
        <a:bodyPr/>
        <a:lstStyle/>
        <a:p>
          <a:endParaRPr lang="el-GR"/>
        </a:p>
      </dgm:t>
    </dgm:pt>
    <dgm:pt modelId="{2D78E84B-8871-47DB-B2AC-3D3999F73C6F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Patient History</a:t>
          </a:r>
          <a:endParaRPr lang="el-GR" sz="2800" dirty="0">
            <a:solidFill>
              <a:schemeClr val="tx1"/>
            </a:solidFill>
          </a:endParaRPr>
        </a:p>
      </dgm:t>
    </dgm:pt>
    <dgm:pt modelId="{CC2AC0AF-2500-47AB-BBFE-7B46F0A94B13}" type="parTrans" cxnId="{3C4A3171-6694-4E49-8EDA-18EA0F905BD1}">
      <dgm:prSet/>
      <dgm:spPr/>
      <dgm:t>
        <a:bodyPr/>
        <a:lstStyle/>
        <a:p>
          <a:endParaRPr lang="el-GR"/>
        </a:p>
      </dgm:t>
    </dgm:pt>
    <dgm:pt modelId="{F137687F-7833-4BFE-970E-CCC5649B59D9}" type="sibTrans" cxnId="{3C4A3171-6694-4E49-8EDA-18EA0F905BD1}">
      <dgm:prSet/>
      <dgm:spPr/>
      <dgm:t>
        <a:bodyPr/>
        <a:lstStyle/>
        <a:p>
          <a:endParaRPr lang="el-GR"/>
        </a:p>
      </dgm:t>
    </dgm:pt>
    <dgm:pt modelId="{949A8C37-C454-429D-9BD7-C9C9C7953A48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Physical Examination</a:t>
          </a:r>
          <a:endParaRPr lang="el-GR" sz="2800" dirty="0">
            <a:solidFill>
              <a:schemeClr val="tx1"/>
            </a:solidFill>
          </a:endParaRPr>
        </a:p>
      </dgm:t>
    </dgm:pt>
    <dgm:pt modelId="{0EEA6480-ECF7-44D6-B9F3-8B3A402295B8}" type="parTrans" cxnId="{91197C21-53F8-4C36-AFE3-FA27BA953E81}">
      <dgm:prSet/>
      <dgm:spPr/>
      <dgm:t>
        <a:bodyPr/>
        <a:lstStyle/>
        <a:p>
          <a:endParaRPr lang="el-GR"/>
        </a:p>
      </dgm:t>
    </dgm:pt>
    <dgm:pt modelId="{509630B9-FB19-429F-AA00-04858E4478C8}" type="sibTrans" cxnId="{91197C21-53F8-4C36-AFE3-FA27BA953E81}">
      <dgm:prSet/>
      <dgm:spPr/>
      <dgm:t>
        <a:bodyPr/>
        <a:lstStyle/>
        <a:p>
          <a:endParaRPr lang="el-GR"/>
        </a:p>
      </dgm:t>
    </dgm:pt>
    <dgm:pt modelId="{D108616E-F8EE-48E6-9830-86D2D4F62D7D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Diagnostic Tests</a:t>
          </a:r>
          <a:endParaRPr lang="el-GR" sz="2800" dirty="0">
            <a:solidFill>
              <a:schemeClr val="tx1"/>
            </a:solidFill>
          </a:endParaRPr>
        </a:p>
      </dgm:t>
    </dgm:pt>
    <dgm:pt modelId="{C122A32E-5EAE-47A6-B498-A6CEDE878335}" type="parTrans" cxnId="{9A63231F-6803-453E-9D02-021A50E35ABF}">
      <dgm:prSet/>
      <dgm:spPr/>
      <dgm:t>
        <a:bodyPr/>
        <a:lstStyle/>
        <a:p>
          <a:endParaRPr lang="el-GR"/>
        </a:p>
      </dgm:t>
    </dgm:pt>
    <dgm:pt modelId="{867DD8EB-6C7F-42C5-A1FF-ED9B51A1F54A}" type="sibTrans" cxnId="{9A63231F-6803-453E-9D02-021A50E35ABF}">
      <dgm:prSet/>
      <dgm:spPr/>
      <dgm:t>
        <a:bodyPr/>
        <a:lstStyle/>
        <a:p>
          <a:endParaRPr lang="el-GR"/>
        </a:p>
      </dgm:t>
    </dgm:pt>
    <dgm:pt modelId="{26DB246F-2350-47B7-B4F9-5BC8865D6A75}" type="pres">
      <dgm:prSet presAssocID="{E1104411-C78C-4EF7-8F05-2B8E8982E46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EF6A7C-16A2-4C3C-BB80-FEC93B0B3168}" type="pres">
      <dgm:prSet presAssocID="{5682CC25-6BDB-45A4-9149-E4A192C80A40}" presName="root" presStyleCnt="0">
        <dgm:presLayoutVars>
          <dgm:chMax/>
          <dgm:chPref val="4"/>
        </dgm:presLayoutVars>
      </dgm:prSet>
      <dgm:spPr/>
    </dgm:pt>
    <dgm:pt modelId="{29994BC6-9BE2-4989-B88D-A46D1BC17CDD}" type="pres">
      <dgm:prSet presAssocID="{5682CC25-6BDB-45A4-9149-E4A192C80A40}" presName="rootComposite" presStyleCnt="0">
        <dgm:presLayoutVars/>
      </dgm:prSet>
      <dgm:spPr/>
    </dgm:pt>
    <dgm:pt modelId="{85AB0B45-6A08-49D9-93DF-25FE887BB51D}" type="pres">
      <dgm:prSet presAssocID="{5682CC25-6BDB-45A4-9149-E4A192C80A40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l-GR"/>
        </a:p>
      </dgm:t>
    </dgm:pt>
    <dgm:pt modelId="{371D3987-909D-49D1-B2BD-4B8747C40BCA}" type="pres">
      <dgm:prSet presAssocID="{5682CC25-6BDB-45A4-9149-E4A192C80A40}" presName="childShape" presStyleCnt="0">
        <dgm:presLayoutVars>
          <dgm:chMax val="0"/>
          <dgm:chPref val="0"/>
        </dgm:presLayoutVars>
      </dgm:prSet>
      <dgm:spPr/>
    </dgm:pt>
    <dgm:pt modelId="{6258BDEF-85EF-4C9D-AD7E-4338F7BC8BA2}" type="pres">
      <dgm:prSet presAssocID="{2D78E84B-8871-47DB-B2AC-3D3999F73C6F}" presName="childComposite" presStyleCnt="0">
        <dgm:presLayoutVars>
          <dgm:chMax val="0"/>
          <dgm:chPref val="0"/>
        </dgm:presLayoutVars>
      </dgm:prSet>
      <dgm:spPr/>
    </dgm:pt>
    <dgm:pt modelId="{F10C5DA7-771C-44D8-BE92-48F4D044FF9A}" type="pres">
      <dgm:prSet presAssocID="{2D78E84B-8871-47DB-B2AC-3D3999F73C6F}" presName="Image" presStyleLbl="node1" presStyleIdx="0" presStyleCnt="3"/>
      <dgm:spPr>
        <a:noFill/>
        <a:ln>
          <a:noFill/>
        </a:ln>
      </dgm:spPr>
      <dgm:extLst>
        <a:ext uri="{E40237B7-FDA0-4F09-8148-C483321AD2D9}">
          <dgm14:cNvPr xmlns:dgm14="http://schemas.microsoft.com/office/drawing/2010/diagram" xmlns="" id="0" name="" descr="Σημάδι ελέγχου"/>
        </a:ext>
      </dgm:extLst>
    </dgm:pt>
    <dgm:pt modelId="{DB44E0AE-A990-48A2-A304-9B93382AEDFA}" type="pres">
      <dgm:prSet presAssocID="{2D78E84B-8871-47DB-B2AC-3D3999F73C6F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C831485-383B-49F9-9B96-3BB4130B1B37}" type="pres">
      <dgm:prSet presAssocID="{949A8C37-C454-429D-9BD7-C9C9C7953A48}" presName="childComposite" presStyleCnt="0">
        <dgm:presLayoutVars>
          <dgm:chMax val="0"/>
          <dgm:chPref val="0"/>
        </dgm:presLayoutVars>
      </dgm:prSet>
      <dgm:spPr/>
    </dgm:pt>
    <dgm:pt modelId="{71F5FB24-50C9-43E0-AEE0-CFCCC2EA0784}" type="pres">
      <dgm:prSet presAssocID="{949A8C37-C454-429D-9BD7-C9C9C7953A48}" presName="Image" presStyleLbl="node1" presStyleIdx="1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</dgm:pt>
    <dgm:pt modelId="{0B370BBF-A172-43C6-AC58-F26408B27D6B}" type="pres">
      <dgm:prSet presAssocID="{949A8C37-C454-429D-9BD7-C9C9C7953A48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2A4F946-307C-4D63-B630-EE881DC2AAC5}" type="pres">
      <dgm:prSet presAssocID="{D108616E-F8EE-48E6-9830-86D2D4F62D7D}" presName="childComposite" presStyleCnt="0">
        <dgm:presLayoutVars>
          <dgm:chMax val="0"/>
          <dgm:chPref val="0"/>
        </dgm:presLayoutVars>
      </dgm:prSet>
      <dgm:spPr/>
    </dgm:pt>
    <dgm:pt modelId="{B74A5D58-8988-4577-8281-A9B3A5F756CB}" type="pres">
      <dgm:prSet presAssocID="{D108616E-F8EE-48E6-9830-86D2D4F62D7D}" presName="Image" presStyleLbl="node1" presStyleIdx="2" presStyleCnt="3"/>
      <dgm:spPr>
        <a:noFill/>
        <a:ln>
          <a:noFill/>
        </a:ln>
      </dgm:spPr>
    </dgm:pt>
    <dgm:pt modelId="{14BFD780-9A62-4871-BF00-EEB2C76F00EB}" type="pres">
      <dgm:prSet presAssocID="{D108616E-F8EE-48E6-9830-86D2D4F62D7D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7AF8938-A76A-46F8-99DA-C9CD00855F6C}" type="presOf" srcId="{E1104411-C78C-4EF7-8F05-2B8E8982E46E}" destId="{26DB246F-2350-47B7-B4F9-5BC8865D6A75}" srcOrd="0" destOrd="0" presId="urn:microsoft.com/office/officeart/2008/layout/PictureAccentList"/>
    <dgm:cxn modelId="{22DB218D-A8AC-49E4-9BCB-D29066202915}" type="presOf" srcId="{D108616E-F8EE-48E6-9830-86D2D4F62D7D}" destId="{14BFD780-9A62-4871-BF00-EEB2C76F00EB}" srcOrd="0" destOrd="0" presId="urn:microsoft.com/office/officeart/2008/layout/PictureAccentList"/>
    <dgm:cxn modelId="{FC01B85D-753E-4A15-9559-D3F81C034EBE}" type="presOf" srcId="{2D78E84B-8871-47DB-B2AC-3D3999F73C6F}" destId="{DB44E0AE-A990-48A2-A304-9B93382AEDFA}" srcOrd="0" destOrd="0" presId="urn:microsoft.com/office/officeart/2008/layout/PictureAccentList"/>
    <dgm:cxn modelId="{1F0F5994-D4F6-42F4-8DC6-EF1C075692DA}" type="presOf" srcId="{949A8C37-C454-429D-9BD7-C9C9C7953A48}" destId="{0B370BBF-A172-43C6-AC58-F26408B27D6B}" srcOrd="0" destOrd="0" presId="urn:microsoft.com/office/officeart/2008/layout/PictureAccentList"/>
    <dgm:cxn modelId="{9A63231F-6803-453E-9D02-021A50E35ABF}" srcId="{5682CC25-6BDB-45A4-9149-E4A192C80A40}" destId="{D108616E-F8EE-48E6-9830-86D2D4F62D7D}" srcOrd="2" destOrd="0" parTransId="{C122A32E-5EAE-47A6-B498-A6CEDE878335}" sibTransId="{867DD8EB-6C7F-42C5-A1FF-ED9B51A1F54A}"/>
    <dgm:cxn modelId="{91197C21-53F8-4C36-AFE3-FA27BA953E81}" srcId="{5682CC25-6BDB-45A4-9149-E4A192C80A40}" destId="{949A8C37-C454-429D-9BD7-C9C9C7953A48}" srcOrd="1" destOrd="0" parTransId="{0EEA6480-ECF7-44D6-B9F3-8B3A402295B8}" sibTransId="{509630B9-FB19-429F-AA00-04858E4478C8}"/>
    <dgm:cxn modelId="{3C4A3171-6694-4E49-8EDA-18EA0F905BD1}" srcId="{5682CC25-6BDB-45A4-9149-E4A192C80A40}" destId="{2D78E84B-8871-47DB-B2AC-3D3999F73C6F}" srcOrd="0" destOrd="0" parTransId="{CC2AC0AF-2500-47AB-BBFE-7B46F0A94B13}" sibTransId="{F137687F-7833-4BFE-970E-CCC5649B59D9}"/>
    <dgm:cxn modelId="{F6D7234C-C6DA-4355-BDC3-9126A1F4C148}" type="presOf" srcId="{5682CC25-6BDB-45A4-9149-E4A192C80A40}" destId="{85AB0B45-6A08-49D9-93DF-25FE887BB51D}" srcOrd="0" destOrd="0" presId="urn:microsoft.com/office/officeart/2008/layout/PictureAccentList"/>
    <dgm:cxn modelId="{DDA2D7A3-C06F-4818-B796-E8FB53D24516}" srcId="{E1104411-C78C-4EF7-8F05-2B8E8982E46E}" destId="{5682CC25-6BDB-45A4-9149-E4A192C80A40}" srcOrd="0" destOrd="0" parTransId="{48BDBE20-7B71-486A-86C5-4725CF72382B}" sibTransId="{79936CE1-D022-4C4F-AF08-E1E24C8EE875}"/>
    <dgm:cxn modelId="{674385FD-717A-4894-922F-C4D3E16C2273}" type="presParOf" srcId="{26DB246F-2350-47B7-B4F9-5BC8865D6A75}" destId="{55EF6A7C-16A2-4C3C-BB80-FEC93B0B3168}" srcOrd="0" destOrd="0" presId="urn:microsoft.com/office/officeart/2008/layout/PictureAccentList"/>
    <dgm:cxn modelId="{68C4D4BE-C37F-47F8-94E7-E57A124E654F}" type="presParOf" srcId="{55EF6A7C-16A2-4C3C-BB80-FEC93B0B3168}" destId="{29994BC6-9BE2-4989-B88D-A46D1BC17CDD}" srcOrd="0" destOrd="0" presId="urn:microsoft.com/office/officeart/2008/layout/PictureAccentList"/>
    <dgm:cxn modelId="{F84ADCE9-617D-44F4-89D8-A2BE3F347A7F}" type="presParOf" srcId="{29994BC6-9BE2-4989-B88D-A46D1BC17CDD}" destId="{85AB0B45-6A08-49D9-93DF-25FE887BB51D}" srcOrd="0" destOrd="0" presId="urn:microsoft.com/office/officeart/2008/layout/PictureAccentList"/>
    <dgm:cxn modelId="{EE2AEAE5-549C-4EA4-B488-978D15D7863F}" type="presParOf" srcId="{55EF6A7C-16A2-4C3C-BB80-FEC93B0B3168}" destId="{371D3987-909D-49D1-B2BD-4B8747C40BCA}" srcOrd="1" destOrd="0" presId="urn:microsoft.com/office/officeart/2008/layout/PictureAccentList"/>
    <dgm:cxn modelId="{5D30F7AD-A2CB-4897-831A-9B072D30D55D}" type="presParOf" srcId="{371D3987-909D-49D1-B2BD-4B8747C40BCA}" destId="{6258BDEF-85EF-4C9D-AD7E-4338F7BC8BA2}" srcOrd="0" destOrd="0" presId="urn:microsoft.com/office/officeart/2008/layout/PictureAccentList"/>
    <dgm:cxn modelId="{97C39CAE-8F6C-4851-9A1A-D65FB488C33A}" type="presParOf" srcId="{6258BDEF-85EF-4C9D-AD7E-4338F7BC8BA2}" destId="{F10C5DA7-771C-44D8-BE92-48F4D044FF9A}" srcOrd="0" destOrd="0" presId="urn:microsoft.com/office/officeart/2008/layout/PictureAccentList"/>
    <dgm:cxn modelId="{3ADC31F5-1E11-45E3-86E0-06C4966A84B6}" type="presParOf" srcId="{6258BDEF-85EF-4C9D-AD7E-4338F7BC8BA2}" destId="{DB44E0AE-A990-48A2-A304-9B93382AEDFA}" srcOrd="1" destOrd="0" presId="urn:microsoft.com/office/officeart/2008/layout/PictureAccentList"/>
    <dgm:cxn modelId="{2C697397-CAD9-44B8-8C4D-1966A6017274}" type="presParOf" srcId="{371D3987-909D-49D1-B2BD-4B8747C40BCA}" destId="{BC831485-383B-49F9-9B96-3BB4130B1B37}" srcOrd="1" destOrd="0" presId="urn:microsoft.com/office/officeart/2008/layout/PictureAccentList"/>
    <dgm:cxn modelId="{A5F25536-17A5-4D28-A0DC-5FB379136BAC}" type="presParOf" srcId="{BC831485-383B-49F9-9B96-3BB4130B1B37}" destId="{71F5FB24-50C9-43E0-AEE0-CFCCC2EA0784}" srcOrd="0" destOrd="0" presId="urn:microsoft.com/office/officeart/2008/layout/PictureAccentList"/>
    <dgm:cxn modelId="{1B4F9BAC-7F5B-4039-BB21-A9D626667528}" type="presParOf" srcId="{BC831485-383B-49F9-9B96-3BB4130B1B37}" destId="{0B370BBF-A172-43C6-AC58-F26408B27D6B}" srcOrd="1" destOrd="0" presId="urn:microsoft.com/office/officeart/2008/layout/PictureAccentList"/>
    <dgm:cxn modelId="{88D66FA9-B5A7-4C20-A6D3-F7AC19F68100}" type="presParOf" srcId="{371D3987-909D-49D1-B2BD-4B8747C40BCA}" destId="{62A4F946-307C-4D63-B630-EE881DC2AAC5}" srcOrd="2" destOrd="0" presId="urn:microsoft.com/office/officeart/2008/layout/PictureAccentList"/>
    <dgm:cxn modelId="{F07BB9A8-2E17-478E-B246-35FB607837CA}" type="presParOf" srcId="{62A4F946-307C-4D63-B630-EE881DC2AAC5}" destId="{B74A5D58-8988-4577-8281-A9B3A5F756CB}" srcOrd="0" destOrd="0" presId="urn:microsoft.com/office/officeart/2008/layout/PictureAccentList"/>
    <dgm:cxn modelId="{1102D3AF-C80B-40DD-9529-537538E6A887}" type="presParOf" srcId="{62A4F946-307C-4D63-B630-EE881DC2AAC5}" destId="{14BFD780-9A62-4871-BF00-EEB2C76F00E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74E3F23B-DF07-4002-A879-2A6C8CE67C7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D614380B-E1A2-4EB8-A76A-C7FD379993B9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pPr algn="l"/>
          <a:r>
            <a:rPr lang="en-US" sz="2800" b="0" dirty="0">
              <a:solidFill>
                <a:schemeClr val="tx1"/>
              </a:solidFill>
            </a:rPr>
            <a:t>Titrate the dose</a:t>
          </a:r>
          <a:endParaRPr lang="el-GR" sz="2800" b="0" dirty="0">
            <a:solidFill>
              <a:schemeClr val="tx1"/>
            </a:solidFill>
          </a:endParaRPr>
        </a:p>
      </dgm:t>
    </dgm:pt>
    <dgm:pt modelId="{C7BD0E1E-EAF2-4F72-B459-D4A41900F6F2}" type="parTrans" cxnId="{EE50F25C-9D48-4410-9BA4-3C7E29E9EB1C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1DB1CED6-38EC-41F2-903A-11544B2016AD}" type="sibTrans" cxnId="{EE50F25C-9D48-4410-9BA4-3C7E29E9EB1C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5E68265C-825D-431A-A27E-BE4F9436A99C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Optimize administration</a:t>
          </a:r>
          <a:endParaRPr lang="el-GR" sz="2800" dirty="0">
            <a:solidFill>
              <a:schemeClr val="tx1"/>
            </a:solidFill>
          </a:endParaRPr>
        </a:p>
      </dgm:t>
    </dgm:pt>
    <dgm:pt modelId="{0CD8B57C-FA40-40BF-87FC-E49D36F90A11}" type="sibTrans" cxnId="{9CB7596B-733E-4601-8A48-4B22CA4089CA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D535E1FD-EE6A-49FC-847D-FBB5EF678DE8}" type="parTrans" cxnId="{9CB7596B-733E-4601-8A48-4B22CA4089CA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ED1E36F1-B3CC-4389-AB5C-3E7C24832603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Watch for and manage side effects</a:t>
          </a:r>
          <a:endParaRPr lang="el-GR" sz="2800" dirty="0">
            <a:solidFill>
              <a:schemeClr val="tx1"/>
            </a:solidFill>
          </a:endParaRPr>
        </a:p>
      </dgm:t>
    </dgm:pt>
    <dgm:pt modelId="{113906B4-FBE6-4C73-81FE-0F05D4CE0841}" type="parTrans" cxnId="{2146561F-00A0-4E59-96C7-311959450C7D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BEFC8052-5547-4338-9D41-19250B0FE1B6}" type="sibTrans" cxnId="{2146561F-00A0-4E59-96C7-311959450C7D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5F3D7F8A-306D-4B3B-AA60-9C2E11F6B176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pPr algn="just"/>
          <a:r>
            <a:rPr lang="en-US" sz="2800" baseline="0" dirty="0">
              <a:solidFill>
                <a:schemeClr val="tx1"/>
              </a:solidFill>
            </a:rPr>
            <a:t>Differentiate among tolerance, physical dependence and addiction and appropriately modify therapy</a:t>
          </a:r>
          <a:endParaRPr lang="el-GR" sz="2800" baseline="0" dirty="0">
            <a:solidFill>
              <a:schemeClr val="tx1"/>
            </a:solidFill>
          </a:endParaRPr>
        </a:p>
      </dgm:t>
    </dgm:pt>
    <dgm:pt modelId="{6C324248-E2AA-4CB3-AD72-E2774E218043}" type="parTrans" cxnId="{CD27749B-E1E6-422E-9906-B16E871DAC35}">
      <dgm:prSet/>
      <dgm:spPr/>
      <dgm:t>
        <a:bodyPr/>
        <a:lstStyle/>
        <a:p>
          <a:endParaRPr lang="el-GR"/>
        </a:p>
      </dgm:t>
    </dgm:pt>
    <dgm:pt modelId="{8FEC8437-65CE-417A-AF46-93642CD8C3A8}" type="sibTrans" cxnId="{CD27749B-E1E6-422E-9906-B16E871DAC35}">
      <dgm:prSet/>
      <dgm:spPr/>
      <dgm:t>
        <a:bodyPr/>
        <a:lstStyle/>
        <a:p>
          <a:endParaRPr lang="el-GR"/>
        </a:p>
      </dgm:t>
    </dgm:pt>
    <dgm:pt modelId="{DEC709C1-4D81-4BBF-9AC9-13B68F7BA5F7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en-US" sz="2800" baseline="0" dirty="0">
              <a:solidFill>
                <a:schemeClr val="tx1"/>
              </a:solidFill>
            </a:rPr>
            <a:t> Avoid use of placebos to treat pain</a:t>
          </a:r>
          <a:endParaRPr lang="el-GR" sz="2800" baseline="0" dirty="0">
            <a:solidFill>
              <a:schemeClr val="tx1"/>
            </a:solidFill>
          </a:endParaRPr>
        </a:p>
      </dgm:t>
    </dgm:pt>
    <dgm:pt modelId="{87BD6C2A-7EA8-42D4-9EA7-7C07315B80E3}" type="parTrans" cxnId="{D3A5C8B8-73D3-4BAC-96A0-F0341CEBCF01}">
      <dgm:prSet/>
      <dgm:spPr/>
      <dgm:t>
        <a:bodyPr/>
        <a:lstStyle/>
        <a:p>
          <a:endParaRPr lang="el-GR"/>
        </a:p>
      </dgm:t>
    </dgm:pt>
    <dgm:pt modelId="{C3B5F64F-77A3-415C-98A9-3EB9337EB6EA}" type="sibTrans" cxnId="{D3A5C8B8-73D3-4BAC-96A0-F0341CEBCF01}">
      <dgm:prSet/>
      <dgm:spPr/>
      <dgm:t>
        <a:bodyPr/>
        <a:lstStyle/>
        <a:p>
          <a:endParaRPr lang="el-GR"/>
        </a:p>
      </dgm:t>
    </dgm:pt>
    <dgm:pt modelId="{1ECB0E3B-29CD-40D9-BBE4-4C41BF089196}" type="pres">
      <dgm:prSet presAssocID="{74E3F23B-DF07-4002-A879-2A6C8CE67C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771E62E-828B-4282-9203-7B855D4CA051}" type="pres">
      <dgm:prSet presAssocID="{D614380B-E1A2-4EB8-A76A-C7FD379993B9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CDD8A4B-70E8-4A9F-90B2-3D2FCD1DF4E5}" type="pres">
      <dgm:prSet presAssocID="{1DB1CED6-38EC-41F2-903A-11544B2016AD}" presName="spacer" presStyleCnt="0"/>
      <dgm:spPr/>
    </dgm:pt>
    <dgm:pt modelId="{E35005D2-20DD-4D8D-8C14-B103FA8FFD78}" type="pres">
      <dgm:prSet presAssocID="{5E68265C-825D-431A-A27E-BE4F9436A99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0AD0011-6664-4618-AA42-C88F1C5EAA42}" type="pres">
      <dgm:prSet presAssocID="{0CD8B57C-FA40-40BF-87FC-E49D36F90A11}" presName="spacer" presStyleCnt="0"/>
      <dgm:spPr/>
    </dgm:pt>
    <dgm:pt modelId="{CFF6E342-D692-451D-8E8E-778B1140CB0B}" type="pres">
      <dgm:prSet presAssocID="{ED1E36F1-B3CC-4389-AB5C-3E7C24832603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4876EF5-0C88-40B5-A125-B9D2FF9D9A53}" type="pres">
      <dgm:prSet presAssocID="{BEFC8052-5547-4338-9D41-19250B0FE1B6}" presName="spacer" presStyleCnt="0"/>
      <dgm:spPr/>
    </dgm:pt>
    <dgm:pt modelId="{01503E31-215C-4EC1-BDF1-285B7E3A1F87}" type="pres">
      <dgm:prSet presAssocID="{5F3D7F8A-306D-4B3B-AA60-9C2E11F6B176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B57EB36-FEBF-422C-ADB2-5030A7A15FC2}" type="pres">
      <dgm:prSet presAssocID="{8FEC8437-65CE-417A-AF46-93642CD8C3A8}" presName="spacer" presStyleCnt="0"/>
      <dgm:spPr/>
    </dgm:pt>
    <dgm:pt modelId="{A10A5878-674C-47D3-BCFE-CA96B567CBFE}" type="pres">
      <dgm:prSet presAssocID="{DEC709C1-4D81-4BBF-9AC9-13B68F7BA5F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CB7596B-733E-4601-8A48-4B22CA4089CA}" srcId="{74E3F23B-DF07-4002-A879-2A6C8CE67C75}" destId="{5E68265C-825D-431A-A27E-BE4F9436A99C}" srcOrd="1" destOrd="0" parTransId="{D535E1FD-EE6A-49FC-847D-FBB5EF678DE8}" sibTransId="{0CD8B57C-FA40-40BF-87FC-E49D36F90A11}"/>
    <dgm:cxn modelId="{137F9274-C9F8-4A88-997D-A0AD7363F836}" type="presOf" srcId="{5F3D7F8A-306D-4B3B-AA60-9C2E11F6B176}" destId="{01503E31-215C-4EC1-BDF1-285B7E3A1F87}" srcOrd="0" destOrd="0" presId="urn:microsoft.com/office/officeart/2005/8/layout/vList2"/>
    <dgm:cxn modelId="{75577CDB-4B84-4ED7-9E22-9B873FBCD104}" type="presOf" srcId="{5E68265C-825D-431A-A27E-BE4F9436A99C}" destId="{E35005D2-20DD-4D8D-8C14-B103FA8FFD78}" srcOrd="0" destOrd="0" presId="urn:microsoft.com/office/officeart/2005/8/layout/vList2"/>
    <dgm:cxn modelId="{48A8728A-275F-4D3E-9C73-D69EC49C2042}" type="presOf" srcId="{ED1E36F1-B3CC-4389-AB5C-3E7C24832603}" destId="{CFF6E342-D692-451D-8E8E-778B1140CB0B}" srcOrd="0" destOrd="0" presId="urn:microsoft.com/office/officeart/2005/8/layout/vList2"/>
    <dgm:cxn modelId="{6382A272-9266-48AB-A2CD-03070672956E}" type="presOf" srcId="{DEC709C1-4D81-4BBF-9AC9-13B68F7BA5F7}" destId="{A10A5878-674C-47D3-BCFE-CA96B567CBFE}" srcOrd="0" destOrd="0" presId="urn:microsoft.com/office/officeart/2005/8/layout/vList2"/>
    <dgm:cxn modelId="{EE50F25C-9D48-4410-9BA4-3C7E29E9EB1C}" srcId="{74E3F23B-DF07-4002-A879-2A6C8CE67C75}" destId="{D614380B-E1A2-4EB8-A76A-C7FD379993B9}" srcOrd="0" destOrd="0" parTransId="{C7BD0E1E-EAF2-4F72-B459-D4A41900F6F2}" sibTransId="{1DB1CED6-38EC-41F2-903A-11544B2016AD}"/>
    <dgm:cxn modelId="{D3A5C8B8-73D3-4BAC-96A0-F0341CEBCF01}" srcId="{74E3F23B-DF07-4002-A879-2A6C8CE67C75}" destId="{DEC709C1-4D81-4BBF-9AC9-13B68F7BA5F7}" srcOrd="4" destOrd="0" parTransId="{87BD6C2A-7EA8-42D4-9EA7-7C07315B80E3}" sibTransId="{C3B5F64F-77A3-415C-98A9-3EB9337EB6EA}"/>
    <dgm:cxn modelId="{2146561F-00A0-4E59-96C7-311959450C7D}" srcId="{74E3F23B-DF07-4002-A879-2A6C8CE67C75}" destId="{ED1E36F1-B3CC-4389-AB5C-3E7C24832603}" srcOrd="2" destOrd="0" parTransId="{113906B4-FBE6-4C73-81FE-0F05D4CE0841}" sibTransId="{BEFC8052-5547-4338-9D41-19250B0FE1B6}"/>
    <dgm:cxn modelId="{CD27749B-E1E6-422E-9906-B16E871DAC35}" srcId="{74E3F23B-DF07-4002-A879-2A6C8CE67C75}" destId="{5F3D7F8A-306D-4B3B-AA60-9C2E11F6B176}" srcOrd="3" destOrd="0" parTransId="{6C324248-E2AA-4CB3-AD72-E2774E218043}" sibTransId="{8FEC8437-65CE-417A-AF46-93642CD8C3A8}"/>
    <dgm:cxn modelId="{96C117D4-A9E2-4D45-B84F-37834A9E4677}" type="presOf" srcId="{74E3F23B-DF07-4002-A879-2A6C8CE67C75}" destId="{1ECB0E3B-29CD-40D9-BBE4-4C41BF089196}" srcOrd="0" destOrd="0" presId="urn:microsoft.com/office/officeart/2005/8/layout/vList2"/>
    <dgm:cxn modelId="{2321EB91-5855-4B33-A746-69DAB8B8AD5E}" type="presOf" srcId="{D614380B-E1A2-4EB8-A76A-C7FD379993B9}" destId="{2771E62E-828B-4282-9203-7B855D4CA051}" srcOrd="0" destOrd="0" presId="urn:microsoft.com/office/officeart/2005/8/layout/vList2"/>
    <dgm:cxn modelId="{CCE9FC1A-5988-4436-8752-62BDA6528388}" type="presParOf" srcId="{1ECB0E3B-29CD-40D9-BBE4-4C41BF089196}" destId="{2771E62E-828B-4282-9203-7B855D4CA051}" srcOrd="0" destOrd="0" presId="urn:microsoft.com/office/officeart/2005/8/layout/vList2"/>
    <dgm:cxn modelId="{A080D3E1-29D2-4FB9-8B63-701E0F892AA7}" type="presParOf" srcId="{1ECB0E3B-29CD-40D9-BBE4-4C41BF089196}" destId="{DCDD8A4B-70E8-4A9F-90B2-3D2FCD1DF4E5}" srcOrd="1" destOrd="0" presId="urn:microsoft.com/office/officeart/2005/8/layout/vList2"/>
    <dgm:cxn modelId="{9286585E-123D-42E3-880A-92F43056EB5C}" type="presParOf" srcId="{1ECB0E3B-29CD-40D9-BBE4-4C41BF089196}" destId="{E35005D2-20DD-4D8D-8C14-B103FA8FFD78}" srcOrd="2" destOrd="0" presId="urn:microsoft.com/office/officeart/2005/8/layout/vList2"/>
    <dgm:cxn modelId="{4F8196A5-2C10-4C34-AA59-A65390CC5908}" type="presParOf" srcId="{1ECB0E3B-29CD-40D9-BBE4-4C41BF089196}" destId="{E0AD0011-6664-4618-AA42-C88F1C5EAA42}" srcOrd="3" destOrd="0" presId="urn:microsoft.com/office/officeart/2005/8/layout/vList2"/>
    <dgm:cxn modelId="{67F7841F-A6C7-4110-AC91-E06141A400F3}" type="presParOf" srcId="{1ECB0E3B-29CD-40D9-BBE4-4C41BF089196}" destId="{CFF6E342-D692-451D-8E8E-778B1140CB0B}" srcOrd="4" destOrd="0" presId="urn:microsoft.com/office/officeart/2005/8/layout/vList2"/>
    <dgm:cxn modelId="{1450F527-D130-46C2-AB61-4C8B9F5B9030}" type="presParOf" srcId="{1ECB0E3B-29CD-40D9-BBE4-4C41BF089196}" destId="{B4876EF5-0C88-40B5-A125-B9D2FF9D9A53}" srcOrd="5" destOrd="0" presId="urn:microsoft.com/office/officeart/2005/8/layout/vList2"/>
    <dgm:cxn modelId="{A7EDD095-0256-487B-B359-553AAEA1E5A0}" type="presParOf" srcId="{1ECB0E3B-29CD-40D9-BBE4-4C41BF089196}" destId="{01503E31-215C-4EC1-BDF1-285B7E3A1F87}" srcOrd="6" destOrd="0" presId="urn:microsoft.com/office/officeart/2005/8/layout/vList2"/>
    <dgm:cxn modelId="{B5FCF55E-39AB-4B07-B037-6B02C4B3369F}" type="presParOf" srcId="{1ECB0E3B-29CD-40D9-BBE4-4C41BF089196}" destId="{8B57EB36-FEBF-422C-ADB2-5030A7A15FC2}" srcOrd="7" destOrd="0" presId="urn:microsoft.com/office/officeart/2005/8/layout/vList2"/>
    <dgm:cxn modelId="{5CD7FDB2-8BC4-40F7-A9C4-BFCC0ADB5102}" type="presParOf" srcId="{1ECB0E3B-29CD-40D9-BBE4-4C41BF089196}" destId="{A10A5878-674C-47D3-BCFE-CA96B567CBF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E1104411-C78C-4EF7-8F05-2B8E8982E46E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682CC25-6BDB-45A4-9149-E4A192C80A40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3200" dirty="0">
              <a:solidFill>
                <a:schemeClr val="tx1"/>
              </a:solidFill>
            </a:rPr>
            <a:t>Non-pharmacologic Therapy</a:t>
          </a:r>
          <a:endParaRPr lang="el-GR" sz="3200" dirty="0">
            <a:solidFill>
              <a:schemeClr val="tx1"/>
            </a:solidFill>
          </a:endParaRPr>
        </a:p>
      </dgm:t>
    </dgm:pt>
    <dgm:pt modelId="{48BDBE20-7B71-486A-86C5-4725CF72382B}" type="parTrans" cxnId="{DDA2D7A3-C06F-4818-B796-E8FB53D24516}">
      <dgm:prSet/>
      <dgm:spPr/>
      <dgm:t>
        <a:bodyPr/>
        <a:lstStyle/>
        <a:p>
          <a:endParaRPr lang="el-GR"/>
        </a:p>
      </dgm:t>
    </dgm:pt>
    <dgm:pt modelId="{79936CE1-D022-4C4F-AF08-E1E24C8EE875}" type="sibTrans" cxnId="{DDA2D7A3-C06F-4818-B796-E8FB53D24516}">
      <dgm:prSet/>
      <dgm:spPr/>
      <dgm:t>
        <a:bodyPr/>
        <a:lstStyle/>
        <a:p>
          <a:endParaRPr lang="el-GR"/>
        </a:p>
      </dgm:t>
    </dgm:pt>
    <dgm:pt modelId="{2D78E84B-8871-47DB-B2AC-3D3999F73C6F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Psychological Approaches</a:t>
          </a:r>
          <a:endParaRPr lang="el-GR" sz="2800" dirty="0">
            <a:solidFill>
              <a:schemeClr val="tx1"/>
            </a:solidFill>
          </a:endParaRPr>
        </a:p>
      </dgm:t>
    </dgm:pt>
    <dgm:pt modelId="{CC2AC0AF-2500-47AB-BBFE-7B46F0A94B13}" type="parTrans" cxnId="{3C4A3171-6694-4E49-8EDA-18EA0F905BD1}">
      <dgm:prSet/>
      <dgm:spPr/>
      <dgm:t>
        <a:bodyPr/>
        <a:lstStyle/>
        <a:p>
          <a:endParaRPr lang="el-GR"/>
        </a:p>
      </dgm:t>
    </dgm:pt>
    <dgm:pt modelId="{F137687F-7833-4BFE-970E-CCC5649B59D9}" type="sibTrans" cxnId="{3C4A3171-6694-4E49-8EDA-18EA0F905BD1}">
      <dgm:prSet/>
      <dgm:spPr/>
      <dgm:t>
        <a:bodyPr/>
        <a:lstStyle/>
        <a:p>
          <a:endParaRPr lang="el-GR"/>
        </a:p>
      </dgm:t>
    </dgm:pt>
    <dgm:pt modelId="{949A8C37-C454-429D-9BD7-C9C9C7953A48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Physical Rehabilitative Approaches </a:t>
          </a:r>
          <a:endParaRPr lang="el-GR" sz="2800" dirty="0">
            <a:solidFill>
              <a:schemeClr val="tx1"/>
            </a:solidFill>
          </a:endParaRPr>
        </a:p>
      </dgm:t>
    </dgm:pt>
    <dgm:pt modelId="{0EEA6480-ECF7-44D6-B9F3-8B3A402295B8}" type="parTrans" cxnId="{91197C21-53F8-4C36-AFE3-FA27BA953E81}">
      <dgm:prSet/>
      <dgm:spPr/>
      <dgm:t>
        <a:bodyPr/>
        <a:lstStyle/>
        <a:p>
          <a:endParaRPr lang="el-GR"/>
        </a:p>
      </dgm:t>
    </dgm:pt>
    <dgm:pt modelId="{509630B9-FB19-429F-AA00-04858E4478C8}" type="sibTrans" cxnId="{91197C21-53F8-4C36-AFE3-FA27BA953E81}">
      <dgm:prSet/>
      <dgm:spPr/>
      <dgm:t>
        <a:bodyPr/>
        <a:lstStyle/>
        <a:p>
          <a:endParaRPr lang="el-GR"/>
        </a:p>
      </dgm:t>
    </dgm:pt>
    <dgm:pt modelId="{D108616E-F8EE-48E6-9830-86D2D4F62D7D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Surgical Approaches</a:t>
          </a:r>
          <a:endParaRPr lang="el-GR" sz="2800" dirty="0">
            <a:solidFill>
              <a:schemeClr val="tx1"/>
            </a:solidFill>
          </a:endParaRPr>
        </a:p>
      </dgm:t>
    </dgm:pt>
    <dgm:pt modelId="{C122A32E-5EAE-47A6-B498-A6CEDE878335}" type="parTrans" cxnId="{9A63231F-6803-453E-9D02-021A50E35ABF}">
      <dgm:prSet/>
      <dgm:spPr/>
      <dgm:t>
        <a:bodyPr/>
        <a:lstStyle/>
        <a:p>
          <a:endParaRPr lang="el-GR"/>
        </a:p>
      </dgm:t>
    </dgm:pt>
    <dgm:pt modelId="{867DD8EB-6C7F-42C5-A1FF-ED9B51A1F54A}" type="sibTrans" cxnId="{9A63231F-6803-453E-9D02-021A50E35ABF}">
      <dgm:prSet/>
      <dgm:spPr/>
      <dgm:t>
        <a:bodyPr/>
        <a:lstStyle/>
        <a:p>
          <a:endParaRPr lang="el-GR"/>
        </a:p>
      </dgm:t>
    </dgm:pt>
    <dgm:pt modelId="{26DB246F-2350-47B7-B4F9-5BC8865D6A75}" type="pres">
      <dgm:prSet presAssocID="{E1104411-C78C-4EF7-8F05-2B8E8982E46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EF6A7C-16A2-4C3C-BB80-FEC93B0B3168}" type="pres">
      <dgm:prSet presAssocID="{5682CC25-6BDB-45A4-9149-E4A192C80A40}" presName="root" presStyleCnt="0">
        <dgm:presLayoutVars>
          <dgm:chMax/>
          <dgm:chPref val="4"/>
        </dgm:presLayoutVars>
      </dgm:prSet>
      <dgm:spPr/>
    </dgm:pt>
    <dgm:pt modelId="{29994BC6-9BE2-4989-B88D-A46D1BC17CDD}" type="pres">
      <dgm:prSet presAssocID="{5682CC25-6BDB-45A4-9149-E4A192C80A40}" presName="rootComposite" presStyleCnt="0">
        <dgm:presLayoutVars/>
      </dgm:prSet>
      <dgm:spPr/>
    </dgm:pt>
    <dgm:pt modelId="{85AB0B45-6A08-49D9-93DF-25FE887BB51D}" type="pres">
      <dgm:prSet presAssocID="{5682CC25-6BDB-45A4-9149-E4A192C80A40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l-GR"/>
        </a:p>
      </dgm:t>
    </dgm:pt>
    <dgm:pt modelId="{371D3987-909D-49D1-B2BD-4B8747C40BCA}" type="pres">
      <dgm:prSet presAssocID="{5682CC25-6BDB-45A4-9149-E4A192C80A40}" presName="childShape" presStyleCnt="0">
        <dgm:presLayoutVars>
          <dgm:chMax val="0"/>
          <dgm:chPref val="0"/>
        </dgm:presLayoutVars>
      </dgm:prSet>
      <dgm:spPr/>
    </dgm:pt>
    <dgm:pt modelId="{6258BDEF-85EF-4C9D-AD7E-4338F7BC8BA2}" type="pres">
      <dgm:prSet presAssocID="{2D78E84B-8871-47DB-B2AC-3D3999F73C6F}" presName="childComposite" presStyleCnt="0">
        <dgm:presLayoutVars>
          <dgm:chMax val="0"/>
          <dgm:chPref val="0"/>
        </dgm:presLayoutVars>
      </dgm:prSet>
      <dgm:spPr/>
    </dgm:pt>
    <dgm:pt modelId="{F10C5DA7-771C-44D8-BE92-48F4D044FF9A}" type="pres">
      <dgm:prSet presAssocID="{2D78E84B-8871-47DB-B2AC-3D3999F73C6F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Σημάδι ελέγχου"/>
        </a:ext>
      </dgm:extLst>
    </dgm:pt>
    <dgm:pt modelId="{DB44E0AE-A990-48A2-A304-9B93382AEDFA}" type="pres">
      <dgm:prSet presAssocID="{2D78E84B-8871-47DB-B2AC-3D3999F73C6F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C831485-383B-49F9-9B96-3BB4130B1B37}" type="pres">
      <dgm:prSet presAssocID="{949A8C37-C454-429D-9BD7-C9C9C7953A48}" presName="childComposite" presStyleCnt="0">
        <dgm:presLayoutVars>
          <dgm:chMax val="0"/>
          <dgm:chPref val="0"/>
        </dgm:presLayoutVars>
      </dgm:prSet>
      <dgm:spPr/>
    </dgm:pt>
    <dgm:pt modelId="{71F5FB24-50C9-43E0-AEE0-CFCCC2EA0784}" type="pres">
      <dgm:prSet presAssocID="{949A8C37-C454-429D-9BD7-C9C9C7953A48}" presName="Image" presStyleLbl="node1" presStyleIdx="1" presStyleCnt="3"/>
      <dgm:spPr>
        <a:noFill/>
        <a:ln>
          <a:noFill/>
        </a:ln>
      </dgm:spPr>
    </dgm:pt>
    <dgm:pt modelId="{0B370BBF-A172-43C6-AC58-F26408B27D6B}" type="pres">
      <dgm:prSet presAssocID="{949A8C37-C454-429D-9BD7-C9C9C7953A48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2A4F946-307C-4D63-B630-EE881DC2AAC5}" type="pres">
      <dgm:prSet presAssocID="{D108616E-F8EE-48E6-9830-86D2D4F62D7D}" presName="childComposite" presStyleCnt="0">
        <dgm:presLayoutVars>
          <dgm:chMax val="0"/>
          <dgm:chPref val="0"/>
        </dgm:presLayoutVars>
      </dgm:prSet>
      <dgm:spPr/>
    </dgm:pt>
    <dgm:pt modelId="{B74A5D58-8988-4577-8281-A9B3A5F756CB}" type="pres">
      <dgm:prSet presAssocID="{D108616E-F8EE-48E6-9830-86D2D4F62D7D}" presName="Image" presStyleLbl="node1" presStyleIdx="2" presStyleCnt="3"/>
      <dgm:spPr>
        <a:noFill/>
        <a:ln>
          <a:noFill/>
        </a:ln>
      </dgm:spPr>
    </dgm:pt>
    <dgm:pt modelId="{14BFD780-9A62-4871-BF00-EEB2C76F00EB}" type="pres">
      <dgm:prSet presAssocID="{D108616E-F8EE-48E6-9830-86D2D4F62D7D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7AF8938-A76A-46F8-99DA-C9CD00855F6C}" type="presOf" srcId="{E1104411-C78C-4EF7-8F05-2B8E8982E46E}" destId="{26DB246F-2350-47B7-B4F9-5BC8865D6A75}" srcOrd="0" destOrd="0" presId="urn:microsoft.com/office/officeart/2008/layout/PictureAccentList"/>
    <dgm:cxn modelId="{22DB218D-A8AC-49E4-9BCB-D29066202915}" type="presOf" srcId="{D108616E-F8EE-48E6-9830-86D2D4F62D7D}" destId="{14BFD780-9A62-4871-BF00-EEB2C76F00EB}" srcOrd="0" destOrd="0" presId="urn:microsoft.com/office/officeart/2008/layout/PictureAccentList"/>
    <dgm:cxn modelId="{FC01B85D-753E-4A15-9559-D3F81C034EBE}" type="presOf" srcId="{2D78E84B-8871-47DB-B2AC-3D3999F73C6F}" destId="{DB44E0AE-A990-48A2-A304-9B93382AEDFA}" srcOrd="0" destOrd="0" presId="urn:microsoft.com/office/officeart/2008/layout/PictureAccentList"/>
    <dgm:cxn modelId="{1F0F5994-D4F6-42F4-8DC6-EF1C075692DA}" type="presOf" srcId="{949A8C37-C454-429D-9BD7-C9C9C7953A48}" destId="{0B370BBF-A172-43C6-AC58-F26408B27D6B}" srcOrd="0" destOrd="0" presId="urn:microsoft.com/office/officeart/2008/layout/PictureAccentList"/>
    <dgm:cxn modelId="{9A63231F-6803-453E-9D02-021A50E35ABF}" srcId="{5682CC25-6BDB-45A4-9149-E4A192C80A40}" destId="{D108616E-F8EE-48E6-9830-86D2D4F62D7D}" srcOrd="2" destOrd="0" parTransId="{C122A32E-5EAE-47A6-B498-A6CEDE878335}" sibTransId="{867DD8EB-6C7F-42C5-A1FF-ED9B51A1F54A}"/>
    <dgm:cxn modelId="{91197C21-53F8-4C36-AFE3-FA27BA953E81}" srcId="{5682CC25-6BDB-45A4-9149-E4A192C80A40}" destId="{949A8C37-C454-429D-9BD7-C9C9C7953A48}" srcOrd="1" destOrd="0" parTransId="{0EEA6480-ECF7-44D6-B9F3-8B3A402295B8}" sibTransId="{509630B9-FB19-429F-AA00-04858E4478C8}"/>
    <dgm:cxn modelId="{3C4A3171-6694-4E49-8EDA-18EA0F905BD1}" srcId="{5682CC25-6BDB-45A4-9149-E4A192C80A40}" destId="{2D78E84B-8871-47DB-B2AC-3D3999F73C6F}" srcOrd="0" destOrd="0" parTransId="{CC2AC0AF-2500-47AB-BBFE-7B46F0A94B13}" sibTransId="{F137687F-7833-4BFE-970E-CCC5649B59D9}"/>
    <dgm:cxn modelId="{F6D7234C-C6DA-4355-BDC3-9126A1F4C148}" type="presOf" srcId="{5682CC25-6BDB-45A4-9149-E4A192C80A40}" destId="{85AB0B45-6A08-49D9-93DF-25FE887BB51D}" srcOrd="0" destOrd="0" presId="urn:microsoft.com/office/officeart/2008/layout/PictureAccentList"/>
    <dgm:cxn modelId="{DDA2D7A3-C06F-4818-B796-E8FB53D24516}" srcId="{E1104411-C78C-4EF7-8F05-2B8E8982E46E}" destId="{5682CC25-6BDB-45A4-9149-E4A192C80A40}" srcOrd="0" destOrd="0" parTransId="{48BDBE20-7B71-486A-86C5-4725CF72382B}" sibTransId="{79936CE1-D022-4C4F-AF08-E1E24C8EE875}"/>
    <dgm:cxn modelId="{674385FD-717A-4894-922F-C4D3E16C2273}" type="presParOf" srcId="{26DB246F-2350-47B7-B4F9-5BC8865D6A75}" destId="{55EF6A7C-16A2-4C3C-BB80-FEC93B0B3168}" srcOrd="0" destOrd="0" presId="urn:microsoft.com/office/officeart/2008/layout/PictureAccentList"/>
    <dgm:cxn modelId="{68C4D4BE-C37F-47F8-94E7-E57A124E654F}" type="presParOf" srcId="{55EF6A7C-16A2-4C3C-BB80-FEC93B0B3168}" destId="{29994BC6-9BE2-4989-B88D-A46D1BC17CDD}" srcOrd="0" destOrd="0" presId="urn:microsoft.com/office/officeart/2008/layout/PictureAccentList"/>
    <dgm:cxn modelId="{F84ADCE9-617D-44F4-89D8-A2BE3F347A7F}" type="presParOf" srcId="{29994BC6-9BE2-4989-B88D-A46D1BC17CDD}" destId="{85AB0B45-6A08-49D9-93DF-25FE887BB51D}" srcOrd="0" destOrd="0" presId="urn:microsoft.com/office/officeart/2008/layout/PictureAccentList"/>
    <dgm:cxn modelId="{EE2AEAE5-549C-4EA4-B488-978D15D7863F}" type="presParOf" srcId="{55EF6A7C-16A2-4C3C-BB80-FEC93B0B3168}" destId="{371D3987-909D-49D1-B2BD-4B8747C40BCA}" srcOrd="1" destOrd="0" presId="urn:microsoft.com/office/officeart/2008/layout/PictureAccentList"/>
    <dgm:cxn modelId="{5D30F7AD-A2CB-4897-831A-9B072D30D55D}" type="presParOf" srcId="{371D3987-909D-49D1-B2BD-4B8747C40BCA}" destId="{6258BDEF-85EF-4C9D-AD7E-4338F7BC8BA2}" srcOrd="0" destOrd="0" presId="urn:microsoft.com/office/officeart/2008/layout/PictureAccentList"/>
    <dgm:cxn modelId="{97C39CAE-8F6C-4851-9A1A-D65FB488C33A}" type="presParOf" srcId="{6258BDEF-85EF-4C9D-AD7E-4338F7BC8BA2}" destId="{F10C5DA7-771C-44D8-BE92-48F4D044FF9A}" srcOrd="0" destOrd="0" presId="urn:microsoft.com/office/officeart/2008/layout/PictureAccentList"/>
    <dgm:cxn modelId="{3ADC31F5-1E11-45E3-86E0-06C4966A84B6}" type="presParOf" srcId="{6258BDEF-85EF-4C9D-AD7E-4338F7BC8BA2}" destId="{DB44E0AE-A990-48A2-A304-9B93382AEDFA}" srcOrd="1" destOrd="0" presId="urn:microsoft.com/office/officeart/2008/layout/PictureAccentList"/>
    <dgm:cxn modelId="{2C697397-CAD9-44B8-8C4D-1966A6017274}" type="presParOf" srcId="{371D3987-909D-49D1-B2BD-4B8747C40BCA}" destId="{BC831485-383B-49F9-9B96-3BB4130B1B37}" srcOrd="1" destOrd="0" presId="urn:microsoft.com/office/officeart/2008/layout/PictureAccentList"/>
    <dgm:cxn modelId="{A5F25536-17A5-4D28-A0DC-5FB379136BAC}" type="presParOf" srcId="{BC831485-383B-49F9-9B96-3BB4130B1B37}" destId="{71F5FB24-50C9-43E0-AEE0-CFCCC2EA0784}" srcOrd="0" destOrd="0" presId="urn:microsoft.com/office/officeart/2008/layout/PictureAccentList"/>
    <dgm:cxn modelId="{1B4F9BAC-7F5B-4039-BB21-A9D626667528}" type="presParOf" srcId="{BC831485-383B-49F9-9B96-3BB4130B1B37}" destId="{0B370BBF-A172-43C6-AC58-F26408B27D6B}" srcOrd="1" destOrd="0" presId="urn:microsoft.com/office/officeart/2008/layout/PictureAccentList"/>
    <dgm:cxn modelId="{88D66FA9-B5A7-4C20-A6D3-F7AC19F68100}" type="presParOf" srcId="{371D3987-909D-49D1-B2BD-4B8747C40BCA}" destId="{62A4F946-307C-4D63-B630-EE881DC2AAC5}" srcOrd="2" destOrd="0" presId="urn:microsoft.com/office/officeart/2008/layout/PictureAccentList"/>
    <dgm:cxn modelId="{F07BB9A8-2E17-478E-B246-35FB607837CA}" type="presParOf" srcId="{62A4F946-307C-4D63-B630-EE881DC2AAC5}" destId="{B74A5D58-8988-4577-8281-A9B3A5F756CB}" srcOrd="0" destOrd="0" presId="urn:microsoft.com/office/officeart/2008/layout/PictureAccentList"/>
    <dgm:cxn modelId="{1102D3AF-C80B-40DD-9529-537538E6A887}" type="presParOf" srcId="{62A4F946-307C-4D63-B630-EE881DC2AAC5}" destId="{14BFD780-9A62-4871-BF00-EEB2C76F00E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74E3F23B-DF07-4002-A879-2A6C8CE67C7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D614380B-E1A2-4EB8-A76A-C7FD379993B9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pPr algn="l"/>
          <a:r>
            <a:rPr lang="en-US" sz="2800" b="0" dirty="0">
              <a:solidFill>
                <a:schemeClr val="tx1"/>
              </a:solidFill>
            </a:rPr>
            <a:t>Patient education</a:t>
          </a:r>
          <a:endParaRPr lang="el-GR" sz="2800" b="0" dirty="0">
            <a:solidFill>
              <a:schemeClr val="tx1"/>
            </a:solidFill>
          </a:endParaRPr>
        </a:p>
      </dgm:t>
    </dgm:pt>
    <dgm:pt modelId="{C7BD0E1E-EAF2-4F72-B459-D4A41900F6F2}" type="parTrans" cxnId="{EE50F25C-9D48-4410-9BA4-3C7E29E9EB1C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1DB1CED6-38EC-41F2-903A-11544B2016AD}" type="sibTrans" cxnId="{EE50F25C-9D48-4410-9BA4-3C7E29E9EB1C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5E68265C-825D-431A-A27E-BE4F9436A99C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Psychotherapy</a:t>
          </a:r>
          <a:endParaRPr lang="el-GR" sz="2800" dirty="0">
            <a:solidFill>
              <a:schemeClr val="tx1"/>
            </a:solidFill>
          </a:endParaRPr>
        </a:p>
      </dgm:t>
    </dgm:pt>
    <dgm:pt modelId="{0CD8B57C-FA40-40BF-87FC-E49D36F90A11}" type="sibTrans" cxnId="{9CB7596B-733E-4601-8A48-4B22CA4089CA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D535E1FD-EE6A-49FC-847D-FBB5EF678DE8}" type="parTrans" cxnId="{9CB7596B-733E-4601-8A48-4B22CA4089CA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ED1E36F1-B3CC-4389-AB5C-3E7C24832603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Cognitive-behavioral therapy</a:t>
          </a:r>
          <a:endParaRPr lang="el-GR" sz="2800" dirty="0">
            <a:solidFill>
              <a:schemeClr val="tx1"/>
            </a:solidFill>
          </a:endParaRPr>
        </a:p>
      </dgm:t>
    </dgm:pt>
    <dgm:pt modelId="{113906B4-FBE6-4C73-81FE-0F05D4CE0841}" type="parTrans" cxnId="{2146561F-00A0-4E59-96C7-311959450C7D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BEFC8052-5547-4338-9D41-19250B0FE1B6}" type="sibTrans" cxnId="{2146561F-00A0-4E59-96C7-311959450C7D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5F3D7F8A-306D-4B3B-AA60-9C2E11F6B176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en-US" sz="2800" baseline="0" dirty="0">
              <a:solidFill>
                <a:schemeClr val="tx1"/>
              </a:solidFill>
            </a:rPr>
            <a:t>Hypnosis</a:t>
          </a:r>
          <a:endParaRPr lang="el-GR" sz="2800" baseline="0" dirty="0">
            <a:solidFill>
              <a:schemeClr val="tx1"/>
            </a:solidFill>
          </a:endParaRPr>
        </a:p>
      </dgm:t>
    </dgm:pt>
    <dgm:pt modelId="{6C324248-E2AA-4CB3-AD72-E2774E218043}" type="parTrans" cxnId="{CD27749B-E1E6-422E-9906-B16E871DAC35}">
      <dgm:prSet/>
      <dgm:spPr/>
      <dgm:t>
        <a:bodyPr/>
        <a:lstStyle/>
        <a:p>
          <a:endParaRPr lang="el-GR"/>
        </a:p>
      </dgm:t>
    </dgm:pt>
    <dgm:pt modelId="{8FEC8437-65CE-417A-AF46-93642CD8C3A8}" type="sibTrans" cxnId="{CD27749B-E1E6-422E-9906-B16E871DAC35}">
      <dgm:prSet/>
      <dgm:spPr/>
      <dgm:t>
        <a:bodyPr/>
        <a:lstStyle/>
        <a:p>
          <a:endParaRPr lang="el-GR"/>
        </a:p>
      </dgm:t>
    </dgm:pt>
    <dgm:pt modelId="{DEC709C1-4D81-4BBF-9AC9-13B68F7BA5F7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en-US" sz="2800" baseline="0" dirty="0">
              <a:solidFill>
                <a:schemeClr val="tx1"/>
              </a:solidFill>
            </a:rPr>
            <a:t>Relaxation with imagery</a:t>
          </a:r>
          <a:endParaRPr lang="el-GR" sz="2800" baseline="0" dirty="0">
            <a:solidFill>
              <a:schemeClr val="tx1"/>
            </a:solidFill>
          </a:endParaRPr>
        </a:p>
      </dgm:t>
    </dgm:pt>
    <dgm:pt modelId="{87BD6C2A-7EA8-42D4-9EA7-7C07315B80E3}" type="parTrans" cxnId="{D3A5C8B8-73D3-4BAC-96A0-F0341CEBCF01}">
      <dgm:prSet/>
      <dgm:spPr/>
      <dgm:t>
        <a:bodyPr/>
        <a:lstStyle/>
        <a:p>
          <a:endParaRPr lang="el-GR"/>
        </a:p>
      </dgm:t>
    </dgm:pt>
    <dgm:pt modelId="{C3B5F64F-77A3-415C-98A9-3EB9337EB6EA}" type="sibTrans" cxnId="{D3A5C8B8-73D3-4BAC-96A0-F0341CEBCF01}">
      <dgm:prSet/>
      <dgm:spPr/>
      <dgm:t>
        <a:bodyPr/>
        <a:lstStyle/>
        <a:p>
          <a:endParaRPr lang="el-GR"/>
        </a:p>
      </dgm:t>
    </dgm:pt>
    <dgm:pt modelId="{83407DBB-3EF2-400A-8D2A-953D632B1E29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en-US" sz="2800" baseline="0" dirty="0">
              <a:solidFill>
                <a:schemeClr val="tx1"/>
              </a:solidFill>
            </a:rPr>
            <a:t>Distraction</a:t>
          </a:r>
          <a:endParaRPr lang="el-GR" sz="2800" baseline="0" dirty="0">
            <a:solidFill>
              <a:schemeClr val="tx1"/>
            </a:solidFill>
          </a:endParaRPr>
        </a:p>
      </dgm:t>
    </dgm:pt>
    <dgm:pt modelId="{DDB740E8-7BB9-4920-A4A8-13D2F08F2A45}" type="parTrans" cxnId="{3A78F47C-7113-47D5-9D1E-55253A6B83C0}">
      <dgm:prSet/>
      <dgm:spPr/>
      <dgm:t>
        <a:bodyPr/>
        <a:lstStyle/>
        <a:p>
          <a:endParaRPr lang="el-GR"/>
        </a:p>
      </dgm:t>
    </dgm:pt>
    <dgm:pt modelId="{911DA915-8125-4C65-84B9-C57EA1B2D1D2}" type="sibTrans" cxnId="{3A78F47C-7113-47D5-9D1E-55253A6B83C0}">
      <dgm:prSet/>
      <dgm:spPr/>
      <dgm:t>
        <a:bodyPr/>
        <a:lstStyle/>
        <a:p>
          <a:endParaRPr lang="el-GR"/>
        </a:p>
      </dgm:t>
    </dgm:pt>
    <dgm:pt modelId="{D0599D9C-7BDD-4C48-A51F-B7F2526D1FF3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en-US" sz="2800" baseline="0" dirty="0">
              <a:solidFill>
                <a:schemeClr val="tx1"/>
              </a:solidFill>
            </a:rPr>
            <a:t>Biofeedback</a:t>
          </a:r>
          <a:endParaRPr lang="el-GR" sz="2800" baseline="0" dirty="0">
            <a:solidFill>
              <a:schemeClr val="tx1"/>
            </a:solidFill>
          </a:endParaRPr>
        </a:p>
      </dgm:t>
    </dgm:pt>
    <dgm:pt modelId="{034701E1-5B38-4574-86D1-6B529C39ED50}" type="parTrans" cxnId="{8AAC0B8D-2A91-47D1-BAC9-B9EC43D04CB7}">
      <dgm:prSet/>
      <dgm:spPr/>
      <dgm:t>
        <a:bodyPr/>
        <a:lstStyle/>
        <a:p>
          <a:endParaRPr lang="el-GR"/>
        </a:p>
      </dgm:t>
    </dgm:pt>
    <dgm:pt modelId="{4ECB0905-7C5D-43B4-BF92-192832013ACA}" type="sibTrans" cxnId="{8AAC0B8D-2A91-47D1-BAC9-B9EC43D04CB7}">
      <dgm:prSet/>
      <dgm:spPr/>
      <dgm:t>
        <a:bodyPr/>
        <a:lstStyle/>
        <a:p>
          <a:endParaRPr lang="el-GR"/>
        </a:p>
      </dgm:t>
    </dgm:pt>
    <dgm:pt modelId="{1ECB0E3B-29CD-40D9-BBE4-4C41BF089196}" type="pres">
      <dgm:prSet presAssocID="{74E3F23B-DF07-4002-A879-2A6C8CE67C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771E62E-828B-4282-9203-7B855D4CA051}" type="pres">
      <dgm:prSet presAssocID="{D614380B-E1A2-4EB8-A76A-C7FD379993B9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CDD8A4B-70E8-4A9F-90B2-3D2FCD1DF4E5}" type="pres">
      <dgm:prSet presAssocID="{1DB1CED6-38EC-41F2-903A-11544B2016AD}" presName="spacer" presStyleCnt="0"/>
      <dgm:spPr/>
    </dgm:pt>
    <dgm:pt modelId="{E35005D2-20DD-4D8D-8C14-B103FA8FFD78}" type="pres">
      <dgm:prSet presAssocID="{5E68265C-825D-431A-A27E-BE4F9436A99C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0AD0011-6664-4618-AA42-C88F1C5EAA42}" type="pres">
      <dgm:prSet presAssocID="{0CD8B57C-FA40-40BF-87FC-E49D36F90A11}" presName="spacer" presStyleCnt="0"/>
      <dgm:spPr/>
    </dgm:pt>
    <dgm:pt modelId="{CFF6E342-D692-451D-8E8E-778B1140CB0B}" type="pres">
      <dgm:prSet presAssocID="{ED1E36F1-B3CC-4389-AB5C-3E7C24832603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4876EF5-0C88-40B5-A125-B9D2FF9D9A53}" type="pres">
      <dgm:prSet presAssocID="{BEFC8052-5547-4338-9D41-19250B0FE1B6}" presName="spacer" presStyleCnt="0"/>
      <dgm:spPr/>
    </dgm:pt>
    <dgm:pt modelId="{01503E31-215C-4EC1-BDF1-285B7E3A1F87}" type="pres">
      <dgm:prSet presAssocID="{5F3D7F8A-306D-4B3B-AA60-9C2E11F6B176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B57EB36-FEBF-422C-ADB2-5030A7A15FC2}" type="pres">
      <dgm:prSet presAssocID="{8FEC8437-65CE-417A-AF46-93642CD8C3A8}" presName="spacer" presStyleCnt="0"/>
      <dgm:spPr/>
    </dgm:pt>
    <dgm:pt modelId="{A10A5878-674C-47D3-BCFE-CA96B567CBFE}" type="pres">
      <dgm:prSet presAssocID="{DEC709C1-4D81-4BBF-9AC9-13B68F7BA5F7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1D3D708-742F-4054-841D-CAA205AACF0B}" type="pres">
      <dgm:prSet presAssocID="{C3B5F64F-77A3-415C-98A9-3EB9337EB6EA}" presName="spacer" presStyleCnt="0"/>
      <dgm:spPr/>
    </dgm:pt>
    <dgm:pt modelId="{FD7FCD4D-3FE2-435D-BE5E-EFF5929E0689}" type="pres">
      <dgm:prSet presAssocID="{83407DBB-3EF2-400A-8D2A-953D632B1E29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1EBCE00-EE01-4159-81B2-6C8B3D8471B5}" type="pres">
      <dgm:prSet presAssocID="{911DA915-8125-4C65-84B9-C57EA1B2D1D2}" presName="spacer" presStyleCnt="0"/>
      <dgm:spPr/>
    </dgm:pt>
    <dgm:pt modelId="{F29E0354-1D8C-4AB1-A27C-E0696044AC69}" type="pres">
      <dgm:prSet presAssocID="{D0599D9C-7BDD-4C48-A51F-B7F2526D1FF3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6382A272-9266-48AB-A2CD-03070672956E}" type="presOf" srcId="{DEC709C1-4D81-4BBF-9AC9-13B68F7BA5F7}" destId="{A10A5878-674C-47D3-BCFE-CA96B567CBFE}" srcOrd="0" destOrd="0" presId="urn:microsoft.com/office/officeart/2005/8/layout/vList2"/>
    <dgm:cxn modelId="{2321EB91-5855-4B33-A746-69DAB8B8AD5E}" type="presOf" srcId="{D614380B-E1A2-4EB8-A76A-C7FD379993B9}" destId="{2771E62E-828B-4282-9203-7B855D4CA051}" srcOrd="0" destOrd="0" presId="urn:microsoft.com/office/officeart/2005/8/layout/vList2"/>
    <dgm:cxn modelId="{48A8728A-275F-4D3E-9C73-D69EC49C2042}" type="presOf" srcId="{ED1E36F1-B3CC-4389-AB5C-3E7C24832603}" destId="{CFF6E342-D692-451D-8E8E-778B1140CB0B}" srcOrd="0" destOrd="0" presId="urn:microsoft.com/office/officeart/2005/8/layout/vList2"/>
    <dgm:cxn modelId="{D3A5C8B8-73D3-4BAC-96A0-F0341CEBCF01}" srcId="{74E3F23B-DF07-4002-A879-2A6C8CE67C75}" destId="{DEC709C1-4D81-4BBF-9AC9-13B68F7BA5F7}" srcOrd="4" destOrd="0" parTransId="{87BD6C2A-7EA8-42D4-9EA7-7C07315B80E3}" sibTransId="{C3B5F64F-77A3-415C-98A9-3EB9337EB6EA}"/>
    <dgm:cxn modelId="{96C117D4-A9E2-4D45-B84F-37834A9E4677}" type="presOf" srcId="{74E3F23B-DF07-4002-A879-2A6C8CE67C75}" destId="{1ECB0E3B-29CD-40D9-BBE4-4C41BF089196}" srcOrd="0" destOrd="0" presId="urn:microsoft.com/office/officeart/2005/8/layout/vList2"/>
    <dgm:cxn modelId="{CD27749B-E1E6-422E-9906-B16E871DAC35}" srcId="{74E3F23B-DF07-4002-A879-2A6C8CE67C75}" destId="{5F3D7F8A-306D-4B3B-AA60-9C2E11F6B176}" srcOrd="3" destOrd="0" parTransId="{6C324248-E2AA-4CB3-AD72-E2774E218043}" sibTransId="{8FEC8437-65CE-417A-AF46-93642CD8C3A8}"/>
    <dgm:cxn modelId="{D7858A35-4E0D-4ABF-BD25-38AC6049FA44}" type="presOf" srcId="{D0599D9C-7BDD-4C48-A51F-B7F2526D1FF3}" destId="{F29E0354-1D8C-4AB1-A27C-E0696044AC69}" srcOrd="0" destOrd="0" presId="urn:microsoft.com/office/officeart/2005/8/layout/vList2"/>
    <dgm:cxn modelId="{EE50F25C-9D48-4410-9BA4-3C7E29E9EB1C}" srcId="{74E3F23B-DF07-4002-A879-2A6C8CE67C75}" destId="{D614380B-E1A2-4EB8-A76A-C7FD379993B9}" srcOrd="0" destOrd="0" parTransId="{C7BD0E1E-EAF2-4F72-B459-D4A41900F6F2}" sibTransId="{1DB1CED6-38EC-41F2-903A-11544B2016AD}"/>
    <dgm:cxn modelId="{2146561F-00A0-4E59-96C7-311959450C7D}" srcId="{74E3F23B-DF07-4002-A879-2A6C8CE67C75}" destId="{ED1E36F1-B3CC-4389-AB5C-3E7C24832603}" srcOrd="2" destOrd="0" parTransId="{113906B4-FBE6-4C73-81FE-0F05D4CE0841}" sibTransId="{BEFC8052-5547-4338-9D41-19250B0FE1B6}"/>
    <dgm:cxn modelId="{75577CDB-4B84-4ED7-9E22-9B873FBCD104}" type="presOf" srcId="{5E68265C-825D-431A-A27E-BE4F9436A99C}" destId="{E35005D2-20DD-4D8D-8C14-B103FA8FFD78}" srcOrd="0" destOrd="0" presId="urn:microsoft.com/office/officeart/2005/8/layout/vList2"/>
    <dgm:cxn modelId="{8AAC0B8D-2A91-47D1-BAC9-B9EC43D04CB7}" srcId="{74E3F23B-DF07-4002-A879-2A6C8CE67C75}" destId="{D0599D9C-7BDD-4C48-A51F-B7F2526D1FF3}" srcOrd="6" destOrd="0" parTransId="{034701E1-5B38-4574-86D1-6B529C39ED50}" sibTransId="{4ECB0905-7C5D-43B4-BF92-192832013ACA}"/>
    <dgm:cxn modelId="{9CB7596B-733E-4601-8A48-4B22CA4089CA}" srcId="{74E3F23B-DF07-4002-A879-2A6C8CE67C75}" destId="{5E68265C-825D-431A-A27E-BE4F9436A99C}" srcOrd="1" destOrd="0" parTransId="{D535E1FD-EE6A-49FC-847D-FBB5EF678DE8}" sibTransId="{0CD8B57C-FA40-40BF-87FC-E49D36F90A11}"/>
    <dgm:cxn modelId="{137F9274-C9F8-4A88-997D-A0AD7363F836}" type="presOf" srcId="{5F3D7F8A-306D-4B3B-AA60-9C2E11F6B176}" destId="{01503E31-215C-4EC1-BDF1-285B7E3A1F87}" srcOrd="0" destOrd="0" presId="urn:microsoft.com/office/officeart/2005/8/layout/vList2"/>
    <dgm:cxn modelId="{3A78F47C-7113-47D5-9D1E-55253A6B83C0}" srcId="{74E3F23B-DF07-4002-A879-2A6C8CE67C75}" destId="{83407DBB-3EF2-400A-8D2A-953D632B1E29}" srcOrd="5" destOrd="0" parTransId="{DDB740E8-7BB9-4920-A4A8-13D2F08F2A45}" sibTransId="{911DA915-8125-4C65-84B9-C57EA1B2D1D2}"/>
    <dgm:cxn modelId="{DBA2E06D-DBDF-43DB-B96F-A25BF5BB6EC9}" type="presOf" srcId="{83407DBB-3EF2-400A-8D2A-953D632B1E29}" destId="{FD7FCD4D-3FE2-435D-BE5E-EFF5929E0689}" srcOrd="0" destOrd="0" presId="urn:microsoft.com/office/officeart/2005/8/layout/vList2"/>
    <dgm:cxn modelId="{CCE9FC1A-5988-4436-8752-62BDA6528388}" type="presParOf" srcId="{1ECB0E3B-29CD-40D9-BBE4-4C41BF089196}" destId="{2771E62E-828B-4282-9203-7B855D4CA051}" srcOrd="0" destOrd="0" presId="urn:microsoft.com/office/officeart/2005/8/layout/vList2"/>
    <dgm:cxn modelId="{A080D3E1-29D2-4FB9-8B63-701E0F892AA7}" type="presParOf" srcId="{1ECB0E3B-29CD-40D9-BBE4-4C41BF089196}" destId="{DCDD8A4B-70E8-4A9F-90B2-3D2FCD1DF4E5}" srcOrd="1" destOrd="0" presId="urn:microsoft.com/office/officeart/2005/8/layout/vList2"/>
    <dgm:cxn modelId="{9286585E-123D-42E3-880A-92F43056EB5C}" type="presParOf" srcId="{1ECB0E3B-29CD-40D9-BBE4-4C41BF089196}" destId="{E35005D2-20DD-4D8D-8C14-B103FA8FFD78}" srcOrd="2" destOrd="0" presId="urn:microsoft.com/office/officeart/2005/8/layout/vList2"/>
    <dgm:cxn modelId="{4F8196A5-2C10-4C34-AA59-A65390CC5908}" type="presParOf" srcId="{1ECB0E3B-29CD-40D9-BBE4-4C41BF089196}" destId="{E0AD0011-6664-4618-AA42-C88F1C5EAA42}" srcOrd="3" destOrd="0" presId="urn:microsoft.com/office/officeart/2005/8/layout/vList2"/>
    <dgm:cxn modelId="{67F7841F-A6C7-4110-AC91-E06141A400F3}" type="presParOf" srcId="{1ECB0E3B-29CD-40D9-BBE4-4C41BF089196}" destId="{CFF6E342-D692-451D-8E8E-778B1140CB0B}" srcOrd="4" destOrd="0" presId="urn:microsoft.com/office/officeart/2005/8/layout/vList2"/>
    <dgm:cxn modelId="{1450F527-D130-46C2-AB61-4C8B9F5B9030}" type="presParOf" srcId="{1ECB0E3B-29CD-40D9-BBE4-4C41BF089196}" destId="{B4876EF5-0C88-40B5-A125-B9D2FF9D9A53}" srcOrd="5" destOrd="0" presId="urn:microsoft.com/office/officeart/2005/8/layout/vList2"/>
    <dgm:cxn modelId="{A7EDD095-0256-487B-B359-553AAEA1E5A0}" type="presParOf" srcId="{1ECB0E3B-29CD-40D9-BBE4-4C41BF089196}" destId="{01503E31-215C-4EC1-BDF1-285B7E3A1F87}" srcOrd="6" destOrd="0" presId="urn:microsoft.com/office/officeart/2005/8/layout/vList2"/>
    <dgm:cxn modelId="{B5FCF55E-39AB-4B07-B037-6B02C4B3369F}" type="presParOf" srcId="{1ECB0E3B-29CD-40D9-BBE4-4C41BF089196}" destId="{8B57EB36-FEBF-422C-ADB2-5030A7A15FC2}" srcOrd="7" destOrd="0" presId="urn:microsoft.com/office/officeart/2005/8/layout/vList2"/>
    <dgm:cxn modelId="{5CD7FDB2-8BC4-40F7-A9C4-BFCC0ADB5102}" type="presParOf" srcId="{1ECB0E3B-29CD-40D9-BBE4-4C41BF089196}" destId="{A10A5878-674C-47D3-BCFE-CA96B567CBFE}" srcOrd="8" destOrd="0" presId="urn:microsoft.com/office/officeart/2005/8/layout/vList2"/>
    <dgm:cxn modelId="{8D4571C5-0ACF-4471-9431-C3B7FD6555B3}" type="presParOf" srcId="{1ECB0E3B-29CD-40D9-BBE4-4C41BF089196}" destId="{01D3D708-742F-4054-841D-CAA205AACF0B}" srcOrd="9" destOrd="0" presId="urn:microsoft.com/office/officeart/2005/8/layout/vList2"/>
    <dgm:cxn modelId="{280F0F71-9556-4F29-9DE8-52EE8E4913FB}" type="presParOf" srcId="{1ECB0E3B-29CD-40D9-BBE4-4C41BF089196}" destId="{FD7FCD4D-3FE2-435D-BE5E-EFF5929E0689}" srcOrd="10" destOrd="0" presId="urn:microsoft.com/office/officeart/2005/8/layout/vList2"/>
    <dgm:cxn modelId="{C2ED6105-4849-40D2-A5BE-1384DF9E7FED}" type="presParOf" srcId="{1ECB0E3B-29CD-40D9-BBE4-4C41BF089196}" destId="{61EBCE00-EE01-4159-81B2-6C8B3D8471B5}" srcOrd="11" destOrd="0" presId="urn:microsoft.com/office/officeart/2005/8/layout/vList2"/>
    <dgm:cxn modelId="{2AF9777E-F559-4DC0-AC50-4CAB1E573F2A}" type="presParOf" srcId="{1ECB0E3B-29CD-40D9-BBE4-4C41BF089196}" destId="{F29E0354-1D8C-4AB1-A27C-E0696044AC69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E1104411-C78C-4EF7-8F05-2B8E8982E46E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682CC25-6BDB-45A4-9149-E4A192C80A40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3200" dirty="0">
              <a:solidFill>
                <a:schemeClr val="tx1"/>
              </a:solidFill>
            </a:rPr>
            <a:t>Non-pharmacologic Therapy</a:t>
          </a:r>
          <a:endParaRPr lang="el-GR" sz="3200" dirty="0">
            <a:solidFill>
              <a:schemeClr val="tx1"/>
            </a:solidFill>
          </a:endParaRPr>
        </a:p>
      </dgm:t>
    </dgm:pt>
    <dgm:pt modelId="{48BDBE20-7B71-486A-86C5-4725CF72382B}" type="parTrans" cxnId="{DDA2D7A3-C06F-4818-B796-E8FB53D24516}">
      <dgm:prSet/>
      <dgm:spPr/>
      <dgm:t>
        <a:bodyPr/>
        <a:lstStyle/>
        <a:p>
          <a:endParaRPr lang="el-GR"/>
        </a:p>
      </dgm:t>
    </dgm:pt>
    <dgm:pt modelId="{79936CE1-D022-4C4F-AF08-E1E24C8EE875}" type="sibTrans" cxnId="{DDA2D7A3-C06F-4818-B796-E8FB53D24516}">
      <dgm:prSet/>
      <dgm:spPr/>
      <dgm:t>
        <a:bodyPr/>
        <a:lstStyle/>
        <a:p>
          <a:endParaRPr lang="el-GR"/>
        </a:p>
      </dgm:t>
    </dgm:pt>
    <dgm:pt modelId="{2D78E84B-8871-47DB-B2AC-3D3999F73C6F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Psychological Approaches</a:t>
          </a:r>
          <a:endParaRPr lang="el-GR" sz="2800" dirty="0">
            <a:solidFill>
              <a:schemeClr val="tx1"/>
            </a:solidFill>
          </a:endParaRPr>
        </a:p>
      </dgm:t>
    </dgm:pt>
    <dgm:pt modelId="{CC2AC0AF-2500-47AB-BBFE-7B46F0A94B13}" type="parTrans" cxnId="{3C4A3171-6694-4E49-8EDA-18EA0F905BD1}">
      <dgm:prSet/>
      <dgm:spPr/>
      <dgm:t>
        <a:bodyPr/>
        <a:lstStyle/>
        <a:p>
          <a:endParaRPr lang="el-GR"/>
        </a:p>
      </dgm:t>
    </dgm:pt>
    <dgm:pt modelId="{F137687F-7833-4BFE-970E-CCC5649B59D9}" type="sibTrans" cxnId="{3C4A3171-6694-4E49-8EDA-18EA0F905BD1}">
      <dgm:prSet/>
      <dgm:spPr/>
      <dgm:t>
        <a:bodyPr/>
        <a:lstStyle/>
        <a:p>
          <a:endParaRPr lang="el-GR"/>
        </a:p>
      </dgm:t>
    </dgm:pt>
    <dgm:pt modelId="{949A8C37-C454-429D-9BD7-C9C9C7953A48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Physical Rehabilitative Approaches </a:t>
          </a:r>
          <a:endParaRPr lang="el-GR" sz="2800" dirty="0">
            <a:solidFill>
              <a:schemeClr val="tx1"/>
            </a:solidFill>
          </a:endParaRPr>
        </a:p>
      </dgm:t>
    </dgm:pt>
    <dgm:pt modelId="{0EEA6480-ECF7-44D6-B9F3-8B3A402295B8}" type="parTrans" cxnId="{91197C21-53F8-4C36-AFE3-FA27BA953E81}">
      <dgm:prSet/>
      <dgm:spPr/>
      <dgm:t>
        <a:bodyPr/>
        <a:lstStyle/>
        <a:p>
          <a:endParaRPr lang="el-GR"/>
        </a:p>
      </dgm:t>
    </dgm:pt>
    <dgm:pt modelId="{509630B9-FB19-429F-AA00-04858E4478C8}" type="sibTrans" cxnId="{91197C21-53F8-4C36-AFE3-FA27BA953E81}">
      <dgm:prSet/>
      <dgm:spPr/>
      <dgm:t>
        <a:bodyPr/>
        <a:lstStyle/>
        <a:p>
          <a:endParaRPr lang="el-GR"/>
        </a:p>
      </dgm:t>
    </dgm:pt>
    <dgm:pt modelId="{D108616E-F8EE-48E6-9830-86D2D4F62D7D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Surgical Approaches</a:t>
          </a:r>
          <a:endParaRPr lang="el-GR" sz="2800" dirty="0">
            <a:solidFill>
              <a:schemeClr val="tx1"/>
            </a:solidFill>
          </a:endParaRPr>
        </a:p>
      </dgm:t>
    </dgm:pt>
    <dgm:pt modelId="{C122A32E-5EAE-47A6-B498-A6CEDE878335}" type="parTrans" cxnId="{9A63231F-6803-453E-9D02-021A50E35ABF}">
      <dgm:prSet/>
      <dgm:spPr/>
      <dgm:t>
        <a:bodyPr/>
        <a:lstStyle/>
        <a:p>
          <a:endParaRPr lang="el-GR"/>
        </a:p>
      </dgm:t>
    </dgm:pt>
    <dgm:pt modelId="{867DD8EB-6C7F-42C5-A1FF-ED9B51A1F54A}" type="sibTrans" cxnId="{9A63231F-6803-453E-9D02-021A50E35ABF}">
      <dgm:prSet/>
      <dgm:spPr/>
      <dgm:t>
        <a:bodyPr/>
        <a:lstStyle/>
        <a:p>
          <a:endParaRPr lang="el-GR"/>
        </a:p>
      </dgm:t>
    </dgm:pt>
    <dgm:pt modelId="{26DB246F-2350-47B7-B4F9-5BC8865D6A75}" type="pres">
      <dgm:prSet presAssocID="{E1104411-C78C-4EF7-8F05-2B8E8982E46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EF6A7C-16A2-4C3C-BB80-FEC93B0B3168}" type="pres">
      <dgm:prSet presAssocID="{5682CC25-6BDB-45A4-9149-E4A192C80A40}" presName="root" presStyleCnt="0">
        <dgm:presLayoutVars>
          <dgm:chMax/>
          <dgm:chPref val="4"/>
        </dgm:presLayoutVars>
      </dgm:prSet>
      <dgm:spPr/>
    </dgm:pt>
    <dgm:pt modelId="{29994BC6-9BE2-4989-B88D-A46D1BC17CDD}" type="pres">
      <dgm:prSet presAssocID="{5682CC25-6BDB-45A4-9149-E4A192C80A40}" presName="rootComposite" presStyleCnt="0">
        <dgm:presLayoutVars/>
      </dgm:prSet>
      <dgm:spPr/>
    </dgm:pt>
    <dgm:pt modelId="{85AB0B45-6A08-49D9-93DF-25FE887BB51D}" type="pres">
      <dgm:prSet presAssocID="{5682CC25-6BDB-45A4-9149-E4A192C80A40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l-GR"/>
        </a:p>
      </dgm:t>
    </dgm:pt>
    <dgm:pt modelId="{371D3987-909D-49D1-B2BD-4B8747C40BCA}" type="pres">
      <dgm:prSet presAssocID="{5682CC25-6BDB-45A4-9149-E4A192C80A40}" presName="childShape" presStyleCnt="0">
        <dgm:presLayoutVars>
          <dgm:chMax val="0"/>
          <dgm:chPref val="0"/>
        </dgm:presLayoutVars>
      </dgm:prSet>
      <dgm:spPr/>
    </dgm:pt>
    <dgm:pt modelId="{6258BDEF-85EF-4C9D-AD7E-4338F7BC8BA2}" type="pres">
      <dgm:prSet presAssocID="{2D78E84B-8871-47DB-B2AC-3D3999F73C6F}" presName="childComposite" presStyleCnt="0">
        <dgm:presLayoutVars>
          <dgm:chMax val="0"/>
          <dgm:chPref val="0"/>
        </dgm:presLayoutVars>
      </dgm:prSet>
      <dgm:spPr/>
    </dgm:pt>
    <dgm:pt modelId="{F10C5DA7-771C-44D8-BE92-48F4D044FF9A}" type="pres">
      <dgm:prSet presAssocID="{2D78E84B-8871-47DB-B2AC-3D3999F73C6F}" presName="Image" presStyleLbl="node1" presStyleIdx="0" presStyleCnt="3" custLinFactY="12020" custLinFactNeighborY="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Σημάδι ελέγχου"/>
        </a:ext>
      </dgm:extLst>
    </dgm:pt>
    <dgm:pt modelId="{DB44E0AE-A990-48A2-A304-9B93382AEDFA}" type="pres">
      <dgm:prSet presAssocID="{2D78E84B-8871-47DB-B2AC-3D3999F73C6F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C831485-383B-49F9-9B96-3BB4130B1B37}" type="pres">
      <dgm:prSet presAssocID="{949A8C37-C454-429D-9BD7-C9C9C7953A48}" presName="childComposite" presStyleCnt="0">
        <dgm:presLayoutVars>
          <dgm:chMax val="0"/>
          <dgm:chPref val="0"/>
        </dgm:presLayoutVars>
      </dgm:prSet>
      <dgm:spPr/>
    </dgm:pt>
    <dgm:pt modelId="{71F5FB24-50C9-43E0-AEE0-CFCCC2EA0784}" type="pres">
      <dgm:prSet presAssocID="{949A8C37-C454-429D-9BD7-C9C9C7953A48}" presName="Image" presStyleLbl="node1" presStyleIdx="1" presStyleCnt="3"/>
      <dgm:spPr>
        <a:noFill/>
        <a:ln>
          <a:noFill/>
        </a:ln>
      </dgm:spPr>
    </dgm:pt>
    <dgm:pt modelId="{0B370BBF-A172-43C6-AC58-F26408B27D6B}" type="pres">
      <dgm:prSet presAssocID="{949A8C37-C454-429D-9BD7-C9C9C7953A48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2A4F946-307C-4D63-B630-EE881DC2AAC5}" type="pres">
      <dgm:prSet presAssocID="{D108616E-F8EE-48E6-9830-86D2D4F62D7D}" presName="childComposite" presStyleCnt="0">
        <dgm:presLayoutVars>
          <dgm:chMax val="0"/>
          <dgm:chPref val="0"/>
        </dgm:presLayoutVars>
      </dgm:prSet>
      <dgm:spPr/>
    </dgm:pt>
    <dgm:pt modelId="{B74A5D58-8988-4577-8281-A9B3A5F756CB}" type="pres">
      <dgm:prSet presAssocID="{D108616E-F8EE-48E6-9830-86D2D4F62D7D}" presName="Image" presStyleLbl="node1" presStyleIdx="2" presStyleCnt="3"/>
      <dgm:spPr>
        <a:noFill/>
        <a:ln>
          <a:noFill/>
        </a:ln>
      </dgm:spPr>
    </dgm:pt>
    <dgm:pt modelId="{14BFD780-9A62-4871-BF00-EEB2C76F00EB}" type="pres">
      <dgm:prSet presAssocID="{D108616E-F8EE-48E6-9830-86D2D4F62D7D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7AF8938-A76A-46F8-99DA-C9CD00855F6C}" type="presOf" srcId="{E1104411-C78C-4EF7-8F05-2B8E8982E46E}" destId="{26DB246F-2350-47B7-B4F9-5BC8865D6A75}" srcOrd="0" destOrd="0" presId="urn:microsoft.com/office/officeart/2008/layout/PictureAccentList"/>
    <dgm:cxn modelId="{22DB218D-A8AC-49E4-9BCB-D29066202915}" type="presOf" srcId="{D108616E-F8EE-48E6-9830-86D2D4F62D7D}" destId="{14BFD780-9A62-4871-BF00-EEB2C76F00EB}" srcOrd="0" destOrd="0" presId="urn:microsoft.com/office/officeart/2008/layout/PictureAccentList"/>
    <dgm:cxn modelId="{FC01B85D-753E-4A15-9559-D3F81C034EBE}" type="presOf" srcId="{2D78E84B-8871-47DB-B2AC-3D3999F73C6F}" destId="{DB44E0AE-A990-48A2-A304-9B93382AEDFA}" srcOrd="0" destOrd="0" presId="urn:microsoft.com/office/officeart/2008/layout/PictureAccentList"/>
    <dgm:cxn modelId="{1F0F5994-D4F6-42F4-8DC6-EF1C075692DA}" type="presOf" srcId="{949A8C37-C454-429D-9BD7-C9C9C7953A48}" destId="{0B370BBF-A172-43C6-AC58-F26408B27D6B}" srcOrd="0" destOrd="0" presId="urn:microsoft.com/office/officeart/2008/layout/PictureAccentList"/>
    <dgm:cxn modelId="{9A63231F-6803-453E-9D02-021A50E35ABF}" srcId="{5682CC25-6BDB-45A4-9149-E4A192C80A40}" destId="{D108616E-F8EE-48E6-9830-86D2D4F62D7D}" srcOrd="2" destOrd="0" parTransId="{C122A32E-5EAE-47A6-B498-A6CEDE878335}" sibTransId="{867DD8EB-6C7F-42C5-A1FF-ED9B51A1F54A}"/>
    <dgm:cxn modelId="{91197C21-53F8-4C36-AFE3-FA27BA953E81}" srcId="{5682CC25-6BDB-45A4-9149-E4A192C80A40}" destId="{949A8C37-C454-429D-9BD7-C9C9C7953A48}" srcOrd="1" destOrd="0" parTransId="{0EEA6480-ECF7-44D6-B9F3-8B3A402295B8}" sibTransId="{509630B9-FB19-429F-AA00-04858E4478C8}"/>
    <dgm:cxn modelId="{3C4A3171-6694-4E49-8EDA-18EA0F905BD1}" srcId="{5682CC25-6BDB-45A4-9149-E4A192C80A40}" destId="{2D78E84B-8871-47DB-B2AC-3D3999F73C6F}" srcOrd="0" destOrd="0" parTransId="{CC2AC0AF-2500-47AB-BBFE-7B46F0A94B13}" sibTransId="{F137687F-7833-4BFE-970E-CCC5649B59D9}"/>
    <dgm:cxn modelId="{F6D7234C-C6DA-4355-BDC3-9126A1F4C148}" type="presOf" srcId="{5682CC25-6BDB-45A4-9149-E4A192C80A40}" destId="{85AB0B45-6A08-49D9-93DF-25FE887BB51D}" srcOrd="0" destOrd="0" presId="urn:microsoft.com/office/officeart/2008/layout/PictureAccentList"/>
    <dgm:cxn modelId="{DDA2D7A3-C06F-4818-B796-E8FB53D24516}" srcId="{E1104411-C78C-4EF7-8F05-2B8E8982E46E}" destId="{5682CC25-6BDB-45A4-9149-E4A192C80A40}" srcOrd="0" destOrd="0" parTransId="{48BDBE20-7B71-486A-86C5-4725CF72382B}" sibTransId="{79936CE1-D022-4C4F-AF08-E1E24C8EE875}"/>
    <dgm:cxn modelId="{674385FD-717A-4894-922F-C4D3E16C2273}" type="presParOf" srcId="{26DB246F-2350-47B7-B4F9-5BC8865D6A75}" destId="{55EF6A7C-16A2-4C3C-BB80-FEC93B0B3168}" srcOrd="0" destOrd="0" presId="urn:microsoft.com/office/officeart/2008/layout/PictureAccentList"/>
    <dgm:cxn modelId="{68C4D4BE-C37F-47F8-94E7-E57A124E654F}" type="presParOf" srcId="{55EF6A7C-16A2-4C3C-BB80-FEC93B0B3168}" destId="{29994BC6-9BE2-4989-B88D-A46D1BC17CDD}" srcOrd="0" destOrd="0" presId="urn:microsoft.com/office/officeart/2008/layout/PictureAccentList"/>
    <dgm:cxn modelId="{F84ADCE9-617D-44F4-89D8-A2BE3F347A7F}" type="presParOf" srcId="{29994BC6-9BE2-4989-B88D-A46D1BC17CDD}" destId="{85AB0B45-6A08-49D9-93DF-25FE887BB51D}" srcOrd="0" destOrd="0" presId="urn:microsoft.com/office/officeart/2008/layout/PictureAccentList"/>
    <dgm:cxn modelId="{EE2AEAE5-549C-4EA4-B488-978D15D7863F}" type="presParOf" srcId="{55EF6A7C-16A2-4C3C-BB80-FEC93B0B3168}" destId="{371D3987-909D-49D1-B2BD-4B8747C40BCA}" srcOrd="1" destOrd="0" presId="urn:microsoft.com/office/officeart/2008/layout/PictureAccentList"/>
    <dgm:cxn modelId="{5D30F7AD-A2CB-4897-831A-9B072D30D55D}" type="presParOf" srcId="{371D3987-909D-49D1-B2BD-4B8747C40BCA}" destId="{6258BDEF-85EF-4C9D-AD7E-4338F7BC8BA2}" srcOrd="0" destOrd="0" presId="urn:microsoft.com/office/officeart/2008/layout/PictureAccentList"/>
    <dgm:cxn modelId="{97C39CAE-8F6C-4851-9A1A-D65FB488C33A}" type="presParOf" srcId="{6258BDEF-85EF-4C9D-AD7E-4338F7BC8BA2}" destId="{F10C5DA7-771C-44D8-BE92-48F4D044FF9A}" srcOrd="0" destOrd="0" presId="urn:microsoft.com/office/officeart/2008/layout/PictureAccentList"/>
    <dgm:cxn modelId="{3ADC31F5-1E11-45E3-86E0-06C4966A84B6}" type="presParOf" srcId="{6258BDEF-85EF-4C9D-AD7E-4338F7BC8BA2}" destId="{DB44E0AE-A990-48A2-A304-9B93382AEDFA}" srcOrd="1" destOrd="0" presId="urn:microsoft.com/office/officeart/2008/layout/PictureAccentList"/>
    <dgm:cxn modelId="{2C697397-CAD9-44B8-8C4D-1966A6017274}" type="presParOf" srcId="{371D3987-909D-49D1-B2BD-4B8747C40BCA}" destId="{BC831485-383B-49F9-9B96-3BB4130B1B37}" srcOrd="1" destOrd="0" presId="urn:microsoft.com/office/officeart/2008/layout/PictureAccentList"/>
    <dgm:cxn modelId="{A5F25536-17A5-4D28-A0DC-5FB379136BAC}" type="presParOf" srcId="{BC831485-383B-49F9-9B96-3BB4130B1B37}" destId="{71F5FB24-50C9-43E0-AEE0-CFCCC2EA0784}" srcOrd="0" destOrd="0" presId="urn:microsoft.com/office/officeart/2008/layout/PictureAccentList"/>
    <dgm:cxn modelId="{1B4F9BAC-7F5B-4039-BB21-A9D626667528}" type="presParOf" srcId="{BC831485-383B-49F9-9B96-3BB4130B1B37}" destId="{0B370BBF-A172-43C6-AC58-F26408B27D6B}" srcOrd="1" destOrd="0" presId="urn:microsoft.com/office/officeart/2008/layout/PictureAccentList"/>
    <dgm:cxn modelId="{88D66FA9-B5A7-4C20-A6D3-F7AC19F68100}" type="presParOf" srcId="{371D3987-909D-49D1-B2BD-4B8747C40BCA}" destId="{62A4F946-307C-4D63-B630-EE881DC2AAC5}" srcOrd="2" destOrd="0" presId="urn:microsoft.com/office/officeart/2008/layout/PictureAccentList"/>
    <dgm:cxn modelId="{F07BB9A8-2E17-478E-B246-35FB607837CA}" type="presParOf" srcId="{62A4F946-307C-4D63-B630-EE881DC2AAC5}" destId="{B74A5D58-8988-4577-8281-A9B3A5F756CB}" srcOrd="0" destOrd="0" presId="urn:microsoft.com/office/officeart/2008/layout/PictureAccentList"/>
    <dgm:cxn modelId="{1102D3AF-C80B-40DD-9529-537538E6A887}" type="presParOf" srcId="{62A4F946-307C-4D63-B630-EE881DC2AAC5}" destId="{14BFD780-9A62-4871-BF00-EEB2C76F00E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74E3F23B-DF07-4002-A879-2A6C8CE67C7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D614380B-E1A2-4EB8-A76A-C7FD379993B9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pPr algn="l"/>
          <a:r>
            <a:rPr lang="en-US" sz="2800" b="0" dirty="0">
              <a:solidFill>
                <a:schemeClr val="tx1"/>
              </a:solidFill>
            </a:rPr>
            <a:t>Stretching</a:t>
          </a:r>
          <a:endParaRPr lang="el-GR" sz="2800" b="0" dirty="0">
            <a:solidFill>
              <a:schemeClr val="tx1"/>
            </a:solidFill>
          </a:endParaRPr>
        </a:p>
      </dgm:t>
    </dgm:pt>
    <dgm:pt modelId="{C7BD0E1E-EAF2-4F72-B459-D4A41900F6F2}" type="parTrans" cxnId="{EE50F25C-9D48-4410-9BA4-3C7E29E9EB1C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1DB1CED6-38EC-41F2-903A-11544B2016AD}" type="sibTrans" cxnId="{EE50F25C-9D48-4410-9BA4-3C7E29E9EB1C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5E68265C-825D-431A-A27E-BE4F9436A99C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Exercise</a:t>
          </a:r>
          <a:endParaRPr lang="el-GR" sz="2800" dirty="0">
            <a:solidFill>
              <a:schemeClr val="tx1"/>
            </a:solidFill>
          </a:endParaRPr>
        </a:p>
      </dgm:t>
    </dgm:pt>
    <dgm:pt modelId="{0CD8B57C-FA40-40BF-87FC-E49D36F90A11}" type="sibTrans" cxnId="{9CB7596B-733E-4601-8A48-4B22CA4089CA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D535E1FD-EE6A-49FC-847D-FBB5EF678DE8}" type="parTrans" cxnId="{9CB7596B-733E-4601-8A48-4B22CA4089CA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ED1E36F1-B3CC-4389-AB5C-3E7C24832603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Massage</a:t>
          </a:r>
          <a:endParaRPr lang="el-GR" sz="2800" dirty="0">
            <a:solidFill>
              <a:schemeClr val="tx1"/>
            </a:solidFill>
          </a:endParaRPr>
        </a:p>
      </dgm:t>
    </dgm:pt>
    <dgm:pt modelId="{113906B4-FBE6-4C73-81FE-0F05D4CE0841}" type="parTrans" cxnId="{2146561F-00A0-4E59-96C7-311959450C7D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BEFC8052-5547-4338-9D41-19250B0FE1B6}" type="sibTrans" cxnId="{2146561F-00A0-4E59-96C7-311959450C7D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DEC709C1-4D81-4BBF-9AC9-13B68F7BA5F7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en-US" sz="2800" baseline="0" dirty="0">
              <a:solidFill>
                <a:schemeClr val="tx1"/>
              </a:solidFill>
            </a:rPr>
            <a:t>Immobilization</a:t>
          </a:r>
          <a:endParaRPr lang="el-GR" sz="2800" baseline="0" dirty="0">
            <a:solidFill>
              <a:schemeClr val="tx1"/>
            </a:solidFill>
          </a:endParaRPr>
        </a:p>
      </dgm:t>
    </dgm:pt>
    <dgm:pt modelId="{87BD6C2A-7EA8-42D4-9EA7-7C07315B80E3}" type="parTrans" cxnId="{D3A5C8B8-73D3-4BAC-96A0-F0341CEBCF01}">
      <dgm:prSet/>
      <dgm:spPr/>
      <dgm:t>
        <a:bodyPr/>
        <a:lstStyle/>
        <a:p>
          <a:endParaRPr lang="el-GR"/>
        </a:p>
      </dgm:t>
    </dgm:pt>
    <dgm:pt modelId="{C3B5F64F-77A3-415C-98A9-3EB9337EB6EA}" type="sibTrans" cxnId="{D3A5C8B8-73D3-4BAC-96A0-F0341CEBCF01}">
      <dgm:prSet/>
      <dgm:spPr/>
      <dgm:t>
        <a:bodyPr/>
        <a:lstStyle/>
        <a:p>
          <a:endParaRPr lang="el-GR"/>
        </a:p>
      </dgm:t>
    </dgm:pt>
    <dgm:pt modelId="{83407DBB-3EF2-400A-8D2A-953D632B1E29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en-US" sz="2800" baseline="0" dirty="0">
              <a:solidFill>
                <a:schemeClr val="tx1"/>
              </a:solidFill>
            </a:rPr>
            <a:t>TENS</a:t>
          </a:r>
          <a:endParaRPr lang="el-GR" sz="2800" baseline="0" dirty="0">
            <a:solidFill>
              <a:schemeClr val="tx1"/>
            </a:solidFill>
          </a:endParaRPr>
        </a:p>
      </dgm:t>
    </dgm:pt>
    <dgm:pt modelId="{DDB740E8-7BB9-4920-A4A8-13D2F08F2A45}" type="parTrans" cxnId="{3A78F47C-7113-47D5-9D1E-55253A6B83C0}">
      <dgm:prSet/>
      <dgm:spPr/>
      <dgm:t>
        <a:bodyPr/>
        <a:lstStyle/>
        <a:p>
          <a:endParaRPr lang="el-GR"/>
        </a:p>
      </dgm:t>
    </dgm:pt>
    <dgm:pt modelId="{911DA915-8125-4C65-84B9-C57EA1B2D1D2}" type="sibTrans" cxnId="{3A78F47C-7113-47D5-9D1E-55253A6B83C0}">
      <dgm:prSet/>
      <dgm:spPr/>
      <dgm:t>
        <a:bodyPr/>
        <a:lstStyle/>
        <a:p>
          <a:endParaRPr lang="el-GR"/>
        </a:p>
      </dgm:t>
    </dgm:pt>
    <dgm:pt modelId="{D0599D9C-7BDD-4C48-A51F-B7F2526D1FF3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en-US" sz="2800" baseline="0" dirty="0">
              <a:solidFill>
                <a:schemeClr val="tx1"/>
              </a:solidFill>
            </a:rPr>
            <a:t>Acupuncture</a:t>
          </a:r>
          <a:endParaRPr lang="el-GR" sz="2800" baseline="0" dirty="0">
            <a:solidFill>
              <a:schemeClr val="tx1"/>
            </a:solidFill>
          </a:endParaRPr>
        </a:p>
      </dgm:t>
    </dgm:pt>
    <dgm:pt modelId="{034701E1-5B38-4574-86D1-6B529C39ED50}" type="parTrans" cxnId="{8AAC0B8D-2A91-47D1-BAC9-B9EC43D04CB7}">
      <dgm:prSet/>
      <dgm:spPr/>
      <dgm:t>
        <a:bodyPr/>
        <a:lstStyle/>
        <a:p>
          <a:endParaRPr lang="el-GR"/>
        </a:p>
      </dgm:t>
    </dgm:pt>
    <dgm:pt modelId="{4ECB0905-7C5D-43B4-BF92-192832013ACA}" type="sibTrans" cxnId="{8AAC0B8D-2A91-47D1-BAC9-B9EC43D04CB7}">
      <dgm:prSet/>
      <dgm:spPr/>
      <dgm:t>
        <a:bodyPr/>
        <a:lstStyle/>
        <a:p>
          <a:endParaRPr lang="el-GR"/>
        </a:p>
      </dgm:t>
    </dgm:pt>
    <dgm:pt modelId="{5F3D7F8A-306D-4B3B-AA60-9C2E11F6B176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en-US" sz="2800" baseline="0" dirty="0">
              <a:solidFill>
                <a:schemeClr val="tx1"/>
              </a:solidFill>
            </a:rPr>
            <a:t>Applied heat or cold</a:t>
          </a:r>
          <a:endParaRPr lang="el-GR" sz="2800" baseline="0" dirty="0">
            <a:solidFill>
              <a:schemeClr val="tx1"/>
            </a:solidFill>
          </a:endParaRPr>
        </a:p>
      </dgm:t>
    </dgm:pt>
    <dgm:pt modelId="{8FEC8437-65CE-417A-AF46-93642CD8C3A8}" type="sibTrans" cxnId="{CD27749B-E1E6-422E-9906-B16E871DAC35}">
      <dgm:prSet/>
      <dgm:spPr/>
      <dgm:t>
        <a:bodyPr/>
        <a:lstStyle/>
        <a:p>
          <a:endParaRPr lang="el-GR"/>
        </a:p>
      </dgm:t>
    </dgm:pt>
    <dgm:pt modelId="{6C324248-E2AA-4CB3-AD72-E2774E218043}" type="parTrans" cxnId="{CD27749B-E1E6-422E-9906-B16E871DAC35}">
      <dgm:prSet/>
      <dgm:spPr/>
      <dgm:t>
        <a:bodyPr/>
        <a:lstStyle/>
        <a:p>
          <a:endParaRPr lang="el-GR"/>
        </a:p>
      </dgm:t>
    </dgm:pt>
    <dgm:pt modelId="{1ECB0E3B-29CD-40D9-BBE4-4C41BF089196}" type="pres">
      <dgm:prSet presAssocID="{74E3F23B-DF07-4002-A879-2A6C8CE67C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771E62E-828B-4282-9203-7B855D4CA051}" type="pres">
      <dgm:prSet presAssocID="{D614380B-E1A2-4EB8-A76A-C7FD379993B9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CDD8A4B-70E8-4A9F-90B2-3D2FCD1DF4E5}" type="pres">
      <dgm:prSet presAssocID="{1DB1CED6-38EC-41F2-903A-11544B2016AD}" presName="spacer" presStyleCnt="0"/>
      <dgm:spPr/>
    </dgm:pt>
    <dgm:pt modelId="{E35005D2-20DD-4D8D-8C14-B103FA8FFD78}" type="pres">
      <dgm:prSet presAssocID="{5E68265C-825D-431A-A27E-BE4F9436A99C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0AD0011-6664-4618-AA42-C88F1C5EAA42}" type="pres">
      <dgm:prSet presAssocID="{0CD8B57C-FA40-40BF-87FC-E49D36F90A11}" presName="spacer" presStyleCnt="0"/>
      <dgm:spPr/>
    </dgm:pt>
    <dgm:pt modelId="{CFF6E342-D692-451D-8E8E-778B1140CB0B}" type="pres">
      <dgm:prSet presAssocID="{ED1E36F1-B3CC-4389-AB5C-3E7C24832603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4876EF5-0C88-40B5-A125-B9D2FF9D9A53}" type="pres">
      <dgm:prSet presAssocID="{BEFC8052-5547-4338-9D41-19250B0FE1B6}" presName="spacer" presStyleCnt="0"/>
      <dgm:spPr/>
    </dgm:pt>
    <dgm:pt modelId="{01503E31-215C-4EC1-BDF1-285B7E3A1F87}" type="pres">
      <dgm:prSet presAssocID="{5F3D7F8A-306D-4B3B-AA60-9C2E11F6B176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B57EB36-FEBF-422C-ADB2-5030A7A15FC2}" type="pres">
      <dgm:prSet presAssocID="{8FEC8437-65CE-417A-AF46-93642CD8C3A8}" presName="spacer" presStyleCnt="0"/>
      <dgm:spPr/>
    </dgm:pt>
    <dgm:pt modelId="{A10A5878-674C-47D3-BCFE-CA96B567CBFE}" type="pres">
      <dgm:prSet presAssocID="{DEC709C1-4D81-4BBF-9AC9-13B68F7BA5F7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1D3D708-742F-4054-841D-CAA205AACF0B}" type="pres">
      <dgm:prSet presAssocID="{C3B5F64F-77A3-415C-98A9-3EB9337EB6EA}" presName="spacer" presStyleCnt="0"/>
      <dgm:spPr/>
    </dgm:pt>
    <dgm:pt modelId="{FD7FCD4D-3FE2-435D-BE5E-EFF5929E0689}" type="pres">
      <dgm:prSet presAssocID="{83407DBB-3EF2-400A-8D2A-953D632B1E29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1EBCE00-EE01-4159-81B2-6C8B3D8471B5}" type="pres">
      <dgm:prSet presAssocID="{911DA915-8125-4C65-84B9-C57EA1B2D1D2}" presName="spacer" presStyleCnt="0"/>
      <dgm:spPr/>
    </dgm:pt>
    <dgm:pt modelId="{F29E0354-1D8C-4AB1-A27C-E0696044AC69}" type="pres">
      <dgm:prSet presAssocID="{D0599D9C-7BDD-4C48-A51F-B7F2526D1FF3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6382A272-9266-48AB-A2CD-03070672956E}" type="presOf" srcId="{DEC709C1-4D81-4BBF-9AC9-13B68F7BA5F7}" destId="{A10A5878-674C-47D3-BCFE-CA96B567CBFE}" srcOrd="0" destOrd="0" presId="urn:microsoft.com/office/officeart/2005/8/layout/vList2"/>
    <dgm:cxn modelId="{2321EB91-5855-4B33-A746-69DAB8B8AD5E}" type="presOf" srcId="{D614380B-E1A2-4EB8-A76A-C7FD379993B9}" destId="{2771E62E-828B-4282-9203-7B855D4CA051}" srcOrd="0" destOrd="0" presId="urn:microsoft.com/office/officeart/2005/8/layout/vList2"/>
    <dgm:cxn modelId="{48A8728A-275F-4D3E-9C73-D69EC49C2042}" type="presOf" srcId="{ED1E36F1-B3CC-4389-AB5C-3E7C24832603}" destId="{CFF6E342-D692-451D-8E8E-778B1140CB0B}" srcOrd="0" destOrd="0" presId="urn:microsoft.com/office/officeart/2005/8/layout/vList2"/>
    <dgm:cxn modelId="{D3A5C8B8-73D3-4BAC-96A0-F0341CEBCF01}" srcId="{74E3F23B-DF07-4002-A879-2A6C8CE67C75}" destId="{DEC709C1-4D81-4BBF-9AC9-13B68F7BA5F7}" srcOrd="4" destOrd="0" parTransId="{87BD6C2A-7EA8-42D4-9EA7-7C07315B80E3}" sibTransId="{C3B5F64F-77A3-415C-98A9-3EB9337EB6EA}"/>
    <dgm:cxn modelId="{96C117D4-A9E2-4D45-B84F-37834A9E4677}" type="presOf" srcId="{74E3F23B-DF07-4002-A879-2A6C8CE67C75}" destId="{1ECB0E3B-29CD-40D9-BBE4-4C41BF089196}" srcOrd="0" destOrd="0" presId="urn:microsoft.com/office/officeart/2005/8/layout/vList2"/>
    <dgm:cxn modelId="{CD27749B-E1E6-422E-9906-B16E871DAC35}" srcId="{74E3F23B-DF07-4002-A879-2A6C8CE67C75}" destId="{5F3D7F8A-306D-4B3B-AA60-9C2E11F6B176}" srcOrd="3" destOrd="0" parTransId="{6C324248-E2AA-4CB3-AD72-E2774E218043}" sibTransId="{8FEC8437-65CE-417A-AF46-93642CD8C3A8}"/>
    <dgm:cxn modelId="{D7858A35-4E0D-4ABF-BD25-38AC6049FA44}" type="presOf" srcId="{D0599D9C-7BDD-4C48-A51F-B7F2526D1FF3}" destId="{F29E0354-1D8C-4AB1-A27C-E0696044AC69}" srcOrd="0" destOrd="0" presId="urn:microsoft.com/office/officeart/2005/8/layout/vList2"/>
    <dgm:cxn modelId="{EE50F25C-9D48-4410-9BA4-3C7E29E9EB1C}" srcId="{74E3F23B-DF07-4002-A879-2A6C8CE67C75}" destId="{D614380B-E1A2-4EB8-A76A-C7FD379993B9}" srcOrd="0" destOrd="0" parTransId="{C7BD0E1E-EAF2-4F72-B459-D4A41900F6F2}" sibTransId="{1DB1CED6-38EC-41F2-903A-11544B2016AD}"/>
    <dgm:cxn modelId="{2146561F-00A0-4E59-96C7-311959450C7D}" srcId="{74E3F23B-DF07-4002-A879-2A6C8CE67C75}" destId="{ED1E36F1-B3CC-4389-AB5C-3E7C24832603}" srcOrd="2" destOrd="0" parTransId="{113906B4-FBE6-4C73-81FE-0F05D4CE0841}" sibTransId="{BEFC8052-5547-4338-9D41-19250B0FE1B6}"/>
    <dgm:cxn modelId="{75577CDB-4B84-4ED7-9E22-9B873FBCD104}" type="presOf" srcId="{5E68265C-825D-431A-A27E-BE4F9436A99C}" destId="{E35005D2-20DD-4D8D-8C14-B103FA8FFD78}" srcOrd="0" destOrd="0" presId="urn:microsoft.com/office/officeart/2005/8/layout/vList2"/>
    <dgm:cxn modelId="{8AAC0B8D-2A91-47D1-BAC9-B9EC43D04CB7}" srcId="{74E3F23B-DF07-4002-A879-2A6C8CE67C75}" destId="{D0599D9C-7BDD-4C48-A51F-B7F2526D1FF3}" srcOrd="6" destOrd="0" parTransId="{034701E1-5B38-4574-86D1-6B529C39ED50}" sibTransId="{4ECB0905-7C5D-43B4-BF92-192832013ACA}"/>
    <dgm:cxn modelId="{9CB7596B-733E-4601-8A48-4B22CA4089CA}" srcId="{74E3F23B-DF07-4002-A879-2A6C8CE67C75}" destId="{5E68265C-825D-431A-A27E-BE4F9436A99C}" srcOrd="1" destOrd="0" parTransId="{D535E1FD-EE6A-49FC-847D-FBB5EF678DE8}" sibTransId="{0CD8B57C-FA40-40BF-87FC-E49D36F90A11}"/>
    <dgm:cxn modelId="{137F9274-C9F8-4A88-997D-A0AD7363F836}" type="presOf" srcId="{5F3D7F8A-306D-4B3B-AA60-9C2E11F6B176}" destId="{01503E31-215C-4EC1-BDF1-285B7E3A1F87}" srcOrd="0" destOrd="0" presId="urn:microsoft.com/office/officeart/2005/8/layout/vList2"/>
    <dgm:cxn modelId="{3A78F47C-7113-47D5-9D1E-55253A6B83C0}" srcId="{74E3F23B-DF07-4002-A879-2A6C8CE67C75}" destId="{83407DBB-3EF2-400A-8D2A-953D632B1E29}" srcOrd="5" destOrd="0" parTransId="{DDB740E8-7BB9-4920-A4A8-13D2F08F2A45}" sibTransId="{911DA915-8125-4C65-84B9-C57EA1B2D1D2}"/>
    <dgm:cxn modelId="{DBA2E06D-DBDF-43DB-B96F-A25BF5BB6EC9}" type="presOf" srcId="{83407DBB-3EF2-400A-8D2A-953D632B1E29}" destId="{FD7FCD4D-3FE2-435D-BE5E-EFF5929E0689}" srcOrd="0" destOrd="0" presId="urn:microsoft.com/office/officeart/2005/8/layout/vList2"/>
    <dgm:cxn modelId="{CCE9FC1A-5988-4436-8752-62BDA6528388}" type="presParOf" srcId="{1ECB0E3B-29CD-40D9-BBE4-4C41BF089196}" destId="{2771E62E-828B-4282-9203-7B855D4CA051}" srcOrd="0" destOrd="0" presId="urn:microsoft.com/office/officeart/2005/8/layout/vList2"/>
    <dgm:cxn modelId="{A080D3E1-29D2-4FB9-8B63-701E0F892AA7}" type="presParOf" srcId="{1ECB0E3B-29CD-40D9-BBE4-4C41BF089196}" destId="{DCDD8A4B-70E8-4A9F-90B2-3D2FCD1DF4E5}" srcOrd="1" destOrd="0" presId="urn:microsoft.com/office/officeart/2005/8/layout/vList2"/>
    <dgm:cxn modelId="{9286585E-123D-42E3-880A-92F43056EB5C}" type="presParOf" srcId="{1ECB0E3B-29CD-40D9-BBE4-4C41BF089196}" destId="{E35005D2-20DD-4D8D-8C14-B103FA8FFD78}" srcOrd="2" destOrd="0" presId="urn:microsoft.com/office/officeart/2005/8/layout/vList2"/>
    <dgm:cxn modelId="{4F8196A5-2C10-4C34-AA59-A65390CC5908}" type="presParOf" srcId="{1ECB0E3B-29CD-40D9-BBE4-4C41BF089196}" destId="{E0AD0011-6664-4618-AA42-C88F1C5EAA42}" srcOrd="3" destOrd="0" presId="urn:microsoft.com/office/officeart/2005/8/layout/vList2"/>
    <dgm:cxn modelId="{67F7841F-A6C7-4110-AC91-E06141A400F3}" type="presParOf" srcId="{1ECB0E3B-29CD-40D9-BBE4-4C41BF089196}" destId="{CFF6E342-D692-451D-8E8E-778B1140CB0B}" srcOrd="4" destOrd="0" presId="urn:microsoft.com/office/officeart/2005/8/layout/vList2"/>
    <dgm:cxn modelId="{1450F527-D130-46C2-AB61-4C8B9F5B9030}" type="presParOf" srcId="{1ECB0E3B-29CD-40D9-BBE4-4C41BF089196}" destId="{B4876EF5-0C88-40B5-A125-B9D2FF9D9A53}" srcOrd="5" destOrd="0" presId="urn:microsoft.com/office/officeart/2005/8/layout/vList2"/>
    <dgm:cxn modelId="{A7EDD095-0256-487B-B359-553AAEA1E5A0}" type="presParOf" srcId="{1ECB0E3B-29CD-40D9-BBE4-4C41BF089196}" destId="{01503E31-215C-4EC1-BDF1-285B7E3A1F87}" srcOrd="6" destOrd="0" presId="urn:microsoft.com/office/officeart/2005/8/layout/vList2"/>
    <dgm:cxn modelId="{B5FCF55E-39AB-4B07-B037-6B02C4B3369F}" type="presParOf" srcId="{1ECB0E3B-29CD-40D9-BBE4-4C41BF089196}" destId="{8B57EB36-FEBF-422C-ADB2-5030A7A15FC2}" srcOrd="7" destOrd="0" presId="urn:microsoft.com/office/officeart/2005/8/layout/vList2"/>
    <dgm:cxn modelId="{5CD7FDB2-8BC4-40F7-A9C4-BFCC0ADB5102}" type="presParOf" srcId="{1ECB0E3B-29CD-40D9-BBE4-4C41BF089196}" destId="{A10A5878-674C-47D3-BCFE-CA96B567CBFE}" srcOrd="8" destOrd="0" presId="urn:microsoft.com/office/officeart/2005/8/layout/vList2"/>
    <dgm:cxn modelId="{8D4571C5-0ACF-4471-9431-C3B7FD6555B3}" type="presParOf" srcId="{1ECB0E3B-29CD-40D9-BBE4-4C41BF089196}" destId="{01D3D708-742F-4054-841D-CAA205AACF0B}" srcOrd="9" destOrd="0" presId="urn:microsoft.com/office/officeart/2005/8/layout/vList2"/>
    <dgm:cxn modelId="{280F0F71-9556-4F29-9DE8-52EE8E4913FB}" type="presParOf" srcId="{1ECB0E3B-29CD-40D9-BBE4-4C41BF089196}" destId="{FD7FCD4D-3FE2-435D-BE5E-EFF5929E0689}" srcOrd="10" destOrd="0" presId="urn:microsoft.com/office/officeart/2005/8/layout/vList2"/>
    <dgm:cxn modelId="{C2ED6105-4849-40D2-A5BE-1384DF9E7FED}" type="presParOf" srcId="{1ECB0E3B-29CD-40D9-BBE4-4C41BF089196}" destId="{61EBCE00-EE01-4159-81B2-6C8B3D8471B5}" srcOrd="11" destOrd="0" presId="urn:microsoft.com/office/officeart/2005/8/layout/vList2"/>
    <dgm:cxn modelId="{2AF9777E-F559-4DC0-AC50-4CAB1E573F2A}" type="presParOf" srcId="{1ECB0E3B-29CD-40D9-BBE4-4C41BF089196}" destId="{F29E0354-1D8C-4AB1-A27C-E0696044AC69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E1104411-C78C-4EF7-8F05-2B8E8982E46E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682CC25-6BDB-45A4-9149-E4A192C80A40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3200" dirty="0">
              <a:solidFill>
                <a:schemeClr val="tx1"/>
              </a:solidFill>
            </a:rPr>
            <a:t>Non-pharmacologic Therapy</a:t>
          </a:r>
          <a:endParaRPr lang="el-GR" sz="3200" dirty="0">
            <a:solidFill>
              <a:schemeClr val="tx1"/>
            </a:solidFill>
          </a:endParaRPr>
        </a:p>
      </dgm:t>
    </dgm:pt>
    <dgm:pt modelId="{48BDBE20-7B71-486A-86C5-4725CF72382B}" type="parTrans" cxnId="{DDA2D7A3-C06F-4818-B796-E8FB53D24516}">
      <dgm:prSet/>
      <dgm:spPr/>
      <dgm:t>
        <a:bodyPr/>
        <a:lstStyle/>
        <a:p>
          <a:endParaRPr lang="el-GR"/>
        </a:p>
      </dgm:t>
    </dgm:pt>
    <dgm:pt modelId="{79936CE1-D022-4C4F-AF08-E1E24C8EE875}" type="sibTrans" cxnId="{DDA2D7A3-C06F-4818-B796-E8FB53D24516}">
      <dgm:prSet/>
      <dgm:spPr/>
      <dgm:t>
        <a:bodyPr/>
        <a:lstStyle/>
        <a:p>
          <a:endParaRPr lang="el-GR"/>
        </a:p>
      </dgm:t>
    </dgm:pt>
    <dgm:pt modelId="{2D78E84B-8871-47DB-B2AC-3D3999F73C6F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Psychological Approaches</a:t>
          </a:r>
          <a:endParaRPr lang="el-GR" sz="2800" dirty="0">
            <a:solidFill>
              <a:schemeClr val="tx1"/>
            </a:solidFill>
          </a:endParaRPr>
        </a:p>
      </dgm:t>
    </dgm:pt>
    <dgm:pt modelId="{CC2AC0AF-2500-47AB-BBFE-7B46F0A94B13}" type="parTrans" cxnId="{3C4A3171-6694-4E49-8EDA-18EA0F905BD1}">
      <dgm:prSet/>
      <dgm:spPr/>
      <dgm:t>
        <a:bodyPr/>
        <a:lstStyle/>
        <a:p>
          <a:endParaRPr lang="el-GR"/>
        </a:p>
      </dgm:t>
    </dgm:pt>
    <dgm:pt modelId="{F137687F-7833-4BFE-970E-CCC5649B59D9}" type="sibTrans" cxnId="{3C4A3171-6694-4E49-8EDA-18EA0F905BD1}">
      <dgm:prSet/>
      <dgm:spPr/>
      <dgm:t>
        <a:bodyPr/>
        <a:lstStyle/>
        <a:p>
          <a:endParaRPr lang="el-GR"/>
        </a:p>
      </dgm:t>
    </dgm:pt>
    <dgm:pt modelId="{949A8C37-C454-429D-9BD7-C9C9C7953A48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Physical Rehabilitative Approaches </a:t>
          </a:r>
          <a:endParaRPr lang="el-GR" sz="2800" dirty="0">
            <a:solidFill>
              <a:schemeClr val="tx1"/>
            </a:solidFill>
          </a:endParaRPr>
        </a:p>
      </dgm:t>
    </dgm:pt>
    <dgm:pt modelId="{0EEA6480-ECF7-44D6-B9F3-8B3A402295B8}" type="parTrans" cxnId="{91197C21-53F8-4C36-AFE3-FA27BA953E81}">
      <dgm:prSet/>
      <dgm:spPr/>
      <dgm:t>
        <a:bodyPr/>
        <a:lstStyle/>
        <a:p>
          <a:endParaRPr lang="el-GR"/>
        </a:p>
      </dgm:t>
    </dgm:pt>
    <dgm:pt modelId="{509630B9-FB19-429F-AA00-04858E4478C8}" type="sibTrans" cxnId="{91197C21-53F8-4C36-AFE3-FA27BA953E81}">
      <dgm:prSet/>
      <dgm:spPr/>
      <dgm:t>
        <a:bodyPr/>
        <a:lstStyle/>
        <a:p>
          <a:endParaRPr lang="el-GR"/>
        </a:p>
      </dgm:t>
    </dgm:pt>
    <dgm:pt modelId="{D108616E-F8EE-48E6-9830-86D2D4F62D7D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Surgical Approaches</a:t>
          </a:r>
          <a:endParaRPr lang="el-GR" sz="2800" dirty="0">
            <a:solidFill>
              <a:schemeClr val="tx1"/>
            </a:solidFill>
          </a:endParaRPr>
        </a:p>
      </dgm:t>
    </dgm:pt>
    <dgm:pt modelId="{C122A32E-5EAE-47A6-B498-A6CEDE878335}" type="parTrans" cxnId="{9A63231F-6803-453E-9D02-021A50E35ABF}">
      <dgm:prSet/>
      <dgm:spPr/>
      <dgm:t>
        <a:bodyPr/>
        <a:lstStyle/>
        <a:p>
          <a:endParaRPr lang="el-GR"/>
        </a:p>
      </dgm:t>
    </dgm:pt>
    <dgm:pt modelId="{867DD8EB-6C7F-42C5-A1FF-ED9B51A1F54A}" type="sibTrans" cxnId="{9A63231F-6803-453E-9D02-021A50E35ABF}">
      <dgm:prSet/>
      <dgm:spPr/>
      <dgm:t>
        <a:bodyPr/>
        <a:lstStyle/>
        <a:p>
          <a:endParaRPr lang="el-GR"/>
        </a:p>
      </dgm:t>
    </dgm:pt>
    <dgm:pt modelId="{26DB246F-2350-47B7-B4F9-5BC8865D6A75}" type="pres">
      <dgm:prSet presAssocID="{E1104411-C78C-4EF7-8F05-2B8E8982E46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EF6A7C-16A2-4C3C-BB80-FEC93B0B3168}" type="pres">
      <dgm:prSet presAssocID="{5682CC25-6BDB-45A4-9149-E4A192C80A40}" presName="root" presStyleCnt="0">
        <dgm:presLayoutVars>
          <dgm:chMax/>
          <dgm:chPref val="4"/>
        </dgm:presLayoutVars>
      </dgm:prSet>
      <dgm:spPr/>
    </dgm:pt>
    <dgm:pt modelId="{29994BC6-9BE2-4989-B88D-A46D1BC17CDD}" type="pres">
      <dgm:prSet presAssocID="{5682CC25-6BDB-45A4-9149-E4A192C80A40}" presName="rootComposite" presStyleCnt="0">
        <dgm:presLayoutVars/>
      </dgm:prSet>
      <dgm:spPr/>
    </dgm:pt>
    <dgm:pt modelId="{85AB0B45-6A08-49D9-93DF-25FE887BB51D}" type="pres">
      <dgm:prSet presAssocID="{5682CC25-6BDB-45A4-9149-E4A192C80A40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l-GR"/>
        </a:p>
      </dgm:t>
    </dgm:pt>
    <dgm:pt modelId="{371D3987-909D-49D1-B2BD-4B8747C40BCA}" type="pres">
      <dgm:prSet presAssocID="{5682CC25-6BDB-45A4-9149-E4A192C80A40}" presName="childShape" presStyleCnt="0">
        <dgm:presLayoutVars>
          <dgm:chMax val="0"/>
          <dgm:chPref val="0"/>
        </dgm:presLayoutVars>
      </dgm:prSet>
      <dgm:spPr/>
    </dgm:pt>
    <dgm:pt modelId="{6258BDEF-85EF-4C9D-AD7E-4338F7BC8BA2}" type="pres">
      <dgm:prSet presAssocID="{2D78E84B-8871-47DB-B2AC-3D3999F73C6F}" presName="childComposite" presStyleCnt="0">
        <dgm:presLayoutVars>
          <dgm:chMax val="0"/>
          <dgm:chPref val="0"/>
        </dgm:presLayoutVars>
      </dgm:prSet>
      <dgm:spPr/>
    </dgm:pt>
    <dgm:pt modelId="{F10C5DA7-771C-44D8-BE92-48F4D044FF9A}" type="pres">
      <dgm:prSet presAssocID="{2D78E84B-8871-47DB-B2AC-3D3999F73C6F}" presName="Image" presStyleLbl="node1" presStyleIdx="0" presStyleCnt="3" custLinFactY="100000" custLinFactNeighborY="12400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Σημάδι ελέγχου"/>
        </a:ext>
      </dgm:extLst>
    </dgm:pt>
    <dgm:pt modelId="{DB44E0AE-A990-48A2-A304-9B93382AEDFA}" type="pres">
      <dgm:prSet presAssocID="{2D78E84B-8871-47DB-B2AC-3D3999F73C6F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C831485-383B-49F9-9B96-3BB4130B1B37}" type="pres">
      <dgm:prSet presAssocID="{949A8C37-C454-429D-9BD7-C9C9C7953A48}" presName="childComposite" presStyleCnt="0">
        <dgm:presLayoutVars>
          <dgm:chMax val="0"/>
          <dgm:chPref val="0"/>
        </dgm:presLayoutVars>
      </dgm:prSet>
      <dgm:spPr/>
    </dgm:pt>
    <dgm:pt modelId="{71F5FB24-50C9-43E0-AEE0-CFCCC2EA0784}" type="pres">
      <dgm:prSet presAssocID="{949A8C37-C454-429D-9BD7-C9C9C7953A48}" presName="Image" presStyleLbl="node1" presStyleIdx="1" presStyleCnt="3"/>
      <dgm:spPr>
        <a:noFill/>
        <a:ln>
          <a:noFill/>
        </a:ln>
      </dgm:spPr>
    </dgm:pt>
    <dgm:pt modelId="{0B370BBF-A172-43C6-AC58-F26408B27D6B}" type="pres">
      <dgm:prSet presAssocID="{949A8C37-C454-429D-9BD7-C9C9C7953A48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2A4F946-307C-4D63-B630-EE881DC2AAC5}" type="pres">
      <dgm:prSet presAssocID="{D108616E-F8EE-48E6-9830-86D2D4F62D7D}" presName="childComposite" presStyleCnt="0">
        <dgm:presLayoutVars>
          <dgm:chMax val="0"/>
          <dgm:chPref val="0"/>
        </dgm:presLayoutVars>
      </dgm:prSet>
      <dgm:spPr/>
    </dgm:pt>
    <dgm:pt modelId="{B74A5D58-8988-4577-8281-A9B3A5F756CB}" type="pres">
      <dgm:prSet presAssocID="{D108616E-F8EE-48E6-9830-86D2D4F62D7D}" presName="Image" presStyleLbl="node1" presStyleIdx="2" presStyleCnt="3"/>
      <dgm:spPr>
        <a:noFill/>
        <a:ln>
          <a:noFill/>
        </a:ln>
      </dgm:spPr>
    </dgm:pt>
    <dgm:pt modelId="{14BFD780-9A62-4871-BF00-EEB2C76F00EB}" type="pres">
      <dgm:prSet presAssocID="{D108616E-F8EE-48E6-9830-86D2D4F62D7D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7AF8938-A76A-46F8-99DA-C9CD00855F6C}" type="presOf" srcId="{E1104411-C78C-4EF7-8F05-2B8E8982E46E}" destId="{26DB246F-2350-47B7-B4F9-5BC8865D6A75}" srcOrd="0" destOrd="0" presId="urn:microsoft.com/office/officeart/2008/layout/PictureAccentList"/>
    <dgm:cxn modelId="{22DB218D-A8AC-49E4-9BCB-D29066202915}" type="presOf" srcId="{D108616E-F8EE-48E6-9830-86D2D4F62D7D}" destId="{14BFD780-9A62-4871-BF00-EEB2C76F00EB}" srcOrd="0" destOrd="0" presId="urn:microsoft.com/office/officeart/2008/layout/PictureAccentList"/>
    <dgm:cxn modelId="{FC01B85D-753E-4A15-9559-D3F81C034EBE}" type="presOf" srcId="{2D78E84B-8871-47DB-B2AC-3D3999F73C6F}" destId="{DB44E0AE-A990-48A2-A304-9B93382AEDFA}" srcOrd="0" destOrd="0" presId="urn:microsoft.com/office/officeart/2008/layout/PictureAccentList"/>
    <dgm:cxn modelId="{1F0F5994-D4F6-42F4-8DC6-EF1C075692DA}" type="presOf" srcId="{949A8C37-C454-429D-9BD7-C9C9C7953A48}" destId="{0B370BBF-A172-43C6-AC58-F26408B27D6B}" srcOrd="0" destOrd="0" presId="urn:microsoft.com/office/officeart/2008/layout/PictureAccentList"/>
    <dgm:cxn modelId="{9A63231F-6803-453E-9D02-021A50E35ABF}" srcId="{5682CC25-6BDB-45A4-9149-E4A192C80A40}" destId="{D108616E-F8EE-48E6-9830-86D2D4F62D7D}" srcOrd="2" destOrd="0" parTransId="{C122A32E-5EAE-47A6-B498-A6CEDE878335}" sibTransId="{867DD8EB-6C7F-42C5-A1FF-ED9B51A1F54A}"/>
    <dgm:cxn modelId="{91197C21-53F8-4C36-AFE3-FA27BA953E81}" srcId="{5682CC25-6BDB-45A4-9149-E4A192C80A40}" destId="{949A8C37-C454-429D-9BD7-C9C9C7953A48}" srcOrd="1" destOrd="0" parTransId="{0EEA6480-ECF7-44D6-B9F3-8B3A402295B8}" sibTransId="{509630B9-FB19-429F-AA00-04858E4478C8}"/>
    <dgm:cxn modelId="{3C4A3171-6694-4E49-8EDA-18EA0F905BD1}" srcId="{5682CC25-6BDB-45A4-9149-E4A192C80A40}" destId="{2D78E84B-8871-47DB-B2AC-3D3999F73C6F}" srcOrd="0" destOrd="0" parTransId="{CC2AC0AF-2500-47AB-BBFE-7B46F0A94B13}" sibTransId="{F137687F-7833-4BFE-970E-CCC5649B59D9}"/>
    <dgm:cxn modelId="{F6D7234C-C6DA-4355-BDC3-9126A1F4C148}" type="presOf" srcId="{5682CC25-6BDB-45A4-9149-E4A192C80A40}" destId="{85AB0B45-6A08-49D9-93DF-25FE887BB51D}" srcOrd="0" destOrd="0" presId="urn:microsoft.com/office/officeart/2008/layout/PictureAccentList"/>
    <dgm:cxn modelId="{DDA2D7A3-C06F-4818-B796-E8FB53D24516}" srcId="{E1104411-C78C-4EF7-8F05-2B8E8982E46E}" destId="{5682CC25-6BDB-45A4-9149-E4A192C80A40}" srcOrd="0" destOrd="0" parTransId="{48BDBE20-7B71-486A-86C5-4725CF72382B}" sibTransId="{79936CE1-D022-4C4F-AF08-E1E24C8EE875}"/>
    <dgm:cxn modelId="{674385FD-717A-4894-922F-C4D3E16C2273}" type="presParOf" srcId="{26DB246F-2350-47B7-B4F9-5BC8865D6A75}" destId="{55EF6A7C-16A2-4C3C-BB80-FEC93B0B3168}" srcOrd="0" destOrd="0" presId="urn:microsoft.com/office/officeart/2008/layout/PictureAccentList"/>
    <dgm:cxn modelId="{68C4D4BE-C37F-47F8-94E7-E57A124E654F}" type="presParOf" srcId="{55EF6A7C-16A2-4C3C-BB80-FEC93B0B3168}" destId="{29994BC6-9BE2-4989-B88D-A46D1BC17CDD}" srcOrd="0" destOrd="0" presId="urn:microsoft.com/office/officeart/2008/layout/PictureAccentList"/>
    <dgm:cxn modelId="{F84ADCE9-617D-44F4-89D8-A2BE3F347A7F}" type="presParOf" srcId="{29994BC6-9BE2-4989-B88D-A46D1BC17CDD}" destId="{85AB0B45-6A08-49D9-93DF-25FE887BB51D}" srcOrd="0" destOrd="0" presId="urn:microsoft.com/office/officeart/2008/layout/PictureAccentList"/>
    <dgm:cxn modelId="{EE2AEAE5-549C-4EA4-B488-978D15D7863F}" type="presParOf" srcId="{55EF6A7C-16A2-4C3C-BB80-FEC93B0B3168}" destId="{371D3987-909D-49D1-B2BD-4B8747C40BCA}" srcOrd="1" destOrd="0" presId="urn:microsoft.com/office/officeart/2008/layout/PictureAccentList"/>
    <dgm:cxn modelId="{5D30F7AD-A2CB-4897-831A-9B072D30D55D}" type="presParOf" srcId="{371D3987-909D-49D1-B2BD-4B8747C40BCA}" destId="{6258BDEF-85EF-4C9D-AD7E-4338F7BC8BA2}" srcOrd="0" destOrd="0" presId="urn:microsoft.com/office/officeart/2008/layout/PictureAccentList"/>
    <dgm:cxn modelId="{97C39CAE-8F6C-4851-9A1A-D65FB488C33A}" type="presParOf" srcId="{6258BDEF-85EF-4C9D-AD7E-4338F7BC8BA2}" destId="{F10C5DA7-771C-44D8-BE92-48F4D044FF9A}" srcOrd="0" destOrd="0" presId="urn:microsoft.com/office/officeart/2008/layout/PictureAccentList"/>
    <dgm:cxn modelId="{3ADC31F5-1E11-45E3-86E0-06C4966A84B6}" type="presParOf" srcId="{6258BDEF-85EF-4C9D-AD7E-4338F7BC8BA2}" destId="{DB44E0AE-A990-48A2-A304-9B93382AEDFA}" srcOrd="1" destOrd="0" presId="urn:microsoft.com/office/officeart/2008/layout/PictureAccentList"/>
    <dgm:cxn modelId="{2C697397-CAD9-44B8-8C4D-1966A6017274}" type="presParOf" srcId="{371D3987-909D-49D1-B2BD-4B8747C40BCA}" destId="{BC831485-383B-49F9-9B96-3BB4130B1B37}" srcOrd="1" destOrd="0" presId="urn:microsoft.com/office/officeart/2008/layout/PictureAccentList"/>
    <dgm:cxn modelId="{A5F25536-17A5-4D28-A0DC-5FB379136BAC}" type="presParOf" srcId="{BC831485-383B-49F9-9B96-3BB4130B1B37}" destId="{71F5FB24-50C9-43E0-AEE0-CFCCC2EA0784}" srcOrd="0" destOrd="0" presId="urn:microsoft.com/office/officeart/2008/layout/PictureAccentList"/>
    <dgm:cxn modelId="{1B4F9BAC-7F5B-4039-BB21-A9D626667528}" type="presParOf" srcId="{BC831485-383B-49F9-9B96-3BB4130B1B37}" destId="{0B370BBF-A172-43C6-AC58-F26408B27D6B}" srcOrd="1" destOrd="0" presId="urn:microsoft.com/office/officeart/2008/layout/PictureAccentList"/>
    <dgm:cxn modelId="{88D66FA9-B5A7-4C20-A6D3-F7AC19F68100}" type="presParOf" srcId="{371D3987-909D-49D1-B2BD-4B8747C40BCA}" destId="{62A4F946-307C-4D63-B630-EE881DC2AAC5}" srcOrd="2" destOrd="0" presId="urn:microsoft.com/office/officeart/2008/layout/PictureAccentList"/>
    <dgm:cxn modelId="{F07BB9A8-2E17-478E-B246-35FB607837CA}" type="presParOf" srcId="{62A4F946-307C-4D63-B630-EE881DC2AAC5}" destId="{B74A5D58-8988-4577-8281-A9B3A5F756CB}" srcOrd="0" destOrd="0" presId="urn:microsoft.com/office/officeart/2008/layout/PictureAccentList"/>
    <dgm:cxn modelId="{1102D3AF-C80B-40DD-9529-537538E6A887}" type="presParOf" srcId="{62A4F946-307C-4D63-B630-EE881DC2AAC5}" destId="{14BFD780-9A62-4871-BF00-EEB2C76F00E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74E3F23B-DF07-4002-A879-2A6C8CE67C7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D614380B-E1A2-4EB8-A76A-C7FD379993B9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pPr algn="l"/>
          <a:r>
            <a:rPr lang="en-US" sz="2800" b="0" dirty="0">
              <a:solidFill>
                <a:schemeClr val="tx1"/>
              </a:solidFill>
            </a:rPr>
            <a:t>Orthopedic Approaches</a:t>
          </a:r>
        </a:p>
        <a:p>
          <a:pPr algn="l"/>
          <a:r>
            <a:rPr lang="en-US" sz="2800" b="0" dirty="0">
              <a:solidFill>
                <a:schemeClr val="tx1"/>
              </a:solidFill>
            </a:rPr>
            <a:t>(total joint replacement, laminectomy, spinal fusion)</a:t>
          </a:r>
          <a:endParaRPr lang="el-GR" sz="2800" b="0" dirty="0">
            <a:solidFill>
              <a:schemeClr val="tx1"/>
            </a:solidFill>
          </a:endParaRPr>
        </a:p>
      </dgm:t>
    </dgm:pt>
    <dgm:pt modelId="{C7BD0E1E-EAF2-4F72-B459-D4A41900F6F2}" type="parTrans" cxnId="{EE50F25C-9D48-4410-9BA4-3C7E29E9EB1C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1DB1CED6-38EC-41F2-903A-11544B2016AD}" type="sibTrans" cxnId="{EE50F25C-9D48-4410-9BA4-3C7E29E9EB1C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5E68265C-825D-431A-A27E-BE4F9436A99C}">
      <dgm:prSet phldrT="[Κείμενο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 w="114300" prst="hardEdge"/>
          <a:bevelB w="114300" prst="hardEdge"/>
        </a:sp3d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Neurosurgical Procedures</a:t>
          </a:r>
        </a:p>
        <a:p>
          <a:r>
            <a:rPr lang="en-US" sz="2800" dirty="0">
              <a:solidFill>
                <a:schemeClr val="tx1"/>
              </a:solidFill>
            </a:rPr>
            <a:t>(neurolysis, removal of neural structures associated with pain)</a:t>
          </a:r>
          <a:endParaRPr lang="el-GR" sz="2800" dirty="0">
            <a:solidFill>
              <a:schemeClr val="tx1"/>
            </a:solidFill>
          </a:endParaRPr>
        </a:p>
      </dgm:t>
    </dgm:pt>
    <dgm:pt modelId="{0CD8B57C-FA40-40BF-87FC-E49D36F90A11}" type="sibTrans" cxnId="{9CB7596B-733E-4601-8A48-4B22CA4089CA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D535E1FD-EE6A-49FC-847D-FBB5EF678DE8}" type="parTrans" cxnId="{9CB7596B-733E-4601-8A48-4B22CA4089CA}">
      <dgm:prSet/>
      <dgm:spPr/>
      <dgm:t>
        <a:bodyPr/>
        <a:lstStyle/>
        <a:p>
          <a:endParaRPr lang="el-GR" sz="2800">
            <a:solidFill>
              <a:schemeClr val="tx1"/>
            </a:solidFill>
          </a:endParaRPr>
        </a:p>
      </dgm:t>
    </dgm:pt>
    <dgm:pt modelId="{1ECB0E3B-29CD-40D9-BBE4-4C41BF089196}" type="pres">
      <dgm:prSet presAssocID="{74E3F23B-DF07-4002-A879-2A6C8CE67C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2771E62E-828B-4282-9203-7B855D4CA051}" type="pres">
      <dgm:prSet presAssocID="{D614380B-E1A2-4EB8-A76A-C7FD379993B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CDD8A4B-70E8-4A9F-90B2-3D2FCD1DF4E5}" type="pres">
      <dgm:prSet presAssocID="{1DB1CED6-38EC-41F2-903A-11544B2016AD}" presName="spacer" presStyleCnt="0"/>
      <dgm:spPr/>
    </dgm:pt>
    <dgm:pt modelId="{E35005D2-20DD-4D8D-8C14-B103FA8FFD78}" type="pres">
      <dgm:prSet presAssocID="{5E68265C-825D-431A-A27E-BE4F9436A99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6C117D4-A9E2-4D45-B84F-37834A9E4677}" type="presOf" srcId="{74E3F23B-DF07-4002-A879-2A6C8CE67C75}" destId="{1ECB0E3B-29CD-40D9-BBE4-4C41BF089196}" srcOrd="0" destOrd="0" presId="urn:microsoft.com/office/officeart/2005/8/layout/vList2"/>
    <dgm:cxn modelId="{EE50F25C-9D48-4410-9BA4-3C7E29E9EB1C}" srcId="{74E3F23B-DF07-4002-A879-2A6C8CE67C75}" destId="{D614380B-E1A2-4EB8-A76A-C7FD379993B9}" srcOrd="0" destOrd="0" parTransId="{C7BD0E1E-EAF2-4F72-B459-D4A41900F6F2}" sibTransId="{1DB1CED6-38EC-41F2-903A-11544B2016AD}"/>
    <dgm:cxn modelId="{2321EB91-5855-4B33-A746-69DAB8B8AD5E}" type="presOf" srcId="{D614380B-E1A2-4EB8-A76A-C7FD379993B9}" destId="{2771E62E-828B-4282-9203-7B855D4CA051}" srcOrd="0" destOrd="0" presId="urn:microsoft.com/office/officeart/2005/8/layout/vList2"/>
    <dgm:cxn modelId="{9CB7596B-733E-4601-8A48-4B22CA4089CA}" srcId="{74E3F23B-DF07-4002-A879-2A6C8CE67C75}" destId="{5E68265C-825D-431A-A27E-BE4F9436A99C}" srcOrd="1" destOrd="0" parTransId="{D535E1FD-EE6A-49FC-847D-FBB5EF678DE8}" sibTransId="{0CD8B57C-FA40-40BF-87FC-E49D36F90A11}"/>
    <dgm:cxn modelId="{75577CDB-4B84-4ED7-9E22-9B873FBCD104}" type="presOf" srcId="{5E68265C-825D-431A-A27E-BE4F9436A99C}" destId="{E35005D2-20DD-4D8D-8C14-B103FA8FFD78}" srcOrd="0" destOrd="0" presId="urn:microsoft.com/office/officeart/2005/8/layout/vList2"/>
    <dgm:cxn modelId="{CCE9FC1A-5988-4436-8752-62BDA6528388}" type="presParOf" srcId="{1ECB0E3B-29CD-40D9-BBE4-4C41BF089196}" destId="{2771E62E-828B-4282-9203-7B855D4CA051}" srcOrd="0" destOrd="0" presId="urn:microsoft.com/office/officeart/2005/8/layout/vList2"/>
    <dgm:cxn modelId="{A080D3E1-29D2-4FB9-8B63-701E0F892AA7}" type="presParOf" srcId="{1ECB0E3B-29CD-40D9-BBE4-4C41BF089196}" destId="{DCDD8A4B-70E8-4A9F-90B2-3D2FCD1DF4E5}" srcOrd="1" destOrd="0" presId="urn:microsoft.com/office/officeart/2005/8/layout/vList2"/>
    <dgm:cxn modelId="{9286585E-123D-42E3-880A-92F43056EB5C}" type="presParOf" srcId="{1ECB0E3B-29CD-40D9-BBE4-4C41BF089196}" destId="{E35005D2-20DD-4D8D-8C14-B103FA8FFD7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104411-C78C-4EF7-8F05-2B8E8982E46E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682CC25-6BDB-45A4-9149-E4A192C80A40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3200" dirty="0">
              <a:solidFill>
                <a:schemeClr val="tx1"/>
              </a:solidFill>
            </a:rPr>
            <a:t>Initial Assessment of Pain</a:t>
          </a:r>
          <a:endParaRPr lang="el-GR" sz="3200" dirty="0">
            <a:solidFill>
              <a:schemeClr val="tx1"/>
            </a:solidFill>
          </a:endParaRPr>
        </a:p>
      </dgm:t>
    </dgm:pt>
    <dgm:pt modelId="{48BDBE20-7B71-486A-86C5-4725CF72382B}" type="parTrans" cxnId="{DDA2D7A3-C06F-4818-B796-E8FB53D24516}">
      <dgm:prSet/>
      <dgm:spPr/>
      <dgm:t>
        <a:bodyPr/>
        <a:lstStyle/>
        <a:p>
          <a:endParaRPr lang="el-GR"/>
        </a:p>
      </dgm:t>
    </dgm:pt>
    <dgm:pt modelId="{79936CE1-D022-4C4F-AF08-E1E24C8EE875}" type="sibTrans" cxnId="{DDA2D7A3-C06F-4818-B796-E8FB53D24516}">
      <dgm:prSet/>
      <dgm:spPr/>
      <dgm:t>
        <a:bodyPr/>
        <a:lstStyle/>
        <a:p>
          <a:endParaRPr lang="el-GR"/>
        </a:p>
      </dgm:t>
    </dgm:pt>
    <dgm:pt modelId="{2D78E84B-8871-47DB-B2AC-3D3999F73C6F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Patient History</a:t>
          </a:r>
          <a:endParaRPr lang="el-GR" sz="2800" dirty="0">
            <a:solidFill>
              <a:schemeClr val="tx1"/>
            </a:solidFill>
          </a:endParaRPr>
        </a:p>
      </dgm:t>
    </dgm:pt>
    <dgm:pt modelId="{CC2AC0AF-2500-47AB-BBFE-7B46F0A94B13}" type="parTrans" cxnId="{3C4A3171-6694-4E49-8EDA-18EA0F905BD1}">
      <dgm:prSet/>
      <dgm:spPr/>
      <dgm:t>
        <a:bodyPr/>
        <a:lstStyle/>
        <a:p>
          <a:endParaRPr lang="el-GR"/>
        </a:p>
      </dgm:t>
    </dgm:pt>
    <dgm:pt modelId="{F137687F-7833-4BFE-970E-CCC5649B59D9}" type="sibTrans" cxnId="{3C4A3171-6694-4E49-8EDA-18EA0F905BD1}">
      <dgm:prSet/>
      <dgm:spPr/>
      <dgm:t>
        <a:bodyPr/>
        <a:lstStyle/>
        <a:p>
          <a:endParaRPr lang="el-GR"/>
        </a:p>
      </dgm:t>
    </dgm:pt>
    <dgm:pt modelId="{949A8C37-C454-429D-9BD7-C9C9C7953A48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Physical Examination</a:t>
          </a:r>
          <a:endParaRPr lang="el-GR" sz="2800" dirty="0">
            <a:solidFill>
              <a:schemeClr val="tx1"/>
            </a:solidFill>
          </a:endParaRPr>
        </a:p>
      </dgm:t>
    </dgm:pt>
    <dgm:pt modelId="{0EEA6480-ECF7-44D6-B9F3-8B3A402295B8}" type="parTrans" cxnId="{91197C21-53F8-4C36-AFE3-FA27BA953E81}">
      <dgm:prSet/>
      <dgm:spPr/>
      <dgm:t>
        <a:bodyPr/>
        <a:lstStyle/>
        <a:p>
          <a:endParaRPr lang="el-GR"/>
        </a:p>
      </dgm:t>
    </dgm:pt>
    <dgm:pt modelId="{509630B9-FB19-429F-AA00-04858E4478C8}" type="sibTrans" cxnId="{91197C21-53F8-4C36-AFE3-FA27BA953E81}">
      <dgm:prSet/>
      <dgm:spPr/>
      <dgm:t>
        <a:bodyPr/>
        <a:lstStyle/>
        <a:p>
          <a:endParaRPr lang="el-GR"/>
        </a:p>
      </dgm:t>
    </dgm:pt>
    <dgm:pt modelId="{D108616E-F8EE-48E6-9830-86D2D4F62D7D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Diagnostic Tests</a:t>
          </a:r>
          <a:endParaRPr lang="el-GR" sz="2800" dirty="0">
            <a:solidFill>
              <a:schemeClr val="tx1"/>
            </a:solidFill>
          </a:endParaRPr>
        </a:p>
      </dgm:t>
    </dgm:pt>
    <dgm:pt modelId="{C122A32E-5EAE-47A6-B498-A6CEDE878335}" type="parTrans" cxnId="{9A63231F-6803-453E-9D02-021A50E35ABF}">
      <dgm:prSet/>
      <dgm:spPr/>
      <dgm:t>
        <a:bodyPr/>
        <a:lstStyle/>
        <a:p>
          <a:endParaRPr lang="el-GR"/>
        </a:p>
      </dgm:t>
    </dgm:pt>
    <dgm:pt modelId="{867DD8EB-6C7F-42C5-A1FF-ED9B51A1F54A}" type="sibTrans" cxnId="{9A63231F-6803-453E-9D02-021A50E35ABF}">
      <dgm:prSet/>
      <dgm:spPr/>
      <dgm:t>
        <a:bodyPr/>
        <a:lstStyle/>
        <a:p>
          <a:endParaRPr lang="el-GR"/>
        </a:p>
      </dgm:t>
    </dgm:pt>
    <dgm:pt modelId="{26DB246F-2350-47B7-B4F9-5BC8865D6A75}" type="pres">
      <dgm:prSet presAssocID="{E1104411-C78C-4EF7-8F05-2B8E8982E46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EF6A7C-16A2-4C3C-BB80-FEC93B0B3168}" type="pres">
      <dgm:prSet presAssocID="{5682CC25-6BDB-45A4-9149-E4A192C80A40}" presName="root" presStyleCnt="0">
        <dgm:presLayoutVars>
          <dgm:chMax/>
          <dgm:chPref val="4"/>
        </dgm:presLayoutVars>
      </dgm:prSet>
      <dgm:spPr/>
    </dgm:pt>
    <dgm:pt modelId="{29994BC6-9BE2-4989-B88D-A46D1BC17CDD}" type="pres">
      <dgm:prSet presAssocID="{5682CC25-6BDB-45A4-9149-E4A192C80A40}" presName="rootComposite" presStyleCnt="0">
        <dgm:presLayoutVars/>
      </dgm:prSet>
      <dgm:spPr/>
    </dgm:pt>
    <dgm:pt modelId="{85AB0B45-6A08-49D9-93DF-25FE887BB51D}" type="pres">
      <dgm:prSet presAssocID="{5682CC25-6BDB-45A4-9149-E4A192C80A40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l-GR"/>
        </a:p>
      </dgm:t>
    </dgm:pt>
    <dgm:pt modelId="{371D3987-909D-49D1-B2BD-4B8747C40BCA}" type="pres">
      <dgm:prSet presAssocID="{5682CC25-6BDB-45A4-9149-E4A192C80A40}" presName="childShape" presStyleCnt="0">
        <dgm:presLayoutVars>
          <dgm:chMax val="0"/>
          <dgm:chPref val="0"/>
        </dgm:presLayoutVars>
      </dgm:prSet>
      <dgm:spPr/>
    </dgm:pt>
    <dgm:pt modelId="{6258BDEF-85EF-4C9D-AD7E-4338F7BC8BA2}" type="pres">
      <dgm:prSet presAssocID="{2D78E84B-8871-47DB-B2AC-3D3999F73C6F}" presName="childComposite" presStyleCnt="0">
        <dgm:presLayoutVars>
          <dgm:chMax val="0"/>
          <dgm:chPref val="0"/>
        </dgm:presLayoutVars>
      </dgm:prSet>
      <dgm:spPr/>
    </dgm:pt>
    <dgm:pt modelId="{F10C5DA7-771C-44D8-BE92-48F4D044FF9A}" type="pres">
      <dgm:prSet presAssocID="{2D78E84B-8871-47DB-B2AC-3D3999F73C6F}" presName="Image" presStyleLbl="node1" presStyleIdx="0" presStyleCnt="3"/>
      <dgm:spPr>
        <a:noFill/>
        <a:ln>
          <a:noFill/>
        </a:ln>
      </dgm:spPr>
      <dgm:extLst>
        <a:ext uri="{E40237B7-FDA0-4F09-8148-C483321AD2D9}">
          <dgm14:cNvPr xmlns:dgm14="http://schemas.microsoft.com/office/drawing/2010/diagram" xmlns="" id="0" name="" descr="Σημάδι ελέγχου"/>
        </a:ext>
      </dgm:extLst>
    </dgm:pt>
    <dgm:pt modelId="{DB44E0AE-A990-48A2-A304-9B93382AEDFA}" type="pres">
      <dgm:prSet presAssocID="{2D78E84B-8871-47DB-B2AC-3D3999F73C6F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C831485-383B-49F9-9B96-3BB4130B1B37}" type="pres">
      <dgm:prSet presAssocID="{949A8C37-C454-429D-9BD7-C9C9C7953A48}" presName="childComposite" presStyleCnt="0">
        <dgm:presLayoutVars>
          <dgm:chMax val="0"/>
          <dgm:chPref val="0"/>
        </dgm:presLayoutVars>
      </dgm:prSet>
      <dgm:spPr/>
    </dgm:pt>
    <dgm:pt modelId="{71F5FB24-50C9-43E0-AEE0-CFCCC2EA0784}" type="pres">
      <dgm:prSet presAssocID="{949A8C37-C454-429D-9BD7-C9C9C7953A48}" presName="Image" presStyleLbl="node1" presStyleIdx="1" presStyleCnt="3"/>
      <dgm:spPr>
        <a:noFill/>
        <a:ln>
          <a:noFill/>
        </a:ln>
      </dgm:spPr>
    </dgm:pt>
    <dgm:pt modelId="{0B370BBF-A172-43C6-AC58-F26408B27D6B}" type="pres">
      <dgm:prSet presAssocID="{949A8C37-C454-429D-9BD7-C9C9C7953A48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2A4F946-307C-4D63-B630-EE881DC2AAC5}" type="pres">
      <dgm:prSet presAssocID="{D108616E-F8EE-48E6-9830-86D2D4F62D7D}" presName="childComposite" presStyleCnt="0">
        <dgm:presLayoutVars>
          <dgm:chMax val="0"/>
          <dgm:chPref val="0"/>
        </dgm:presLayoutVars>
      </dgm:prSet>
      <dgm:spPr/>
    </dgm:pt>
    <dgm:pt modelId="{B74A5D58-8988-4577-8281-A9B3A5F756CB}" type="pres">
      <dgm:prSet presAssocID="{D108616E-F8EE-48E6-9830-86D2D4F62D7D}" presName="Image" presStyleLbl="node1" presStyleIdx="2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</dgm:pt>
    <dgm:pt modelId="{14BFD780-9A62-4871-BF00-EEB2C76F00EB}" type="pres">
      <dgm:prSet presAssocID="{D108616E-F8EE-48E6-9830-86D2D4F62D7D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7AF8938-A76A-46F8-99DA-C9CD00855F6C}" type="presOf" srcId="{E1104411-C78C-4EF7-8F05-2B8E8982E46E}" destId="{26DB246F-2350-47B7-B4F9-5BC8865D6A75}" srcOrd="0" destOrd="0" presId="urn:microsoft.com/office/officeart/2008/layout/PictureAccentList"/>
    <dgm:cxn modelId="{22DB218D-A8AC-49E4-9BCB-D29066202915}" type="presOf" srcId="{D108616E-F8EE-48E6-9830-86D2D4F62D7D}" destId="{14BFD780-9A62-4871-BF00-EEB2C76F00EB}" srcOrd="0" destOrd="0" presId="urn:microsoft.com/office/officeart/2008/layout/PictureAccentList"/>
    <dgm:cxn modelId="{FC01B85D-753E-4A15-9559-D3F81C034EBE}" type="presOf" srcId="{2D78E84B-8871-47DB-B2AC-3D3999F73C6F}" destId="{DB44E0AE-A990-48A2-A304-9B93382AEDFA}" srcOrd="0" destOrd="0" presId="urn:microsoft.com/office/officeart/2008/layout/PictureAccentList"/>
    <dgm:cxn modelId="{1F0F5994-D4F6-42F4-8DC6-EF1C075692DA}" type="presOf" srcId="{949A8C37-C454-429D-9BD7-C9C9C7953A48}" destId="{0B370BBF-A172-43C6-AC58-F26408B27D6B}" srcOrd="0" destOrd="0" presId="urn:microsoft.com/office/officeart/2008/layout/PictureAccentList"/>
    <dgm:cxn modelId="{9A63231F-6803-453E-9D02-021A50E35ABF}" srcId="{5682CC25-6BDB-45A4-9149-E4A192C80A40}" destId="{D108616E-F8EE-48E6-9830-86D2D4F62D7D}" srcOrd="2" destOrd="0" parTransId="{C122A32E-5EAE-47A6-B498-A6CEDE878335}" sibTransId="{867DD8EB-6C7F-42C5-A1FF-ED9B51A1F54A}"/>
    <dgm:cxn modelId="{91197C21-53F8-4C36-AFE3-FA27BA953E81}" srcId="{5682CC25-6BDB-45A4-9149-E4A192C80A40}" destId="{949A8C37-C454-429D-9BD7-C9C9C7953A48}" srcOrd="1" destOrd="0" parTransId="{0EEA6480-ECF7-44D6-B9F3-8B3A402295B8}" sibTransId="{509630B9-FB19-429F-AA00-04858E4478C8}"/>
    <dgm:cxn modelId="{3C4A3171-6694-4E49-8EDA-18EA0F905BD1}" srcId="{5682CC25-6BDB-45A4-9149-E4A192C80A40}" destId="{2D78E84B-8871-47DB-B2AC-3D3999F73C6F}" srcOrd="0" destOrd="0" parTransId="{CC2AC0AF-2500-47AB-BBFE-7B46F0A94B13}" sibTransId="{F137687F-7833-4BFE-970E-CCC5649B59D9}"/>
    <dgm:cxn modelId="{F6D7234C-C6DA-4355-BDC3-9126A1F4C148}" type="presOf" srcId="{5682CC25-6BDB-45A4-9149-E4A192C80A40}" destId="{85AB0B45-6A08-49D9-93DF-25FE887BB51D}" srcOrd="0" destOrd="0" presId="urn:microsoft.com/office/officeart/2008/layout/PictureAccentList"/>
    <dgm:cxn modelId="{DDA2D7A3-C06F-4818-B796-E8FB53D24516}" srcId="{E1104411-C78C-4EF7-8F05-2B8E8982E46E}" destId="{5682CC25-6BDB-45A4-9149-E4A192C80A40}" srcOrd="0" destOrd="0" parTransId="{48BDBE20-7B71-486A-86C5-4725CF72382B}" sibTransId="{79936CE1-D022-4C4F-AF08-E1E24C8EE875}"/>
    <dgm:cxn modelId="{674385FD-717A-4894-922F-C4D3E16C2273}" type="presParOf" srcId="{26DB246F-2350-47B7-B4F9-5BC8865D6A75}" destId="{55EF6A7C-16A2-4C3C-BB80-FEC93B0B3168}" srcOrd="0" destOrd="0" presId="urn:microsoft.com/office/officeart/2008/layout/PictureAccentList"/>
    <dgm:cxn modelId="{68C4D4BE-C37F-47F8-94E7-E57A124E654F}" type="presParOf" srcId="{55EF6A7C-16A2-4C3C-BB80-FEC93B0B3168}" destId="{29994BC6-9BE2-4989-B88D-A46D1BC17CDD}" srcOrd="0" destOrd="0" presId="urn:microsoft.com/office/officeart/2008/layout/PictureAccentList"/>
    <dgm:cxn modelId="{F84ADCE9-617D-44F4-89D8-A2BE3F347A7F}" type="presParOf" srcId="{29994BC6-9BE2-4989-B88D-A46D1BC17CDD}" destId="{85AB0B45-6A08-49D9-93DF-25FE887BB51D}" srcOrd="0" destOrd="0" presId="urn:microsoft.com/office/officeart/2008/layout/PictureAccentList"/>
    <dgm:cxn modelId="{EE2AEAE5-549C-4EA4-B488-978D15D7863F}" type="presParOf" srcId="{55EF6A7C-16A2-4C3C-BB80-FEC93B0B3168}" destId="{371D3987-909D-49D1-B2BD-4B8747C40BCA}" srcOrd="1" destOrd="0" presId="urn:microsoft.com/office/officeart/2008/layout/PictureAccentList"/>
    <dgm:cxn modelId="{5D30F7AD-A2CB-4897-831A-9B072D30D55D}" type="presParOf" srcId="{371D3987-909D-49D1-B2BD-4B8747C40BCA}" destId="{6258BDEF-85EF-4C9D-AD7E-4338F7BC8BA2}" srcOrd="0" destOrd="0" presId="urn:microsoft.com/office/officeart/2008/layout/PictureAccentList"/>
    <dgm:cxn modelId="{97C39CAE-8F6C-4851-9A1A-D65FB488C33A}" type="presParOf" srcId="{6258BDEF-85EF-4C9D-AD7E-4338F7BC8BA2}" destId="{F10C5DA7-771C-44D8-BE92-48F4D044FF9A}" srcOrd="0" destOrd="0" presId="urn:microsoft.com/office/officeart/2008/layout/PictureAccentList"/>
    <dgm:cxn modelId="{3ADC31F5-1E11-45E3-86E0-06C4966A84B6}" type="presParOf" srcId="{6258BDEF-85EF-4C9D-AD7E-4338F7BC8BA2}" destId="{DB44E0AE-A990-48A2-A304-9B93382AEDFA}" srcOrd="1" destOrd="0" presId="urn:microsoft.com/office/officeart/2008/layout/PictureAccentList"/>
    <dgm:cxn modelId="{2C697397-CAD9-44B8-8C4D-1966A6017274}" type="presParOf" srcId="{371D3987-909D-49D1-B2BD-4B8747C40BCA}" destId="{BC831485-383B-49F9-9B96-3BB4130B1B37}" srcOrd="1" destOrd="0" presId="urn:microsoft.com/office/officeart/2008/layout/PictureAccentList"/>
    <dgm:cxn modelId="{A5F25536-17A5-4D28-A0DC-5FB379136BAC}" type="presParOf" srcId="{BC831485-383B-49F9-9B96-3BB4130B1B37}" destId="{71F5FB24-50C9-43E0-AEE0-CFCCC2EA0784}" srcOrd="0" destOrd="0" presId="urn:microsoft.com/office/officeart/2008/layout/PictureAccentList"/>
    <dgm:cxn modelId="{1B4F9BAC-7F5B-4039-BB21-A9D626667528}" type="presParOf" srcId="{BC831485-383B-49F9-9B96-3BB4130B1B37}" destId="{0B370BBF-A172-43C6-AC58-F26408B27D6B}" srcOrd="1" destOrd="0" presId="urn:microsoft.com/office/officeart/2008/layout/PictureAccentList"/>
    <dgm:cxn modelId="{88D66FA9-B5A7-4C20-A6D3-F7AC19F68100}" type="presParOf" srcId="{371D3987-909D-49D1-B2BD-4B8747C40BCA}" destId="{62A4F946-307C-4D63-B630-EE881DC2AAC5}" srcOrd="2" destOrd="0" presId="urn:microsoft.com/office/officeart/2008/layout/PictureAccentList"/>
    <dgm:cxn modelId="{F07BB9A8-2E17-478E-B246-35FB607837CA}" type="presParOf" srcId="{62A4F946-307C-4D63-B630-EE881DC2AAC5}" destId="{B74A5D58-8988-4577-8281-A9B3A5F756CB}" srcOrd="0" destOrd="0" presId="urn:microsoft.com/office/officeart/2008/layout/PictureAccentList"/>
    <dgm:cxn modelId="{1102D3AF-C80B-40DD-9529-537538E6A887}" type="presParOf" srcId="{62A4F946-307C-4D63-B630-EE881DC2AAC5}" destId="{14BFD780-9A62-4871-BF00-EEB2C76F00E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1104411-C78C-4EF7-8F05-2B8E8982E46E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682CC25-6BDB-45A4-9149-E4A192C80A40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3200" dirty="0">
              <a:solidFill>
                <a:schemeClr val="tx1"/>
              </a:solidFill>
            </a:rPr>
            <a:t>Measurement of Pain</a:t>
          </a:r>
          <a:endParaRPr lang="el-GR" sz="3200" dirty="0">
            <a:solidFill>
              <a:schemeClr val="tx1"/>
            </a:solidFill>
          </a:endParaRPr>
        </a:p>
      </dgm:t>
    </dgm:pt>
    <dgm:pt modelId="{48BDBE20-7B71-486A-86C5-4725CF72382B}" type="parTrans" cxnId="{DDA2D7A3-C06F-4818-B796-E8FB53D24516}">
      <dgm:prSet/>
      <dgm:spPr/>
      <dgm:t>
        <a:bodyPr/>
        <a:lstStyle/>
        <a:p>
          <a:endParaRPr lang="el-GR"/>
        </a:p>
      </dgm:t>
    </dgm:pt>
    <dgm:pt modelId="{79936CE1-D022-4C4F-AF08-E1E24C8EE875}" type="sibTrans" cxnId="{DDA2D7A3-C06F-4818-B796-E8FB53D24516}">
      <dgm:prSet/>
      <dgm:spPr/>
      <dgm:t>
        <a:bodyPr/>
        <a:lstStyle/>
        <a:p>
          <a:endParaRPr lang="el-GR"/>
        </a:p>
      </dgm:t>
    </dgm:pt>
    <dgm:pt modelId="{2D78E84B-8871-47DB-B2AC-3D3999F73C6F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Unidimensional Tools</a:t>
          </a:r>
          <a:endParaRPr lang="el-GR" sz="2800" dirty="0">
            <a:solidFill>
              <a:schemeClr val="tx1"/>
            </a:solidFill>
          </a:endParaRPr>
        </a:p>
      </dgm:t>
    </dgm:pt>
    <dgm:pt modelId="{CC2AC0AF-2500-47AB-BBFE-7B46F0A94B13}" type="parTrans" cxnId="{3C4A3171-6694-4E49-8EDA-18EA0F905BD1}">
      <dgm:prSet/>
      <dgm:spPr/>
      <dgm:t>
        <a:bodyPr/>
        <a:lstStyle/>
        <a:p>
          <a:endParaRPr lang="el-GR"/>
        </a:p>
      </dgm:t>
    </dgm:pt>
    <dgm:pt modelId="{F137687F-7833-4BFE-970E-CCC5649B59D9}" type="sibTrans" cxnId="{3C4A3171-6694-4E49-8EDA-18EA0F905BD1}">
      <dgm:prSet/>
      <dgm:spPr/>
      <dgm:t>
        <a:bodyPr/>
        <a:lstStyle/>
        <a:p>
          <a:endParaRPr lang="el-GR"/>
        </a:p>
      </dgm:t>
    </dgm:pt>
    <dgm:pt modelId="{949A8C37-C454-429D-9BD7-C9C9C7953A48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Multidimensional Tools</a:t>
          </a:r>
          <a:endParaRPr lang="el-GR" sz="2800" dirty="0">
            <a:solidFill>
              <a:schemeClr val="tx1"/>
            </a:solidFill>
          </a:endParaRPr>
        </a:p>
      </dgm:t>
    </dgm:pt>
    <dgm:pt modelId="{0EEA6480-ECF7-44D6-B9F3-8B3A402295B8}" type="parTrans" cxnId="{91197C21-53F8-4C36-AFE3-FA27BA953E81}">
      <dgm:prSet/>
      <dgm:spPr/>
      <dgm:t>
        <a:bodyPr/>
        <a:lstStyle/>
        <a:p>
          <a:endParaRPr lang="el-GR"/>
        </a:p>
      </dgm:t>
    </dgm:pt>
    <dgm:pt modelId="{509630B9-FB19-429F-AA00-04858E4478C8}" type="sibTrans" cxnId="{91197C21-53F8-4C36-AFE3-FA27BA953E81}">
      <dgm:prSet/>
      <dgm:spPr/>
      <dgm:t>
        <a:bodyPr/>
        <a:lstStyle/>
        <a:p>
          <a:endParaRPr lang="el-GR"/>
        </a:p>
      </dgm:t>
    </dgm:pt>
    <dgm:pt modelId="{D108616E-F8EE-48E6-9830-86D2D4F62D7D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Observational Tools</a:t>
          </a:r>
          <a:endParaRPr lang="el-GR" sz="2800" dirty="0">
            <a:solidFill>
              <a:schemeClr val="tx1"/>
            </a:solidFill>
          </a:endParaRPr>
        </a:p>
      </dgm:t>
    </dgm:pt>
    <dgm:pt modelId="{C122A32E-5EAE-47A6-B498-A6CEDE878335}" type="parTrans" cxnId="{9A63231F-6803-453E-9D02-021A50E35ABF}">
      <dgm:prSet/>
      <dgm:spPr/>
      <dgm:t>
        <a:bodyPr/>
        <a:lstStyle/>
        <a:p>
          <a:endParaRPr lang="el-GR"/>
        </a:p>
      </dgm:t>
    </dgm:pt>
    <dgm:pt modelId="{867DD8EB-6C7F-42C5-A1FF-ED9B51A1F54A}" type="sibTrans" cxnId="{9A63231F-6803-453E-9D02-021A50E35ABF}">
      <dgm:prSet/>
      <dgm:spPr/>
      <dgm:t>
        <a:bodyPr/>
        <a:lstStyle/>
        <a:p>
          <a:endParaRPr lang="el-GR"/>
        </a:p>
      </dgm:t>
    </dgm:pt>
    <dgm:pt modelId="{26DB246F-2350-47B7-B4F9-5BC8865D6A75}" type="pres">
      <dgm:prSet presAssocID="{E1104411-C78C-4EF7-8F05-2B8E8982E46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EF6A7C-16A2-4C3C-BB80-FEC93B0B3168}" type="pres">
      <dgm:prSet presAssocID="{5682CC25-6BDB-45A4-9149-E4A192C80A40}" presName="root" presStyleCnt="0">
        <dgm:presLayoutVars>
          <dgm:chMax/>
          <dgm:chPref val="4"/>
        </dgm:presLayoutVars>
      </dgm:prSet>
      <dgm:spPr/>
    </dgm:pt>
    <dgm:pt modelId="{29994BC6-9BE2-4989-B88D-A46D1BC17CDD}" type="pres">
      <dgm:prSet presAssocID="{5682CC25-6BDB-45A4-9149-E4A192C80A40}" presName="rootComposite" presStyleCnt="0">
        <dgm:presLayoutVars/>
      </dgm:prSet>
      <dgm:spPr/>
    </dgm:pt>
    <dgm:pt modelId="{85AB0B45-6A08-49D9-93DF-25FE887BB51D}" type="pres">
      <dgm:prSet presAssocID="{5682CC25-6BDB-45A4-9149-E4A192C80A40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l-GR"/>
        </a:p>
      </dgm:t>
    </dgm:pt>
    <dgm:pt modelId="{371D3987-909D-49D1-B2BD-4B8747C40BCA}" type="pres">
      <dgm:prSet presAssocID="{5682CC25-6BDB-45A4-9149-E4A192C80A40}" presName="childShape" presStyleCnt="0">
        <dgm:presLayoutVars>
          <dgm:chMax val="0"/>
          <dgm:chPref val="0"/>
        </dgm:presLayoutVars>
      </dgm:prSet>
      <dgm:spPr/>
    </dgm:pt>
    <dgm:pt modelId="{6258BDEF-85EF-4C9D-AD7E-4338F7BC8BA2}" type="pres">
      <dgm:prSet presAssocID="{2D78E84B-8871-47DB-B2AC-3D3999F73C6F}" presName="childComposite" presStyleCnt="0">
        <dgm:presLayoutVars>
          <dgm:chMax val="0"/>
          <dgm:chPref val="0"/>
        </dgm:presLayoutVars>
      </dgm:prSet>
      <dgm:spPr/>
    </dgm:pt>
    <dgm:pt modelId="{F10C5DA7-771C-44D8-BE92-48F4D044FF9A}" type="pres">
      <dgm:prSet presAssocID="{2D78E84B-8871-47DB-B2AC-3D3999F73C6F}" presName="Image" presStyleLbl="node1" presStyleIdx="0" presStyleCnt="3"/>
      <dgm:spPr>
        <a:noFill/>
        <a:ln>
          <a:noFill/>
        </a:ln>
      </dgm:spPr>
      <dgm:extLst/>
    </dgm:pt>
    <dgm:pt modelId="{DB44E0AE-A990-48A2-A304-9B93382AEDFA}" type="pres">
      <dgm:prSet presAssocID="{2D78E84B-8871-47DB-B2AC-3D3999F73C6F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C831485-383B-49F9-9B96-3BB4130B1B37}" type="pres">
      <dgm:prSet presAssocID="{949A8C37-C454-429D-9BD7-C9C9C7953A48}" presName="childComposite" presStyleCnt="0">
        <dgm:presLayoutVars>
          <dgm:chMax val="0"/>
          <dgm:chPref val="0"/>
        </dgm:presLayoutVars>
      </dgm:prSet>
      <dgm:spPr/>
    </dgm:pt>
    <dgm:pt modelId="{71F5FB24-50C9-43E0-AEE0-CFCCC2EA0784}" type="pres">
      <dgm:prSet presAssocID="{949A8C37-C454-429D-9BD7-C9C9C7953A48}" presName="Image" presStyleLbl="node1" presStyleIdx="1" presStyleCnt="3"/>
      <dgm:spPr>
        <a:noFill/>
        <a:ln>
          <a:noFill/>
        </a:ln>
      </dgm:spPr>
    </dgm:pt>
    <dgm:pt modelId="{0B370BBF-A172-43C6-AC58-F26408B27D6B}" type="pres">
      <dgm:prSet presAssocID="{949A8C37-C454-429D-9BD7-C9C9C7953A48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2A4F946-307C-4D63-B630-EE881DC2AAC5}" type="pres">
      <dgm:prSet presAssocID="{D108616E-F8EE-48E6-9830-86D2D4F62D7D}" presName="childComposite" presStyleCnt="0">
        <dgm:presLayoutVars>
          <dgm:chMax val="0"/>
          <dgm:chPref val="0"/>
        </dgm:presLayoutVars>
      </dgm:prSet>
      <dgm:spPr/>
    </dgm:pt>
    <dgm:pt modelId="{B74A5D58-8988-4577-8281-A9B3A5F756CB}" type="pres">
      <dgm:prSet presAssocID="{D108616E-F8EE-48E6-9830-86D2D4F62D7D}" presName="Image" presStyleLbl="node1" presStyleIdx="2" presStyleCnt="3"/>
      <dgm:spPr>
        <a:noFill/>
        <a:ln>
          <a:noFill/>
        </a:ln>
      </dgm:spPr>
    </dgm:pt>
    <dgm:pt modelId="{14BFD780-9A62-4871-BF00-EEB2C76F00EB}" type="pres">
      <dgm:prSet presAssocID="{D108616E-F8EE-48E6-9830-86D2D4F62D7D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7AF8938-A76A-46F8-99DA-C9CD00855F6C}" type="presOf" srcId="{E1104411-C78C-4EF7-8F05-2B8E8982E46E}" destId="{26DB246F-2350-47B7-B4F9-5BC8865D6A75}" srcOrd="0" destOrd="0" presId="urn:microsoft.com/office/officeart/2008/layout/PictureAccentList"/>
    <dgm:cxn modelId="{22DB218D-A8AC-49E4-9BCB-D29066202915}" type="presOf" srcId="{D108616E-F8EE-48E6-9830-86D2D4F62D7D}" destId="{14BFD780-9A62-4871-BF00-EEB2C76F00EB}" srcOrd="0" destOrd="0" presId="urn:microsoft.com/office/officeart/2008/layout/PictureAccentList"/>
    <dgm:cxn modelId="{FC01B85D-753E-4A15-9559-D3F81C034EBE}" type="presOf" srcId="{2D78E84B-8871-47DB-B2AC-3D3999F73C6F}" destId="{DB44E0AE-A990-48A2-A304-9B93382AEDFA}" srcOrd="0" destOrd="0" presId="urn:microsoft.com/office/officeart/2008/layout/PictureAccentList"/>
    <dgm:cxn modelId="{1F0F5994-D4F6-42F4-8DC6-EF1C075692DA}" type="presOf" srcId="{949A8C37-C454-429D-9BD7-C9C9C7953A48}" destId="{0B370BBF-A172-43C6-AC58-F26408B27D6B}" srcOrd="0" destOrd="0" presId="urn:microsoft.com/office/officeart/2008/layout/PictureAccentList"/>
    <dgm:cxn modelId="{9A63231F-6803-453E-9D02-021A50E35ABF}" srcId="{5682CC25-6BDB-45A4-9149-E4A192C80A40}" destId="{D108616E-F8EE-48E6-9830-86D2D4F62D7D}" srcOrd="2" destOrd="0" parTransId="{C122A32E-5EAE-47A6-B498-A6CEDE878335}" sibTransId="{867DD8EB-6C7F-42C5-A1FF-ED9B51A1F54A}"/>
    <dgm:cxn modelId="{91197C21-53F8-4C36-AFE3-FA27BA953E81}" srcId="{5682CC25-6BDB-45A4-9149-E4A192C80A40}" destId="{949A8C37-C454-429D-9BD7-C9C9C7953A48}" srcOrd="1" destOrd="0" parTransId="{0EEA6480-ECF7-44D6-B9F3-8B3A402295B8}" sibTransId="{509630B9-FB19-429F-AA00-04858E4478C8}"/>
    <dgm:cxn modelId="{3C4A3171-6694-4E49-8EDA-18EA0F905BD1}" srcId="{5682CC25-6BDB-45A4-9149-E4A192C80A40}" destId="{2D78E84B-8871-47DB-B2AC-3D3999F73C6F}" srcOrd="0" destOrd="0" parTransId="{CC2AC0AF-2500-47AB-BBFE-7B46F0A94B13}" sibTransId="{F137687F-7833-4BFE-970E-CCC5649B59D9}"/>
    <dgm:cxn modelId="{F6D7234C-C6DA-4355-BDC3-9126A1F4C148}" type="presOf" srcId="{5682CC25-6BDB-45A4-9149-E4A192C80A40}" destId="{85AB0B45-6A08-49D9-93DF-25FE887BB51D}" srcOrd="0" destOrd="0" presId="urn:microsoft.com/office/officeart/2008/layout/PictureAccentList"/>
    <dgm:cxn modelId="{DDA2D7A3-C06F-4818-B796-E8FB53D24516}" srcId="{E1104411-C78C-4EF7-8F05-2B8E8982E46E}" destId="{5682CC25-6BDB-45A4-9149-E4A192C80A40}" srcOrd="0" destOrd="0" parTransId="{48BDBE20-7B71-486A-86C5-4725CF72382B}" sibTransId="{79936CE1-D022-4C4F-AF08-E1E24C8EE875}"/>
    <dgm:cxn modelId="{674385FD-717A-4894-922F-C4D3E16C2273}" type="presParOf" srcId="{26DB246F-2350-47B7-B4F9-5BC8865D6A75}" destId="{55EF6A7C-16A2-4C3C-BB80-FEC93B0B3168}" srcOrd="0" destOrd="0" presId="urn:microsoft.com/office/officeart/2008/layout/PictureAccentList"/>
    <dgm:cxn modelId="{68C4D4BE-C37F-47F8-94E7-E57A124E654F}" type="presParOf" srcId="{55EF6A7C-16A2-4C3C-BB80-FEC93B0B3168}" destId="{29994BC6-9BE2-4989-B88D-A46D1BC17CDD}" srcOrd="0" destOrd="0" presId="urn:microsoft.com/office/officeart/2008/layout/PictureAccentList"/>
    <dgm:cxn modelId="{F84ADCE9-617D-44F4-89D8-A2BE3F347A7F}" type="presParOf" srcId="{29994BC6-9BE2-4989-B88D-A46D1BC17CDD}" destId="{85AB0B45-6A08-49D9-93DF-25FE887BB51D}" srcOrd="0" destOrd="0" presId="urn:microsoft.com/office/officeart/2008/layout/PictureAccentList"/>
    <dgm:cxn modelId="{EE2AEAE5-549C-4EA4-B488-978D15D7863F}" type="presParOf" srcId="{55EF6A7C-16A2-4C3C-BB80-FEC93B0B3168}" destId="{371D3987-909D-49D1-B2BD-4B8747C40BCA}" srcOrd="1" destOrd="0" presId="urn:microsoft.com/office/officeart/2008/layout/PictureAccentList"/>
    <dgm:cxn modelId="{5D30F7AD-A2CB-4897-831A-9B072D30D55D}" type="presParOf" srcId="{371D3987-909D-49D1-B2BD-4B8747C40BCA}" destId="{6258BDEF-85EF-4C9D-AD7E-4338F7BC8BA2}" srcOrd="0" destOrd="0" presId="urn:microsoft.com/office/officeart/2008/layout/PictureAccentList"/>
    <dgm:cxn modelId="{97C39CAE-8F6C-4851-9A1A-D65FB488C33A}" type="presParOf" srcId="{6258BDEF-85EF-4C9D-AD7E-4338F7BC8BA2}" destId="{F10C5DA7-771C-44D8-BE92-48F4D044FF9A}" srcOrd="0" destOrd="0" presId="urn:microsoft.com/office/officeart/2008/layout/PictureAccentList"/>
    <dgm:cxn modelId="{3ADC31F5-1E11-45E3-86E0-06C4966A84B6}" type="presParOf" srcId="{6258BDEF-85EF-4C9D-AD7E-4338F7BC8BA2}" destId="{DB44E0AE-A990-48A2-A304-9B93382AEDFA}" srcOrd="1" destOrd="0" presId="urn:microsoft.com/office/officeart/2008/layout/PictureAccentList"/>
    <dgm:cxn modelId="{2C697397-CAD9-44B8-8C4D-1966A6017274}" type="presParOf" srcId="{371D3987-909D-49D1-B2BD-4B8747C40BCA}" destId="{BC831485-383B-49F9-9B96-3BB4130B1B37}" srcOrd="1" destOrd="0" presId="urn:microsoft.com/office/officeart/2008/layout/PictureAccentList"/>
    <dgm:cxn modelId="{A5F25536-17A5-4D28-A0DC-5FB379136BAC}" type="presParOf" srcId="{BC831485-383B-49F9-9B96-3BB4130B1B37}" destId="{71F5FB24-50C9-43E0-AEE0-CFCCC2EA0784}" srcOrd="0" destOrd="0" presId="urn:microsoft.com/office/officeart/2008/layout/PictureAccentList"/>
    <dgm:cxn modelId="{1B4F9BAC-7F5B-4039-BB21-A9D626667528}" type="presParOf" srcId="{BC831485-383B-49F9-9B96-3BB4130B1B37}" destId="{0B370BBF-A172-43C6-AC58-F26408B27D6B}" srcOrd="1" destOrd="0" presId="urn:microsoft.com/office/officeart/2008/layout/PictureAccentList"/>
    <dgm:cxn modelId="{88D66FA9-B5A7-4C20-A6D3-F7AC19F68100}" type="presParOf" srcId="{371D3987-909D-49D1-B2BD-4B8747C40BCA}" destId="{62A4F946-307C-4D63-B630-EE881DC2AAC5}" srcOrd="2" destOrd="0" presId="urn:microsoft.com/office/officeart/2008/layout/PictureAccentList"/>
    <dgm:cxn modelId="{F07BB9A8-2E17-478E-B246-35FB607837CA}" type="presParOf" srcId="{62A4F946-307C-4D63-B630-EE881DC2AAC5}" destId="{B74A5D58-8988-4577-8281-A9B3A5F756CB}" srcOrd="0" destOrd="0" presId="urn:microsoft.com/office/officeart/2008/layout/PictureAccentList"/>
    <dgm:cxn modelId="{1102D3AF-C80B-40DD-9529-537538E6A887}" type="presParOf" srcId="{62A4F946-307C-4D63-B630-EE881DC2AAC5}" destId="{14BFD780-9A62-4871-BF00-EEB2C76F00E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1104411-C78C-4EF7-8F05-2B8E8982E46E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682CC25-6BDB-45A4-9149-E4A192C80A40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3200" dirty="0">
              <a:solidFill>
                <a:schemeClr val="tx1"/>
              </a:solidFill>
            </a:rPr>
            <a:t>Measurement of Pain</a:t>
          </a:r>
          <a:endParaRPr lang="el-GR" sz="3200" dirty="0">
            <a:solidFill>
              <a:schemeClr val="tx1"/>
            </a:solidFill>
          </a:endParaRPr>
        </a:p>
      </dgm:t>
    </dgm:pt>
    <dgm:pt modelId="{48BDBE20-7B71-486A-86C5-4725CF72382B}" type="parTrans" cxnId="{DDA2D7A3-C06F-4818-B796-E8FB53D24516}">
      <dgm:prSet/>
      <dgm:spPr/>
      <dgm:t>
        <a:bodyPr/>
        <a:lstStyle/>
        <a:p>
          <a:endParaRPr lang="el-GR"/>
        </a:p>
      </dgm:t>
    </dgm:pt>
    <dgm:pt modelId="{79936CE1-D022-4C4F-AF08-E1E24C8EE875}" type="sibTrans" cxnId="{DDA2D7A3-C06F-4818-B796-E8FB53D24516}">
      <dgm:prSet/>
      <dgm:spPr/>
      <dgm:t>
        <a:bodyPr/>
        <a:lstStyle/>
        <a:p>
          <a:endParaRPr lang="el-GR"/>
        </a:p>
      </dgm:t>
    </dgm:pt>
    <dgm:pt modelId="{2D78E84B-8871-47DB-B2AC-3D3999F73C6F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Unidimensional Tools</a:t>
          </a:r>
          <a:endParaRPr lang="el-GR" sz="2800" dirty="0">
            <a:solidFill>
              <a:schemeClr val="tx1"/>
            </a:solidFill>
          </a:endParaRPr>
        </a:p>
      </dgm:t>
    </dgm:pt>
    <dgm:pt modelId="{CC2AC0AF-2500-47AB-BBFE-7B46F0A94B13}" type="parTrans" cxnId="{3C4A3171-6694-4E49-8EDA-18EA0F905BD1}">
      <dgm:prSet/>
      <dgm:spPr/>
      <dgm:t>
        <a:bodyPr/>
        <a:lstStyle/>
        <a:p>
          <a:endParaRPr lang="el-GR"/>
        </a:p>
      </dgm:t>
    </dgm:pt>
    <dgm:pt modelId="{F137687F-7833-4BFE-970E-CCC5649B59D9}" type="sibTrans" cxnId="{3C4A3171-6694-4E49-8EDA-18EA0F905BD1}">
      <dgm:prSet/>
      <dgm:spPr/>
      <dgm:t>
        <a:bodyPr/>
        <a:lstStyle/>
        <a:p>
          <a:endParaRPr lang="el-GR"/>
        </a:p>
      </dgm:t>
    </dgm:pt>
    <dgm:pt modelId="{949A8C37-C454-429D-9BD7-C9C9C7953A48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Multidimensional Tools</a:t>
          </a:r>
          <a:endParaRPr lang="el-GR" sz="2800" dirty="0">
            <a:solidFill>
              <a:schemeClr val="tx1"/>
            </a:solidFill>
          </a:endParaRPr>
        </a:p>
      </dgm:t>
    </dgm:pt>
    <dgm:pt modelId="{0EEA6480-ECF7-44D6-B9F3-8B3A402295B8}" type="parTrans" cxnId="{91197C21-53F8-4C36-AFE3-FA27BA953E81}">
      <dgm:prSet/>
      <dgm:spPr/>
      <dgm:t>
        <a:bodyPr/>
        <a:lstStyle/>
        <a:p>
          <a:endParaRPr lang="el-GR"/>
        </a:p>
      </dgm:t>
    </dgm:pt>
    <dgm:pt modelId="{509630B9-FB19-429F-AA00-04858E4478C8}" type="sibTrans" cxnId="{91197C21-53F8-4C36-AFE3-FA27BA953E81}">
      <dgm:prSet/>
      <dgm:spPr/>
      <dgm:t>
        <a:bodyPr/>
        <a:lstStyle/>
        <a:p>
          <a:endParaRPr lang="el-GR"/>
        </a:p>
      </dgm:t>
    </dgm:pt>
    <dgm:pt modelId="{D108616E-F8EE-48E6-9830-86D2D4F62D7D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>
              <a:solidFill>
                <a:schemeClr val="tx1"/>
              </a:solidFill>
            </a:rPr>
            <a:t>Observational Tools</a:t>
          </a:r>
          <a:endParaRPr lang="el-GR" sz="2800" dirty="0">
            <a:solidFill>
              <a:schemeClr val="tx1"/>
            </a:solidFill>
          </a:endParaRPr>
        </a:p>
      </dgm:t>
    </dgm:pt>
    <dgm:pt modelId="{C122A32E-5EAE-47A6-B498-A6CEDE878335}" type="parTrans" cxnId="{9A63231F-6803-453E-9D02-021A50E35ABF}">
      <dgm:prSet/>
      <dgm:spPr/>
      <dgm:t>
        <a:bodyPr/>
        <a:lstStyle/>
        <a:p>
          <a:endParaRPr lang="el-GR"/>
        </a:p>
      </dgm:t>
    </dgm:pt>
    <dgm:pt modelId="{867DD8EB-6C7F-42C5-A1FF-ED9B51A1F54A}" type="sibTrans" cxnId="{9A63231F-6803-453E-9D02-021A50E35ABF}">
      <dgm:prSet/>
      <dgm:spPr/>
      <dgm:t>
        <a:bodyPr/>
        <a:lstStyle/>
        <a:p>
          <a:endParaRPr lang="el-GR"/>
        </a:p>
      </dgm:t>
    </dgm:pt>
    <dgm:pt modelId="{26DB246F-2350-47B7-B4F9-5BC8865D6A75}" type="pres">
      <dgm:prSet presAssocID="{E1104411-C78C-4EF7-8F05-2B8E8982E46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EF6A7C-16A2-4C3C-BB80-FEC93B0B3168}" type="pres">
      <dgm:prSet presAssocID="{5682CC25-6BDB-45A4-9149-E4A192C80A40}" presName="root" presStyleCnt="0">
        <dgm:presLayoutVars>
          <dgm:chMax/>
          <dgm:chPref val="4"/>
        </dgm:presLayoutVars>
      </dgm:prSet>
      <dgm:spPr/>
    </dgm:pt>
    <dgm:pt modelId="{29994BC6-9BE2-4989-B88D-A46D1BC17CDD}" type="pres">
      <dgm:prSet presAssocID="{5682CC25-6BDB-45A4-9149-E4A192C80A40}" presName="rootComposite" presStyleCnt="0">
        <dgm:presLayoutVars/>
      </dgm:prSet>
      <dgm:spPr/>
    </dgm:pt>
    <dgm:pt modelId="{85AB0B45-6A08-49D9-93DF-25FE887BB51D}" type="pres">
      <dgm:prSet presAssocID="{5682CC25-6BDB-45A4-9149-E4A192C80A40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l-GR"/>
        </a:p>
      </dgm:t>
    </dgm:pt>
    <dgm:pt modelId="{371D3987-909D-49D1-B2BD-4B8747C40BCA}" type="pres">
      <dgm:prSet presAssocID="{5682CC25-6BDB-45A4-9149-E4A192C80A40}" presName="childShape" presStyleCnt="0">
        <dgm:presLayoutVars>
          <dgm:chMax val="0"/>
          <dgm:chPref val="0"/>
        </dgm:presLayoutVars>
      </dgm:prSet>
      <dgm:spPr/>
    </dgm:pt>
    <dgm:pt modelId="{6258BDEF-85EF-4C9D-AD7E-4338F7BC8BA2}" type="pres">
      <dgm:prSet presAssocID="{2D78E84B-8871-47DB-B2AC-3D3999F73C6F}" presName="childComposite" presStyleCnt="0">
        <dgm:presLayoutVars>
          <dgm:chMax val="0"/>
          <dgm:chPref val="0"/>
        </dgm:presLayoutVars>
      </dgm:prSet>
      <dgm:spPr/>
    </dgm:pt>
    <dgm:pt modelId="{F10C5DA7-771C-44D8-BE92-48F4D044FF9A}" type="pres">
      <dgm:prSet presAssocID="{2D78E84B-8871-47DB-B2AC-3D3999F73C6F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xmlns="" id="0" name="" descr="Σημάδι ελέγχου"/>
        </a:ext>
      </dgm:extLst>
    </dgm:pt>
    <dgm:pt modelId="{DB44E0AE-A990-48A2-A304-9B93382AEDFA}" type="pres">
      <dgm:prSet presAssocID="{2D78E84B-8871-47DB-B2AC-3D3999F73C6F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C831485-383B-49F9-9B96-3BB4130B1B37}" type="pres">
      <dgm:prSet presAssocID="{949A8C37-C454-429D-9BD7-C9C9C7953A48}" presName="childComposite" presStyleCnt="0">
        <dgm:presLayoutVars>
          <dgm:chMax val="0"/>
          <dgm:chPref val="0"/>
        </dgm:presLayoutVars>
      </dgm:prSet>
      <dgm:spPr/>
    </dgm:pt>
    <dgm:pt modelId="{71F5FB24-50C9-43E0-AEE0-CFCCC2EA0784}" type="pres">
      <dgm:prSet presAssocID="{949A8C37-C454-429D-9BD7-C9C9C7953A48}" presName="Image" presStyleLbl="node1" presStyleIdx="1" presStyleCnt="3"/>
      <dgm:spPr>
        <a:noFill/>
        <a:ln>
          <a:noFill/>
        </a:ln>
      </dgm:spPr>
    </dgm:pt>
    <dgm:pt modelId="{0B370BBF-A172-43C6-AC58-F26408B27D6B}" type="pres">
      <dgm:prSet presAssocID="{949A8C37-C454-429D-9BD7-C9C9C7953A48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2A4F946-307C-4D63-B630-EE881DC2AAC5}" type="pres">
      <dgm:prSet presAssocID="{D108616E-F8EE-48E6-9830-86D2D4F62D7D}" presName="childComposite" presStyleCnt="0">
        <dgm:presLayoutVars>
          <dgm:chMax val="0"/>
          <dgm:chPref val="0"/>
        </dgm:presLayoutVars>
      </dgm:prSet>
      <dgm:spPr/>
    </dgm:pt>
    <dgm:pt modelId="{B74A5D58-8988-4577-8281-A9B3A5F756CB}" type="pres">
      <dgm:prSet presAssocID="{D108616E-F8EE-48E6-9830-86D2D4F62D7D}" presName="Image" presStyleLbl="node1" presStyleIdx="2" presStyleCnt="3"/>
      <dgm:spPr>
        <a:noFill/>
        <a:ln>
          <a:noFill/>
        </a:ln>
      </dgm:spPr>
    </dgm:pt>
    <dgm:pt modelId="{14BFD780-9A62-4871-BF00-EEB2C76F00EB}" type="pres">
      <dgm:prSet presAssocID="{D108616E-F8EE-48E6-9830-86D2D4F62D7D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7AF8938-A76A-46F8-99DA-C9CD00855F6C}" type="presOf" srcId="{E1104411-C78C-4EF7-8F05-2B8E8982E46E}" destId="{26DB246F-2350-47B7-B4F9-5BC8865D6A75}" srcOrd="0" destOrd="0" presId="urn:microsoft.com/office/officeart/2008/layout/PictureAccentList"/>
    <dgm:cxn modelId="{22DB218D-A8AC-49E4-9BCB-D29066202915}" type="presOf" srcId="{D108616E-F8EE-48E6-9830-86D2D4F62D7D}" destId="{14BFD780-9A62-4871-BF00-EEB2C76F00EB}" srcOrd="0" destOrd="0" presId="urn:microsoft.com/office/officeart/2008/layout/PictureAccentList"/>
    <dgm:cxn modelId="{FC01B85D-753E-4A15-9559-D3F81C034EBE}" type="presOf" srcId="{2D78E84B-8871-47DB-B2AC-3D3999F73C6F}" destId="{DB44E0AE-A990-48A2-A304-9B93382AEDFA}" srcOrd="0" destOrd="0" presId="urn:microsoft.com/office/officeart/2008/layout/PictureAccentList"/>
    <dgm:cxn modelId="{1F0F5994-D4F6-42F4-8DC6-EF1C075692DA}" type="presOf" srcId="{949A8C37-C454-429D-9BD7-C9C9C7953A48}" destId="{0B370BBF-A172-43C6-AC58-F26408B27D6B}" srcOrd="0" destOrd="0" presId="urn:microsoft.com/office/officeart/2008/layout/PictureAccentList"/>
    <dgm:cxn modelId="{9A63231F-6803-453E-9D02-021A50E35ABF}" srcId="{5682CC25-6BDB-45A4-9149-E4A192C80A40}" destId="{D108616E-F8EE-48E6-9830-86D2D4F62D7D}" srcOrd="2" destOrd="0" parTransId="{C122A32E-5EAE-47A6-B498-A6CEDE878335}" sibTransId="{867DD8EB-6C7F-42C5-A1FF-ED9B51A1F54A}"/>
    <dgm:cxn modelId="{91197C21-53F8-4C36-AFE3-FA27BA953E81}" srcId="{5682CC25-6BDB-45A4-9149-E4A192C80A40}" destId="{949A8C37-C454-429D-9BD7-C9C9C7953A48}" srcOrd="1" destOrd="0" parTransId="{0EEA6480-ECF7-44D6-B9F3-8B3A402295B8}" sibTransId="{509630B9-FB19-429F-AA00-04858E4478C8}"/>
    <dgm:cxn modelId="{3C4A3171-6694-4E49-8EDA-18EA0F905BD1}" srcId="{5682CC25-6BDB-45A4-9149-E4A192C80A40}" destId="{2D78E84B-8871-47DB-B2AC-3D3999F73C6F}" srcOrd="0" destOrd="0" parTransId="{CC2AC0AF-2500-47AB-BBFE-7B46F0A94B13}" sibTransId="{F137687F-7833-4BFE-970E-CCC5649B59D9}"/>
    <dgm:cxn modelId="{F6D7234C-C6DA-4355-BDC3-9126A1F4C148}" type="presOf" srcId="{5682CC25-6BDB-45A4-9149-E4A192C80A40}" destId="{85AB0B45-6A08-49D9-93DF-25FE887BB51D}" srcOrd="0" destOrd="0" presId="urn:microsoft.com/office/officeart/2008/layout/PictureAccentList"/>
    <dgm:cxn modelId="{DDA2D7A3-C06F-4818-B796-E8FB53D24516}" srcId="{E1104411-C78C-4EF7-8F05-2B8E8982E46E}" destId="{5682CC25-6BDB-45A4-9149-E4A192C80A40}" srcOrd="0" destOrd="0" parTransId="{48BDBE20-7B71-486A-86C5-4725CF72382B}" sibTransId="{79936CE1-D022-4C4F-AF08-E1E24C8EE875}"/>
    <dgm:cxn modelId="{674385FD-717A-4894-922F-C4D3E16C2273}" type="presParOf" srcId="{26DB246F-2350-47B7-B4F9-5BC8865D6A75}" destId="{55EF6A7C-16A2-4C3C-BB80-FEC93B0B3168}" srcOrd="0" destOrd="0" presId="urn:microsoft.com/office/officeart/2008/layout/PictureAccentList"/>
    <dgm:cxn modelId="{68C4D4BE-C37F-47F8-94E7-E57A124E654F}" type="presParOf" srcId="{55EF6A7C-16A2-4C3C-BB80-FEC93B0B3168}" destId="{29994BC6-9BE2-4989-B88D-A46D1BC17CDD}" srcOrd="0" destOrd="0" presId="urn:microsoft.com/office/officeart/2008/layout/PictureAccentList"/>
    <dgm:cxn modelId="{F84ADCE9-617D-44F4-89D8-A2BE3F347A7F}" type="presParOf" srcId="{29994BC6-9BE2-4989-B88D-A46D1BC17CDD}" destId="{85AB0B45-6A08-49D9-93DF-25FE887BB51D}" srcOrd="0" destOrd="0" presId="urn:microsoft.com/office/officeart/2008/layout/PictureAccentList"/>
    <dgm:cxn modelId="{EE2AEAE5-549C-4EA4-B488-978D15D7863F}" type="presParOf" srcId="{55EF6A7C-16A2-4C3C-BB80-FEC93B0B3168}" destId="{371D3987-909D-49D1-B2BD-4B8747C40BCA}" srcOrd="1" destOrd="0" presId="urn:microsoft.com/office/officeart/2008/layout/PictureAccentList"/>
    <dgm:cxn modelId="{5D30F7AD-A2CB-4897-831A-9B072D30D55D}" type="presParOf" srcId="{371D3987-909D-49D1-B2BD-4B8747C40BCA}" destId="{6258BDEF-85EF-4C9D-AD7E-4338F7BC8BA2}" srcOrd="0" destOrd="0" presId="urn:microsoft.com/office/officeart/2008/layout/PictureAccentList"/>
    <dgm:cxn modelId="{97C39CAE-8F6C-4851-9A1A-D65FB488C33A}" type="presParOf" srcId="{6258BDEF-85EF-4C9D-AD7E-4338F7BC8BA2}" destId="{F10C5DA7-771C-44D8-BE92-48F4D044FF9A}" srcOrd="0" destOrd="0" presId="urn:microsoft.com/office/officeart/2008/layout/PictureAccentList"/>
    <dgm:cxn modelId="{3ADC31F5-1E11-45E3-86E0-06C4966A84B6}" type="presParOf" srcId="{6258BDEF-85EF-4C9D-AD7E-4338F7BC8BA2}" destId="{DB44E0AE-A990-48A2-A304-9B93382AEDFA}" srcOrd="1" destOrd="0" presId="urn:microsoft.com/office/officeart/2008/layout/PictureAccentList"/>
    <dgm:cxn modelId="{2C697397-CAD9-44B8-8C4D-1966A6017274}" type="presParOf" srcId="{371D3987-909D-49D1-B2BD-4B8747C40BCA}" destId="{BC831485-383B-49F9-9B96-3BB4130B1B37}" srcOrd="1" destOrd="0" presId="urn:microsoft.com/office/officeart/2008/layout/PictureAccentList"/>
    <dgm:cxn modelId="{A5F25536-17A5-4D28-A0DC-5FB379136BAC}" type="presParOf" srcId="{BC831485-383B-49F9-9B96-3BB4130B1B37}" destId="{71F5FB24-50C9-43E0-AEE0-CFCCC2EA0784}" srcOrd="0" destOrd="0" presId="urn:microsoft.com/office/officeart/2008/layout/PictureAccentList"/>
    <dgm:cxn modelId="{1B4F9BAC-7F5B-4039-BB21-A9D626667528}" type="presParOf" srcId="{BC831485-383B-49F9-9B96-3BB4130B1B37}" destId="{0B370BBF-A172-43C6-AC58-F26408B27D6B}" srcOrd="1" destOrd="0" presId="urn:microsoft.com/office/officeart/2008/layout/PictureAccentList"/>
    <dgm:cxn modelId="{88D66FA9-B5A7-4C20-A6D3-F7AC19F68100}" type="presParOf" srcId="{371D3987-909D-49D1-B2BD-4B8747C40BCA}" destId="{62A4F946-307C-4D63-B630-EE881DC2AAC5}" srcOrd="2" destOrd="0" presId="urn:microsoft.com/office/officeart/2008/layout/PictureAccentList"/>
    <dgm:cxn modelId="{F07BB9A8-2E17-478E-B246-35FB607837CA}" type="presParOf" srcId="{62A4F946-307C-4D63-B630-EE881DC2AAC5}" destId="{B74A5D58-8988-4577-8281-A9B3A5F756CB}" srcOrd="0" destOrd="0" presId="urn:microsoft.com/office/officeart/2008/layout/PictureAccentList"/>
    <dgm:cxn modelId="{1102D3AF-C80B-40DD-9529-537538E6A887}" type="presParOf" srcId="{62A4F946-307C-4D63-B630-EE881DC2AAC5}" destId="{14BFD780-9A62-4871-BF00-EEB2C76F00EB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7302D4C-7B5A-4815-BF93-11269168BDD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71541E30-3DEC-46D6-B47A-090FE4853B91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ctr"/>
          <a:r>
            <a:rPr lang="en-US" sz="3200" dirty="0">
              <a:solidFill>
                <a:schemeClr val="tx1"/>
              </a:solidFill>
            </a:rPr>
            <a:t>NRS</a:t>
          </a:r>
          <a:endParaRPr lang="el-GR" sz="3200" dirty="0">
            <a:solidFill>
              <a:schemeClr val="tx1"/>
            </a:solidFill>
          </a:endParaRPr>
        </a:p>
      </dgm:t>
    </dgm:pt>
    <dgm:pt modelId="{1BDD45A8-4667-4DF5-8E2F-AB861AF313BC}" type="parTrans" cxnId="{64018C89-08E9-4C26-AD58-D3BC8267E04A}">
      <dgm:prSet/>
      <dgm:spPr/>
      <dgm:t>
        <a:bodyPr/>
        <a:lstStyle/>
        <a:p>
          <a:pPr algn="ctr"/>
          <a:endParaRPr lang="el-GR"/>
        </a:p>
      </dgm:t>
    </dgm:pt>
    <dgm:pt modelId="{7B3D2590-E44F-43D8-92EA-14C89B4DE26C}" type="sibTrans" cxnId="{64018C89-08E9-4C26-AD58-D3BC8267E04A}">
      <dgm:prSet/>
      <dgm:spPr/>
      <dgm:t>
        <a:bodyPr/>
        <a:lstStyle/>
        <a:p>
          <a:pPr algn="ctr"/>
          <a:endParaRPr lang="el-GR"/>
        </a:p>
      </dgm:t>
    </dgm:pt>
    <dgm:pt modelId="{82D7A1CB-22B1-41F2-8524-E5BCC4228884}">
      <dgm:prSet phldrT="[Κείμενο]" custT="1"/>
      <dgm:spPr>
        <a:solidFill>
          <a:schemeClr val="accent4">
            <a:lumMod val="75000"/>
            <a:alpha val="90000"/>
          </a:schemeClr>
        </a:solidFill>
      </dgm:spPr>
      <dgm:t>
        <a:bodyPr anchor="ctr" anchorCtr="0"/>
        <a:lstStyle/>
        <a:p>
          <a:pPr algn="ctr">
            <a:buFontTx/>
            <a:buNone/>
          </a:pPr>
          <a:r>
            <a:rPr lang="en-US" sz="2800" dirty="0"/>
            <a:t>Verbal Descriptor/Rating Scale</a:t>
          </a:r>
          <a:endParaRPr lang="el-GR" sz="2800" dirty="0"/>
        </a:p>
      </dgm:t>
    </dgm:pt>
    <dgm:pt modelId="{3CAC4DEF-46F1-4EC9-8E80-742CEACF17D8}" type="parTrans" cxnId="{B68FE565-6DCC-4980-9A05-F166A87EA383}">
      <dgm:prSet/>
      <dgm:spPr/>
      <dgm:t>
        <a:bodyPr/>
        <a:lstStyle/>
        <a:p>
          <a:pPr algn="ctr"/>
          <a:endParaRPr lang="el-GR"/>
        </a:p>
      </dgm:t>
    </dgm:pt>
    <dgm:pt modelId="{54A0FC44-F76F-4141-B5F7-DA8A1C4D17E2}" type="sibTrans" cxnId="{B68FE565-6DCC-4980-9A05-F166A87EA383}">
      <dgm:prSet/>
      <dgm:spPr/>
      <dgm:t>
        <a:bodyPr/>
        <a:lstStyle/>
        <a:p>
          <a:pPr algn="ctr"/>
          <a:endParaRPr lang="el-GR"/>
        </a:p>
      </dgm:t>
    </dgm:pt>
    <dgm:pt modelId="{23F8125B-17AD-4581-9EBC-2750F5581DCA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ctr"/>
          <a:r>
            <a:rPr lang="en-US" sz="3200" dirty="0">
              <a:solidFill>
                <a:schemeClr val="tx1"/>
              </a:solidFill>
            </a:rPr>
            <a:t>VAS</a:t>
          </a:r>
          <a:endParaRPr lang="el-GR" sz="3200" dirty="0">
            <a:solidFill>
              <a:schemeClr val="tx1"/>
            </a:solidFill>
          </a:endParaRPr>
        </a:p>
      </dgm:t>
    </dgm:pt>
    <dgm:pt modelId="{E89021CD-75ED-414A-A133-EEFFE8757911}" type="parTrans" cxnId="{199FFFFD-E6C1-42A1-A17C-F3DEF7ABB3A7}">
      <dgm:prSet/>
      <dgm:spPr/>
      <dgm:t>
        <a:bodyPr/>
        <a:lstStyle/>
        <a:p>
          <a:pPr algn="ctr"/>
          <a:endParaRPr lang="el-GR"/>
        </a:p>
      </dgm:t>
    </dgm:pt>
    <dgm:pt modelId="{CC286723-655C-48B4-99DD-F56A188FC2E0}" type="sibTrans" cxnId="{199FFFFD-E6C1-42A1-A17C-F3DEF7ABB3A7}">
      <dgm:prSet/>
      <dgm:spPr/>
      <dgm:t>
        <a:bodyPr/>
        <a:lstStyle/>
        <a:p>
          <a:pPr algn="ctr"/>
          <a:endParaRPr lang="el-GR"/>
        </a:p>
      </dgm:t>
    </dgm:pt>
    <dgm:pt modelId="{1FFEAB79-DCC4-4629-BD9F-6A919A5B3D60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ctr"/>
          <a:r>
            <a:rPr lang="en-US" sz="3200" dirty="0">
              <a:solidFill>
                <a:schemeClr val="tx1"/>
              </a:solidFill>
            </a:rPr>
            <a:t>FPS</a:t>
          </a:r>
          <a:endParaRPr lang="el-GR" sz="3200" dirty="0">
            <a:solidFill>
              <a:schemeClr val="tx1"/>
            </a:solidFill>
          </a:endParaRPr>
        </a:p>
      </dgm:t>
    </dgm:pt>
    <dgm:pt modelId="{EB4A91B6-A64D-44B0-9AFE-89963AD6AEE3}" type="parTrans" cxnId="{F72C1069-0E10-455C-AAC3-38FF380D50F8}">
      <dgm:prSet/>
      <dgm:spPr/>
      <dgm:t>
        <a:bodyPr/>
        <a:lstStyle/>
        <a:p>
          <a:pPr algn="ctr"/>
          <a:endParaRPr lang="el-GR"/>
        </a:p>
      </dgm:t>
    </dgm:pt>
    <dgm:pt modelId="{DA1293A8-FBFB-4EBE-81FC-167A4D7D7476}" type="sibTrans" cxnId="{F72C1069-0E10-455C-AAC3-38FF380D50F8}">
      <dgm:prSet/>
      <dgm:spPr/>
      <dgm:t>
        <a:bodyPr/>
        <a:lstStyle/>
        <a:p>
          <a:pPr algn="ctr"/>
          <a:endParaRPr lang="el-GR"/>
        </a:p>
      </dgm:t>
    </dgm:pt>
    <dgm:pt modelId="{007AE67F-D5FB-4CBC-9678-B6C299985A77}">
      <dgm:prSet phldrT="[Κείμενο]" custT="1"/>
      <dgm:spPr>
        <a:solidFill>
          <a:schemeClr val="accent4">
            <a:lumMod val="75000"/>
            <a:alpha val="90000"/>
          </a:schemeClr>
        </a:solidFill>
      </dgm:spPr>
      <dgm:t>
        <a:bodyPr anchor="ctr" anchorCtr="0"/>
        <a:lstStyle/>
        <a:p>
          <a:pPr algn="ctr">
            <a:buFontTx/>
            <a:buNone/>
          </a:pPr>
          <a:r>
            <a:rPr lang="en-US" sz="2800" dirty="0"/>
            <a:t>Faces Pain Scale</a:t>
          </a:r>
          <a:endParaRPr lang="el-GR" sz="2800" dirty="0"/>
        </a:p>
      </dgm:t>
    </dgm:pt>
    <dgm:pt modelId="{2285E886-29B6-405C-9759-731DA494FE03}" type="parTrans" cxnId="{24C9AB4C-E9EF-4C3B-A4E3-46871E74710B}">
      <dgm:prSet/>
      <dgm:spPr/>
      <dgm:t>
        <a:bodyPr/>
        <a:lstStyle/>
        <a:p>
          <a:pPr algn="ctr"/>
          <a:endParaRPr lang="el-GR"/>
        </a:p>
      </dgm:t>
    </dgm:pt>
    <dgm:pt modelId="{1D47D6EC-684D-4FE4-AB4F-D08F9109CD88}" type="sibTrans" cxnId="{24C9AB4C-E9EF-4C3B-A4E3-46871E74710B}">
      <dgm:prSet/>
      <dgm:spPr/>
      <dgm:t>
        <a:bodyPr/>
        <a:lstStyle/>
        <a:p>
          <a:pPr algn="ctr"/>
          <a:endParaRPr lang="el-GR"/>
        </a:p>
      </dgm:t>
    </dgm:pt>
    <dgm:pt modelId="{9EC8C1E5-8D40-4A32-82D4-FF4F2FB79903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ctr"/>
          <a:r>
            <a:rPr lang="en-US" sz="3200" dirty="0">
              <a:solidFill>
                <a:schemeClr val="tx1"/>
              </a:solidFill>
            </a:rPr>
            <a:t>IPT</a:t>
          </a:r>
          <a:endParaRPr lang="el-GR" sz="3200" dirty="0">
            <a:solidFill>
              <a:schemeClr val="tx1"/>
            </a:solidFill>
          </a:endParaRPr>
        </a:p>
      </dgm:t>
    </dgm:pt>
    <dgm:pt modelId="{CE86BEEA-B01A-4EAD-91B3-070DF09C41FA}" type="parTrans" cxnId="{17F03C76-E52A-4CF9-A364-C52FE73D2567}">
      <dgm:prSet/>
      <dgm:spPr/>
      <dgm:t>
        <a:bodyPr/>
        <a:lstStyle/>
        <a:p>
          <a:pPr algn="ctr"/>
          <a:endParaRPr lang="el-GR"/>
        </a:p>
      </dgm:t>
    </dgm:pt>
    <dgm:pt modelId="{CD347821-560F-4704-A329-2B86EBA287B7}" type="sibTrans" cxnId="{17F03C76-E52A-4CF9-A364-C52FE73D2567}">
      <dgm:prSet/>
      <dgm:spPr/>
      <dgm:t>
        <a:bodyPr/>
        <a:lstStyle/>
        <a:p>
          <a:pPr algn="ctr"/>
          <a:endParaRPr lang="el-GR"/>
        </a:p>
      </dgm:t>
    </dgm:pt>
    <dgm:pt modelId="{5F9FFA10-49B3-41C9-99B7-C6D4B8B0B616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ctr"/>
          <a:r>
            <a:rPr lang="en-US" sz="3200" dirty="0">
              <a:solidFill>
                <a:schemeClr val="tx1"/>
              </a:solidFill>
            </a:rPr>
            <a:t>VDS/VRS</a:t>
          </a:r>
          <a:endParaRPr lang="el-GR" sz="3200" dirty="0">
            <a:solidFill>
              <a:schemeClr val="tx1"/>
            </a:solidFill>
          </a:endParaRPr>
        </a:p>
      </dgm:t>
    </dgm:pt>
    <dgm:pt modelId="{C48E5C62-4839-4837-8418-32E02A5C725F}" type="parTrans" cxnId="{6F54C017-0967-4599-8209-33E736892837}">
      <dgm:prSet/>
      <dgm:spPr/>
      <dgm:t>
        <a:bodyPr/>
        <a:lstStyle/>
        <a:p>
          <a:pPr algn="ctr"/>
          <a:endParaRPr lang="el-GR"/>
        </a:p>
      </dgm:t>
    </dgm:pt>
    <dgm:pt modelId="{E81FAE85-8EB1-4102-A0BD-4201AB11D4F3}" type="sibTrans" cxnId="{6F54C017-0967-4599-8209-33E736892837}">
      <dgm:prSet/>
      <dgm:spPr/>
      <dgm:t>
        <a:bodyPr/>
        <a:lstStyle/>
        <a:p>
          <a:pPr algn="ctr"/>
          <a:endParaRPr lang="el-GR"/>
        </a:p>
      </dgm:t>
    </dgm:pt>
    <dgm:pt modelId="{3D12FEAB-D29C-44BB-8DDE-370147D5AB3D}">
      <dgm:prSet custT="1"/>
      <dgm:spPr>
        <a:solidFill>
          <a:schemeClr val="accent4">
            <a:lumMod val="75000"/>
            <a:alpha val="90000"/>
          </a:schemeClr>
        </a:solidFill>
      </dgm:spPr>
      <dgm:t>
        <a:bodyPr anchor="ctr" anchorCtr="0"/>
        <a:lstStyle/>
        <a:p>
          <a:pPr algn="ctr">
            <a:buFontTx/>
            <a:buNone/>
          </a:pPr>
          <a:r>
            <a:rPr lang="en-US" sz="2800" dirty="0"/>
            <a:t>Numeric Rate Scale</a:t>
          </a:r>
          <a:endParaRPr lang="el-GR" sz="2800" dirty="0"/>
        </a:p>
      </dgm:t>
    </dgm:pt>
    <dgm:pt modelId="{E0DE34CE-EB3B-4827-A559-AC6AA780EEF1}" type="parTrans" cxnId="{41D71AE0-DF5B-4C5C-B36C-CB04D4DF9FA2}">
      <dgm:prSet/>
      <dgm:spPr/>
      <dgm:t>
        <a:bodyPr/>
        <a:lstStyle/>
        <a:p>
          <a:pPr algn="ctr"/>
          <a:endParaRPr lang="el-GR"/>
        </a:p>
      </dgm:t>
    </dgm:pt>
    <dgm:pt modelId="{74105ED5-92FF-452F-A333-3E62CB9BB31E}" type="sibTrans" cxnId="{41D71AE0-DF5B-4C5C-B36C-CB04D4DF9FA2}">
      <dgm:prSet/>
      <dgm:spPr/>
      <dgm:t>
        <a:bodyPr/>
        <a:lstStyle/>
        <a:p>
          <a:pPr algn="ctr"/>
          <a:endParaRPr lang="el-GR"/>
        </a:p>
      </dgm:t>
    </dgm:pt>
    <dgm:pt modelId="{6FD4F8D8-07A5-4365-A150-E8EBCDE61C42}">
      <dgm:prSet custT="1"/>
      <dgm:spPr>
        <a:solidFill>
          <a:schemeClr val="accent4">
            <a:lumMod val="75000"/>
            <a:alpha val="90000"/>
          </a:schemeClr>
        </a:solidFill>
      </dgm:spPr>
      <dgm:t>
        <a:bodyPr anchor="ctr" anchorCtr="0"/>
        <a:lstStyle/>
        <a:p>
          <a:pPr algn="ctr">
            <a:buFontTx/>
            <a:buNone/>
          </a:pPr>
          <a:r>
            <a:rPr lang="en-US" sz="2800" dirty="0"/>
            <a:t>Visual Analog Scale</a:t>
          </a:r>
          <a:endParaRPr lang="el-GR" sz="2800" dirty="0"/>
        </a:p>
      </dgm:t>
    </dgm:pt>
    <dgm:pt modelId="{618E5572-A9AE-4990-A8F4-52B166B62232}" type="parTrans" cxnId="{D6D45DBF-1DE4-4CE4-97AA-AC1E74D604D3}">
      <dgm:prSet/>
      <dgm:spPr/>
      <dgm:t>
        <a:bodyPr/>
        <a:lstStyle/>
        <a:p>
          <a:endParaRPr lang="el-GR"/>
        </a:p>
      </dgm:t>
    </dgm:pt>
    <dgm:pt modelId="{3054FD7C-B916-4963-BA3A-B40459B120E6}" type="sibTrans" cxnId="{D6D45DBF-1DE4-4CE4-97AA-AC1E74D604D3}">
      <dgm:prSet/>
      <dgm:spPr/>
      <dgm:t>
        <a:bodyPr/>
        <a:lstStyle/>
        <a:p>
          <a:endParaRPr lang="el-GR"/>
        </a:p>
      </dgm:t>
    </dgm:pt>
    <dgm:pt modelId="{202774ED-C0EE-4709-8C30-0F68BF978B0B}">
      <dgm:prSet custT="1"/>
      <dgm:spPr>
        <a:solidFill>
          <a:schemeClr val="accent4">
            <a:lumMod val="75000"/>
            <a:alpha val="90000"/>
          </a:schemeClr>
        </a:solidFill>
      </dgm:spPr>
      <dgm:t>
        <a:bodyPr anchor="ctr" anchorCtr="0"/>
        <a:lstStyle/>
        <a:p>
          <a:pPr algn="ctr">
            <a:buFontTx/>
            <a:buNone/>
          </a:pPr>
          <a:r>
            <a:rPr lang="en-US" sz="2800" dirty="0"/>
            <a:t>IOWA Pain Thermometer</a:t>
          </a:r>
          <a:endParaRPr lang="el-GR" sz="2800" dirty="0"/>
        </a:p>
      </dgm:t>
    </dgm:pt>
    <dgm:pt modelId="{E6D59EF0-83AE-417A-93A4-3FD0C18C010C}" type="parTrans" cxnId="{35A51E7C-8659-4A95-9D26-784DA40D6136}">
      <dgm:prSet/>
      <dgm:spPr/>
      <dgm:t>
        <a:bodyPr/>
        <a:lstStyle/>
        <a:p>
          <a:endParaRPr lang="el-GR"/>
        </a:p>
      </dgm:t>
    </dgm:pt>
    <dgm:pt modelId="{A8B81F0E-7711-4289-84ED-6A78CCF9ED51}" type="sibTrans" cxnId="{35A51E7C-8659-4A95-9D26-784DA40D6136}">
      <dgm:prSet/>
      <dgm:spPr/>
      <dgm:t>
        <a:bodyPr/>
        <a:lstStyle/>
        <a:p>
          <a:endParaRPr lang="el-GR"/>
        </a:p>
      </dgm:t>
    </dgm:pt>
    <dgm:pt modelId="{4917232A-5806-4E29-B3FE-7E8DC96BB771}" type="pres">
      <dgm:prSet presAssocID="{C7302D4C-7B5A-4815-BF93-11269168BDD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35DFAE31-EDBF-4E29-88B8-3A7503603162}" type="pres">
      <dgm:prSet presAssocID="{71541E30-3DEC-46D6-B47A-090FE4853B91}" presName="linNode" presStyleCnt="0"/>
      <dgm:spPr/>
    </dgm:pt>
    <dgm:pt modelId="{D7DCA1C6-7786-4847-97F9-9696D34562EA}" type="pres">
      <dgm:prSet presAssocID="{71541E30-3DEC-46D6-B47A-090FE4853B91}" presName="parentShp" presStyleLbl="node1" presStyleIdx="0" presStyleCnt="5" custScaleX="7702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7770A4F-8934-4DBF-BBF2-09FF04120695}" type="pres">
      <dgm:prSet presAssocID="{71541E30-3DEC-46D6-B47A-090FE4853B91}" presName="childShp" presStyleLbl="bgAccFollowNode1" presStyleIdx="0" presStyleCnt="5" custScaleX="1084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349EDB8-9D80-4B01-B15A-8C17615D99C2}" type="pres">
      <dgm:prSet presAssocID="{7B3D2590-E44F-43D8-92EA-14C89B4DE26C}" presName="spacing" presStyleCnt="0"/>
      <dgm:spPr/>
    </dgm:pt>
    <dgm:pt modelId="{76D787B5-AFB2-4D6A-820A-550ACEDF7617}" type="pres">
      <dgm:prSet presAssocID="{5F9FFA10-49B3-41C9-99B7-C6D4B8B0B616}" presName="linNode" presStyleCnt="0"/>
      <dgm:spPr/>
    </dgm:pt>
    <dgm:pt modelId="{ECCA54EA-55C4-499B-9E8A-C599C1F04FA2}" type="pres">
      <dgm:prSet presAssocID="{5F9FFA10-49B3-41C9-99B7-C6D4B8B0B616}" presName="parentShp" presStyleLbl="node1" presStyleIdx="1" presStyleCnt="5" custScaleX="7702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442A1B4-8A30-4502-B63D-32A7303ABE8C}" type="pres">
      <dgm:prSet presAssocID="{5F9FFA10-49B3-41C9-99B7-C6D4B8B0B616}" presName="childShp" presStyleLbl="bgAccFollowNode1" presStyleIdx="1" presStyleCnt="5" custScaleX="1084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D4B9081-798B-4B89-858D-A4BA8DC0588D}" type="pres">
      <dgm:prSet presAssocID="{E81FAE85-8EB1-4102-A0BD-4201AB11D4F3}" presName="spacing" presStyleCnt="0"/>
      <dgm:spPr/>
    </dgm:pt>
    <dgm:pt modelId="{DAB4CFFE-A8AC-468E-8485-72B4B4A3628F}" type="pres">
      <dgm:prSet presAssocID="{23F8125B-17AD-4581-9EBC-2750F5581DCA}" presName="linNode" presStyleCnt="0"/>
      <dgm:spPr/>
    </dgm:pt>
    <dgm:pt modelId="{89D39BC1-6EC0-4095-814C-C5995E934058}" type="pres">
      <dgm:prSet presAssocID="{23F8125B-17AD-4581-9EBC-2750F5581DCA}" presName="parentShp" presStyleLbl="node1" presStyleIdx="2" presStyleCnt="5" custScaleX="7702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3E5CCF3-35D8-440C-B8E8-DD1546C0E4C5}" type="pres">
      <dgm:prSet presAssocID="{23F8125B-17AD-4581-9EBC-2750F5581DCA}" presName="childShp" presStyleLbl="bgAccFollowNode1" presStyleIdx="2" presStyleCnt="5" custScaleX="1084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34194CA-5252-474E-AB9B-403D98DECA21}" type="pres">
      <dgm:prSet presAssocID="{CC286723-655C-48B4-99DD-F56A188FC2E0}" presName="spacing" presStyleCnt="0"/>
      <dgm:spPr/>
    </dgm:pt>
    <dgm:pt modelId="{4F21DB0C-174C-4D36-8F84-C68959C536A3}" type="pres">
      <dgm:prSet presAssocID="{1FFEAB79-DCC4-4629-BD9F-6A919A5B3D60}" presName="linNode" presStyleCnt="0"/>
      <dgm:spPr/>
    </dgm:pt>
    <dgm:pt modelId="{825CC8E1-CE1F-4FD4-921C-98F9AAE3BD6D}" type="pres">
      <dgm:prSet presAssocID="{1FFEAB79-DCC4-4629-BD9F-6A919A5B3D60}" presName="parentShp" presStyleLbl="node1" presStyleIdx="3" presStyleCnt="5" custScaleX="7702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50AD3F7-351E-4C35-9B84-EC6724F8A065}" type="pres">
      <dgm:prSet presAssocID="{1FFEAB79-DCC4-4629-BD9F-6A919A5B3D60}" presName="childShp" presStyleLbl="bgAccFollowNode1" presStyleIdx="3" presStyleCnt="5" custScaleX="1084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67D2FE8-F109-4394-A3D8-875335B01B0C}" type="pres">
      <dgm:prSet presAssocID="{DA1293A8-FBFB-4EBE-81FC-167A4D7D7476}" presName="spacing" presStyleCnt="0"/>
      <dgm:spPr/>
    </dgm:pt>
    <dgm:pt modelId="{A599A458-E5F4-489B-878C-77FD3FEEEFAD}" type="pres">
      <dgm:prSet presAssocID="{9EC8C1E5-8D40-4A32-82D4-FF4F2FB79903}" presName="linNode" presStyleCnt="0"/>
      <dgm:spPr/>
    </dgm:pt>
    <dgm:pt modelId="{B960C877-A2A6-4CE9-9569-9EB80B96DC2E}" type="pres">
      <dgm:prSet presAssocID="{9EC8C1E5-8D40-4A32-82D4-FF4F2FB79903}" presName="parentShp" presStyleLbl="node1" presStyleIdx="4" presStyleCnt="5" custScaleX="7702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06DF9A0-D28A-418F-8001-457C41C327E1}" type="pres">
      <dgm:prSet presAssocID="{9EC8C1E5-8D40-4A32-82D4-FF4F2FB79903}" presName="childShp" presStyleLbl="bgAccFollowNode1" presStyleIdx="4" presStyleCnt="5" custScaleX="10841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B68FE565-6DCC-4980-9A05-F166A87EA383}" srcId="{5F9FFA10-49B3-41C9-99B7-C6D4B8B0B616}" destId="{82D7A1CB-22B1-41F2-8524-E5BCC4228884}" srcOrd="0" destOrd="0" parTransId="{3CAC4DEF-46F1-4EC9-8E80-742CEACF17D8}" sibTransId="{54A0FC44-F76F-4141-B5F7-DA8A1C4D17E2}"/>
    <dgm:cxn modelId="{C0203628-A546-46B2-908E-7F0D0EC4F7F6}" type="presOf" srcId="{007AE67F-D5FB-4CBC-9678-B6C299985A77}" destId="{150AD3F7-351E-4C35-9B84-EC6724F8A065}" srcOrd="0" destOrd="0" presId="urn:microsoft.com/office/officeart/2005/8/layout/vList6"/>
    <dgm:cxn modelId="{F8F43254-89DA-4BDE-87FE-2684FDA92B13}" type="presOf" srcId="{3D12FEAB-D29C-44BB-8DDE-370147D5AB3D}" destId="{B7770A4F-8934-4DBF-BBF2-09FF04120695}" srcOrd="0" destOrd="0" presId="urn:microsoft.com/office/officeart/2005/8/layout/vList6"/>
    <dgm:cxn modelId="{7A248602-7B53-4DC4-9FB0-B96949B354EC}" type="presOf" srcId="{5F9FFA10-49B3-41C9-99B7-C6D4B8B0B616}" destId="{ECCA54EA-55C4-499B-9E8A-C599C1F04FA2}" srcOrd="0" destOrd="0" presId="urn:microsoft.com/office/officeart/2005/8/layout/vList6"/>
    <dgm:cxn modelId="{F72C1069-0E10-455C-AAC3-38FF380D50F8}" srcId="{C7302D4C-7B5A-4815-BF93-11269168BDD4}" destId="{1FFEAB79-DCC4-4629-BD9F-6A919A5B3D60}" srcOrd="3" destOrd="0" parTransId="{EB4A91B6-A64D-44B0-9AFE-89963AD6AEE3}" sibTransId="{DA1293A8-FBFB-4EBE-81FC-167A4D7D7476}"/>
    <dgm:cxn modelId="{460E0C9B-736E-441D-8EA5-2465C7CD929F}" type="presOf" srcId="{9EC8C1E5-8D40-4A32-82D4-FF4F2FB79903}" destId="{B960C877-A2A6-4CE9-9569-9EB80B96DC2E}" srcOrd="0" destOrd="0" presId="urn:microsoft.com/office/officeart/2005/8/layout/vList6"/>
    <dgm:cxn modelId="{8ABC55D4-DF71-4FD9-874F-C3488147FF88}" type="presOf" srcId="{C7302D4C-7B5A-4815-BF93-11269168BDD4}" destId="{4917232A-5806-4E29-B3FE-7E8DC96BB771}" srcOrd="0" destOrd="0" presId="urn:microsoft.com/office/officeart/2005/8/layout/vList6"/>
    <dgm:cxn modelId="{4076F293-286D-43F3-8D78-7555C8E070EB}" type="presOf" srcId="{6FD4F8D8-07A5-4365-A150-E8EBCDE61C42}" destId="{83E5CCF3-35D8-440C-B8E8-DD1546C0E4C5}" srcOrd="0" destOrd="0" presId="urn:microsoft.com/office/officeart/2005/8/layout/vList6"/>
    <dgm:cxn modelId="{35A51E7C-8659-4A95-9D26-784DA40D6136}" srcId="{9EC8C1E5-8D40-4A32-82D4-FF4F2FB79903}" destId="{202774ED-C0EE-4709-8C30-0F68BF978B0B}" srcOrd="0" destOrd="0" parTransId="{E6D59EF0-83AE-417A-93A4-3FD0C18C010C}" sibTransId="{A8B81F0E-7711-4289-84ED-6A78CCF9ED51}"/>
    <dgm:cxn modelId="{41D71AE0-DF5B-4C5C-B36C-CB04D4DF9FA2}" srcId="{71541E30-3DEC-46D6-B47A-090FE4853B91}" destId="{3D12FEAB-D29C-44BB-8DDE-370147D5AB3D}" srcOrd="0" destOrd="0" parTransId="{E0DE34CE-EB3B-4827-A559-AC6AA780EEF1}" sibTransId="{74105ED5-92FF-452F-A333-3E62CB9BB31E}"/>
    <dgm:cxn modelId="{6F54C017-0967-4599-8209-33E736892837}" srcId="{C7302D4C-7B5A-4815-BF93-11269168BDD4}" destId="{5F9FFA10-49B3-41C9-99B7-C6D4B8B0B616}" srcOrd="1" destOrd="0" parTransId="{C48E5C62-4839-4837-8418-32E02A5C725F}" sibTransId="{E81FAE85-8EB1-4102-A0BD-4201AB11D4F3}"/>
    <dgm:cxn modelId="{7E0E6F0A-FBE3-4EFE-BA80-046494EC1903}" type="presOf" srcId="{202774ED-C0EE-4709-8C30-0F68BF978B0B}" destId="{D06DF9A0-D28A-418F-8001-457C41C327E1}" srcOrd="0" destOrd="0" presId="urn:microsoft.com/office/officeart/2005/8/layout/vList6"/>
    <dgm:cxn modelId="{BCEFFEB5-D382-4BA3-955C-5EF52D0877F1}" type="presOf" srcId="{71541E30-3DEC-46D6-B47A-090FE4853B91}" destId="{D7DCA1C6-7786-4847-97F9-9696D34562EA}" srcOrd="0" destOrd="0" presId="urn:microsoft.com/office/officeart/2005/8/layout/vList6"/>
    <dgm:cxn modelId="{456FE771-AA0D-4090-AEB9-3EB9C9D237F5}" type="presOf" srcId="{23F8125B-17AD-4581-9EBC-2750F5581DCA}" destId="{89D39BC1-6EC0-4095-814C-C5995E934058}" srcOrd="0" destOrd="0" presId="urn:microsoft.com/office/officeart/2005/8/layout/vList6"/>
    <dgm:cxn modelId="{55403D97-9AAF-4E9B-9CD2-7641F12200E6}" type="presOf" srcId="{1FFEAB79-DCC4-4629-BD9F-6A919A5B3D60}" destId="{825CC8E1-CE1F-4FD4-921C-98F9AAE3BD6D}" srcOrd="0" destOrd="0" presId="urn:microsoft.com/office/officeart/2005/8/layout/vList6"/>
    <dgm:cxn modelId="{24C9AB4C-E9EF-4C3B-A4E3-46871E74710B}" srcId="{1FFEAB79-DCC4-4629-BD9F-6A919A5B3D60}" destId="{007AE67F-D5FB-4CBC-9678-B6C299985A77}" srcOrd="0" destOrd="0" parTransId="{2285E886-29B6-405C-9759-731DA494FE03}" sibTransId="{1D47D6EC-684D-4FE4-AB4F-D08F9109CD88}"/>
    <dgm:cxn modelId="{17F03C76-E52A-4CF9-A364-C52FE73D2567}" srcId="{C7302D4C-7B5A-4815-BF93-11269168BDD4}" destId="{9EC8C1E5-8D40-4A32-82D4-FF4F2FB79903}" srcOrd="4" destOrd="0" parTransId="{CE86BEEA-B01A-4EAD-91B3-070DF09C41FA}" sibTransId="{CD347821-560F-4704-A329-2B86EBA287B7}"/>
    <dgm:cxn modelId="{74BFD23F-8056-419A-9633-3461D5F5F54B}" type="presOf" srcId="{82D7A1CB-22B1-41F2-8524-E5BCC4228884}" destId="{F442A1B4-8A30-4502-B63D-32A7303ABE8C}" srcOrd="0" destOrd="0" presId="urn:microsoft.com/office/officeart/2005/8/layout/vList6"/>
    <dgm:cxn modelId="{D6D45DBF-1DE4-4CE4-97AA-AC1E74D604D3}" srcId="{23F8125B-17AD-4581-9EBC-2750F5581DCA}" destId="{6FD4F8D8-07A5-4365-A150-E8EBCDE61C42}" srcOrd="0" destOrd="0" parTransId="{618E5572-A9AE-4990-A8F4-52B166B62232}" sibTransId="{3054FD7C-B916-4963-BA3A-B40459B120E6}"/>
    <dgm:cxn modelId="{199FFFFD-E6C1-42A1-A17C-F3DEF7ABB3A7}" srcId="{C7302D4C-7B5A-4815-BF93-11269168BDD4}" destId="{23F8125B-17AD-4581-9EBC-2750F5581DCA}" srcOrd="2" destOrd="0" parTransId="{E89021CD-75ED-414A-A133-EEFFE8757911}" sibTransId="{CC286723-655C-48B4-99DD-F56A188FC2E0}"/>
    <dgm:cxn modelId="{64018C89-08E9-4C26-AD58-D3BC8267E04A}" srcId="{C7302D4C-7B5A-4815-BF93-11269168BDD4}" destId="{71541E30-3DEC-46D6-B47A-090FE4853B91}" srcOrd="0" destOrd="0" parTransId="{1BDD45A8-4667-4DF5-8E2F-AB861AF313BC}" sibTransId="{7B3D2590-E44F-43D8-92EA-14C89B4DE26C}"/>
    <dgm:cxn modelId="{B4B7F96D-8737-4566-80A0-CD6206E469EE}" type="presParOf" srcId="{4917232A-5806-4E29-B3FE-7E8DC96BB771}" destId="{35DFAE31-EDBF-4E29-88B8-3A7503603162}" srcOrd="0" destOrd="0" presId="urn:microsoft.com/office/officeart/2005/8/layout/vList6"/>
    <dgm:cxn modelId="{77398CCE-A175-4084-AD8C-E5130659912E}" type="presParOf" srcId="{35DFAE31-EDBF-4E29-88B8-3A7503603162}" destId="{D7DCA1C6-7786-4847-97F9-9696D34562EA}" srcOrd="0" destOrd="0" presId="urn:microsoft.com/office/officeart/2005/8/layout/vList6"/>
    <dgm:cxn modelId="{927646BA-48B5-4664-98E7-C0C3C8E0BF26}" type="presParOf" srcId="{35DFAE31-EDBF-4E29-88B8-3A7503603162}" destId="{B7770A4F-8934-4DBF-BBF2-09FF04120695}" srcOrd="1" destOrd="0" presId="urn:microsoft.com/office/officeart/2005/8/layout/vList6"/>
    <dgm:cxn modelId="{31651708-ED18-4B7A-92B3-0D99C3F216CE}" type="presParOf" srcId="{4917232A-5806-4E29-B3FE-7E8DC96BB771}" destId="{4349EDB8-9D80-4B01-B15A-8C17615D99C2}" srcOrd="1" destOrd="0" presId="urn:microsoft.com/office/officeart/2005/8/layout/vList6"/>
    <dgm:cxn modelId="{72E9186A-FA85-4572-8BC1-CFBDC4A8E2A9}" type="presParOf" srcId="{4917232A-5806-4E29-B3FE-7E8DC96BB771}" destId="{76D787B5-AFB2-4D6A-820A-550ACEDF7617}" srcOrd="2" destOrd="0" presId="urn:microsoft.com/office/officeart/2005/8/layout/vList6"/>
    <dgm:cxn modelId="{D053D949-E84D-4786-A0AD-779F4EE1AABF}" type="presParOf" srcId="{76D787B5-AFB2-4D6A-820A-550ACEDF7617}" destId="{ECCA54EA-55C4-499B-9E8A-C599C1F04FA2}" srcOrd="0" destOrd="0" presId="urn:microsoft.com/office/officeart/2005/8/layout/vList6"/>
    <dgm:cxn modelId="{5C8675C2-6EBB-438E-A784-07C99A6A4DFA}" type="presParOf" srcId="{76D787B5-AFB2-4D6A-820A-550ACEDF7617}" destId="{F442A1B4-8A30-4502-B63D-32A7303ABE8C}" srcOrd="1" destOrd="0" presId="urn:microsoft.com/office/officeart/2005/8/layout/vList6"/>
    <dgm:cxn modelId="{4949BE5C-1CAB-4B14-82DB-20C1CDC21B83}" type="presParOf" srcId="{4917232A-5806-4E29-B3FE-7E8DC96BB771}" destId="{6D4B9081-798B-4B89-858D-A4BA8DC0588D}" srcOrd="3" destOrd="0" presId="urn:microsoft.com/office/officeart/2005/8/layout/vList6"/>
    <dgm:cxn modelId="{092A8BCF-ED98-4332-B8E2-0DE78D3C7F44}" type="presParOf" srcId="{4917232A-5806-4E29-B3FE-7E8DC96BB771}" destId="{DAB4CFFE-A8AC-468E-8485-72B4B4A3628F}" srcOrd="4" destOrd="0" presId="urn:microsoft.com/office/officeart/2005/8/layout/vList6"/>
    <dgm:cxn modelId="{547E6C70-BA3B-481B-907F-315D0AEA236D}" type="presParOf" srcId="{DAB4CFFE-A8AC-468E-8485-72B4B4A3628F}" destId="{89D39BC1-6EC0-4095-814C-C5995E934058}" srcOrd="0" destOrd="0" presId="urn:microsoft.com/office/officeart/2005/8/layout/vList6"/>
    <dgm:cxn modelId="{6F536443-6780-46A7-9ACE-22B6533BD6FB}" type="presParOf" srcId="{DAB4CFFE-A8AC-468E-8485-72B4B4A3628F}" destId="{83E5CCF3-35D8-440C-B8E8-DD1546C0E4C5}" srcOrd="1" destOrd="0" presId="urn:microsoft.com/office/officeart/2005/8/layout/vList6"/>
    <dgm:cxn modelId="{811A9A97-DDB8-4099-AF98-0137A198E9F3}" type="presParOf" srcId="{4917232A-5806-4E29-B3FE-7E8DC96BB771}" destId="{F34194CA-5252-474E-AB9B-403D98DECA21}" srcOrd="5" destOrd="0" presId="urn:microsoft.com/office/officeart/2005/8/layout/vList6"/>
    <dgm:cxn modelId="{61258C61-58C3-41AE-B29F-E9B5842796A3}" type="presParOf" srcId="{4917232A-5806-4E29-B3FE-7E8DC96BB771}" destId="{4F21DB0C-174C-4D36-8F84-C68959C536A3}" srcOrd="6" destOrd="0" presId="urn:microsoft.com/office/officeart/2005/8/layout/vList6"/>
    <dgm:cxn modelId="{4102312C-2FAB-4964-9585-24CC91D202CC}" type="presParOf" srcId="{4F21DB0C-174C-4D36-8F84-C68959C536A3}" destId="{825CC8E1-CE1F-4FD4-921C-98F9AAE3BD6D}" srcOrd="0" destOrd="0" presId="urn:microsoft.com/office/officeart/2005/8/layout/vList6"/>
    <dgm:cxn modelId="{466A0443-F6C1-4474-AF27-719D4C0893D8}" type="presParOf" srcId="{4F21DB0C-174C-4D36-8F84-C68959C536A3}" destId="{150AD3F7-351E-4C35-9B84-EC6724F8A065}" srcOrd="1" destOrd="0" presId="urn:microsoft.com/office/officeart/2005/8/layout/vList6"/>
    <dgm:cxn modelId="{83FB6F1B-A79C-4D1B-A6F2-623B57A21AD5}" type="presParOf" srcId="{4917232A-5806-4E29-B3FE-7E8DC96BB771}" destId="{067D2FE8-F109-4394-A3D8-875335B01B0C}" srcOrd="7" destOrd="0" presId="urn:microsoft.com/office/officeart/2005/8/layout/vList6"/>
    <dgm:cxn modelId="{D29FF4A5-F436-4A38-A581-45824FD2E6E8}" type="presParOf" srcId="{4917232A-5806-4E29-B3FE-7E8DC96BB771}" destId="{A599A458-E5F4-489B-878C-77FD3FEEEFAD}" srcOrd="8" destOrd="0" presId="urn:microsoft.com/office/officeart/2005/8/layout/vList6"/>
    <dgm:cxn modelId="{6D91B7A1-F207-4EEF-AD73-D3CFD1175168}" type="presParOf" srcId="{A599A458-E5F4-489B-878C-77FD3FEEEFAD}" destId="{B960C877-A2A6-4CE9-9569-9EB80B96DC2E}" srcOrd="0" destOrd="0" presId="urn:microsoft.com/office/officeart/2005/8/layout/vList6"/>
    <dgm:cxn modelId="{ECD14B62-290D-4D41-8995-7CA054B719DE}" type="presParOf" srcId="{A599A458-E5F4-489B-878C-77FD3FEEEFAD}" destId="{D06DF9A0-D28A-418F-8001-457C41C327E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9E093B8-F03D-44A8-9313-9E949E9549F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B8ABE482-4D2E-4B88-A72F-2F1C48D2AA2A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ctr"/>
          <a:r>
            <a:rPr lang="en-US" sz="2800" b="1" dirty="0">
              <a:solidFill>
                <a:schemeClr val="tx1"/>
              </a:solidFill>
            </a:rPr>
            <a:t>Advantages</a:t>
          </a:r>
          <a:endParaRPr lang="el-GR" sz="2800" b="1" dirty="0">
            <a:solidFill>
              <a:schemeClr val="tx1"/>
            </a:solidFill>
          </a:endParaRPr>
        </a:p>
      </dgm:t>
    </dgm:pt>
    <dgm:pt modelId="{448D16E9-E00F-44DD-A4B3-B3905172CFB9}" type="parTrans" cxnId="{F4475CC5-826B-48FC-A2AC-4E2CB165F795}">
      <dgm:prSet/>
      <dgm:spPr/>
      <dgm:t>
        <a:bodyPr/>
        <a:lstStyle/>
        <a:p>
          <a:endParaRPr lang="el-GR"/>
        </a:p>
      </dgm:t>
    </dgm:pt>
    <dgm:pt modelId="{7945016D-A601-4B13-AF0D-CFF853AD93AB}" type="sibTrans" cxnId="{F4475CC5-826B-48FC-A2AC-4E2CB165F795}">
      <dgm:prSet/>
      <dgm:spPr/>
      <dgm:t>
        <a:bodyPr/>
        <a:lstStyle/>
        <a:p>
          <a:endParaRPr lang="el-GR"/>
        </a:p>
      </dgm:t>
    </dgm:pt>
    <dgm:pt modelId="{EBEDF8B4-ED09-4D31-B838-D42532F1F317}">
      <dgm:prSet phldrT="[Κείμενο]" custT="1"/>
      <dgm:spPr/>
      <dgm:t>
        <a:bodyPr/>
        <a:lstStyle/>
        <a:p>
          <a:pPr>
            <a:spcAft>
              <a:spcPts val="0"/>
            </a:spcAft>
          </a:pPr>
          <a:r>
            <a:rPr lang="en-US" sz="2800" dirty="0"/>
            <a:t>Easy</a:t>
          </a:r>
          <a:endParaRPr lang="el-GR" sz="2800" dirty="0"/>
        </a:p>
      </dgm:t>
    </dgm:pt>
    <dgm:pt modelId="{6068F283-314D-4B60-AA1A-3556B8A9868B}" type="parTrans" cxnId="{DFE38608-49CD-4E61-BBE0-47F8A4D1A832}">
      <dgm:prSet/>
      <dgm:spPr/>
      <dgm:t>
        <a:bodyPr/>
        <a:lstStyle/>
        <a:p>
          <a:endParaRPr lang="el-GR"/>
        </a:p>
      </dgm:t>
    </dgm:pt>
    <dgm:pt modelId="{20D83D1B-D679-40B8-89CB-9C9D659734D4}" type="sibTrans" cxnId="{DFE38608-49CD-4E61-BBE0-47F8A4D1A832}">
      <dgm:prSet/>
      <dgm:spPr/>
      <dgm:t>
        <a:bodyPr/>
        <a:lstStyle/>
        <a:p>
          <a:endParaRPr lang="el-GR"/>
        </a:p>
      </dgm:t>
    </dgm:pt>
    <dgm:pt modelId="{6BC97B1F-C420-4400-9974-41A15137F3A2}">
      <dgm:prSet phldrT="[Κείμενο]" custT="1"/>
      <dgm:spPr/>
      <dgm:t>
        <a:bodyPr/>
        <a:lstStyle/>
        <a:p>
          <a:pPr>
            <a:spcAft>
              <a:spcPts val="0"/>
            </a:spcAft>
          </a:pPr>
          <a:r>
            <a:rPr lang="en-US" sz="2800" dirty="0"/>
            <a:t>Simple</a:t>
          </a:r>
          <a:endParaRPr lang="el-GR" sz="2800" dirty="0"/>
        </a:p>
      </dgm:t>
    </dgm:pt>
    <dgm:pt modelId="{DF29B2FD-8A81-471F-8AEA-9BC866EAE4BC}" type="parTrans" cxnId="{55F0F7E2-A9F1-4F38-9B5F-262AF5343978}">
      <dgm:prSet/>
      <dgm:spPr/>
      <dgm:t>
        <a:bodyPr/>
        <a:lstStyle/>
        <a:p>
          <a:endParaRPr lang="el-GR"/>
        </a:p>
      </dgm:t>
    </dgm:pt>
    <dgm:pt modelId="{63E8C0DF-6DB9-4CC3-B92E-05660F45C71C}" type="sibTrans" cxnId="{55F0F7E2-A9F1-4F38-9B5F-262AF5343978}">
      <dgm:prSet/>
      <dgm:spPr/>
      <dgm:t>
        <a:bodyPr/>
        <a:lstStyle/>
        <a:p>
          <a:endParaRPr lang="el-GR"/>
        </a:p>
      </dgm:t>
    </dgm:pt>
    <dgm:pt modelId="{9988607B-C207-42A0-B4F6-49101E36E221}">
      <dgm:prSet phldrT="[Κείμενο]" custT="1"/>
      <dgm:spPr/>
      <dgm:t>
        <a:bodyPr/>
        <a:lstStyle/>
        <a:p>
          <a:pPr>
            <a:spcAft>
              <a:spcPct val="20000"/>
            </a:spcAft>
          </a:pPr>
          <a:endParaRPr lang="el-GR" sz="2800" dirty="0"/>
        </a:p>
      </dgm:t>
    </dgm:pt>
    <dgm:pt modelId="{D6635C03-74F2-4542-AFF3-4F089CC5AC7C}" type="parTrans" cxnId="{A55665EC-ADFD-46D8-9BD6-A34D38D13385}">
      <dgm:prSet/>
      <dgm:spPr/>
      <dgm:t>
        <a:bodyPr/>
        <a:lstStyle/>
        <a:p>
          <a:endParaRPr lang="el-GR"/>
        </a:p>
      </dgm:t>
    </dgm:pt>
    <dgm:pt modelId="{1AF29A6B-6F41-471B-9BFA-E55BE07FD4CA}" type="sibTrans" cxnId="{A55665EC-ADFD-46D8-9BD6-A34D38D13385}">
      <dgm:prSet/>
      <dgm:spPr/>
      <dgm:t>
        <a:bodyPr/>
        <a:lstStyle/>
        <a:p>
          <a:endParaRPr lang="el-GR"/>
        </a:p>
      </dgm:t>
    </dgm:pt>
    <dgm:pt modelId="{A18478FA-DB0D-4A7B-A88B-A6533DED1608}">
      <dgm:prSet phldrT="[Κείμενο]" custT="1"/>
      <dgm:spPr/>
      <dgm:t>
        <a:bodyPr/>
        <a:lstStyle/>
        <a:p>
          <a:pPr>
            <a:spcAft>
              <a:spcPts val="0"/>
            </a:spcAft>
          </a:pPr>
          <a:r>
            <a:rPr lang="en-US" sz="2800" dirty="0"/>
            <a:t>Valid method to assess</a:t>
          </a:r>
          <a:endParaRPr lang="el-GR" sz="2800" dirty="0"/>
        </a:p>
      </dgm:t>
    </dgm:pt>
    <dgm:pt modelId="{D922B1A3-E13F-47D7-90CB-1EE827D2EBE1}" type="parTrans" cxnId="{54C85E88-6DF8-4B36-9889-73ADCADC4010}">
      <dgm:prSet/>
      <dgm:spPr/>
      <dgm:t>
        <a:bodyPr/>
        <a:lstStyle/>
        <a:p>
          <a:endParaRPr lang="el-GR"/>
        </a:p>
      </dgm:t>
    </dgm:pt>
    <dgm:pt modelId="{D1C1F0FC-303D-453D-9CCB-3DC78363C577}" type="sibTrans" cxnId="{54C85E88-6DF8-4B36-9889-73ADCADC4010}">
      <dgm:prSet/>
      <dgm:spPr/>
      <dgm:t>
        <a:bodyPr/>
        <a:lstStyle/>
        <a:p>
          <a:endParaRPr lang="el-GR"/>
        </a:p>
      </dgm:t>
    </dgm:pt>
    <dgm:pt modelId="{8FACEA7B-E47F-40FC-A5C5-84A9537A9AE0}">
      <dgm:prSet phldrT="[Κείμενο]" custT="1"/>
      <dgm:spPr/>
      <dgm:t>
        <a:bodyPr/>
        <a:lstStyle/>
        <a:p>
          <a:pPr>
            <a:spcAft>
              <a:spcPts val="0"/>
            </a:spcAft>
          </a:pPr>
          <a:r>
            <a:rPr lang="en-US" sz="2800" dirty="0"/>
            <a:t>Useful in special populations</a:t>
          </a:r>
          <a:endParaRPr lang="el-GR" sz="2800" dirty="0"/>
        </a:p>
      </dgm:t>
    </dgm:pt>
    <dgm:pt modelId="{D1C47747-56FD-417F-82EA-9098A81A8A3C}" type="parTrans" cxnId="{471CE502-D61B-425B-A17D-2A9DC9878835}">
      <dgm:prSet/>
      <dgm:spPr/>
      <dgm:t>
        <a:bodyPr/>
        <a:lstStyle/>
        <a:p>
          <a:endParaRPr lang="el-GR"/>
        </a:p>
      </dgm:t>
    </dgm:pt>
    <dgm:pt modelId="{89000A10-1FB0-496F-8A28-67A757125AE2}" type="sibTrans" cxnId="{471CE502-D61B-425B-A17D-2A9DC9878835}">
      <dgm:prSet/>
      <dgm:spPr/>
      <dgm:t>
        <a:bodyPr/>
        <a:lstStyle/>
        <a:p>
          <a:endParaRPr lang="el-GR"/>
        </a:p>
      </dgm:t>
    </dgm:pt>
    <dgm:pt modelId="{F1E290A0-9E32-4563-BED3-E54A1407F5AC}">
      <dgm:prSet phldrT="[Κείμενο]" custT="1"/>
      <dgm:spPr/>
      <dgm:t>
        <a:bodyPr/>
        <a:lstStyle/>
        <a:p>
          <a:pPr>
            <a:spcAft>
              <a:spcPts val="0"/>
            </a:spcAft>
            <a:buFontTx/>
            <a:buNone/>
          </a:pPr>
          <a:r>
            <a:rPr lang="en-US" sz="2800" dirty="0"/>
            <a:t>   (children, elderly, patients with difficulty communicating)</a:t>
          </a:r>
          <a:endParaRPr lang="el-GR" sz="2800" dirty="0"/>
        </a:p>
      </dgm:t>
    </dgm:pt>
    <dgm:pt modelId="{97059288-945A-4D25-858A-985BB6396669}" type="parTrans" cxnId="{8CDFC1F0-BCBB-4BF0-9AA7-6F9057585454}">
      <dgm:prSet/>
      <dgm:spPr/>
      <dgm:t>
        <a:bodyPr/>
        <a:lstStyle/>
        <a:p>
          <a:endParaRPr lang="el-GR"/>
        </a:p>
      </dgm:t>
    </dgm:pt>
    <dgm:pt modelId="{A2C9944A-255E-4E79-81D1-B972CF99127D}" type="sibTrans" cxnId="{8CDFC1F0-BCBB-4BF0-9AA7-6F9057585454}">
      <dgm:prSet/>
      <dgm:spPr/>
      <dgm:t>
        <a:bodyPr/>
        <a:lstStyle/>
        <a:p>
          <a:endParaRPr lang="el-GR"/>
        </a:p>
      </dgm:t>
    </dgm:pt>
    <dgm:pt modelId="{AAB28A9C-3B66-42A2-9D8B-1D672743E6AA}" type="pres">
      <dgm:prSet presAssocID="{19E093B8-F03D-44A8-9313-9E949E9549F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B764E026-F573-4796-98E0-CB9F62D4205D}" type="pres">
      <dgm:prSet presAssocID="{B8ABE482-4D2E-4B88-A72F-2F1C48D2AA2A}" presName="parentText" presStyleLbl="node1" presStyleIdx="0" presStyleCnt="1" custScaleX="97227" custScaleY="75194" custLinFactNeighborY="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BC7D548-6A11-49B0-90F5-6107654006C8}" type="pres">
      <dgm:prSet presAssocID="{B8ABE482-4D2E-4B88-A72F-2F1C48D2AA2A}" presName="childText" presStyleLbl="revTx" presStyleIdx="0" presStyleCnt="1" custScaleY="95569" custLinFactNeighborY="3007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4C85E88-6DF8-4B36-9889-73ADCADC4010}" srcId="{B8ABE482-4D2E-4B88-A72F-2F1C48D2AA2A}" destId="{A18478FA-DB0D-4A7B-A88B-A6533DED1608}" srcOrd="2" destOrd="0" parTransId="{D922B1A3-E13F-47D7-90CB-1EE827D2EBE1}" sibTransId="{D1C1F0FC-303D-453D-9CCB-3DC78363C577}"/>
    <dgm:cxn modelId="{8CDFC1F0-BCBB-4BF0-9AA7-6F9057585454}" srcId="{B8ABE482-4D2E-4B88-A72F-2F1C48D2AA2A}" destId="{F1E290A0-9E32-4563-BED3-E54A1407F5AC}" srcOrd="4" destOrd="0" parTransId="{97059288-945A-4D25-858A-985BB6396669}" sibTransId="{A2C9944A-255E-4E79-81D1-B972CF99127D}"/>
    <dgm:cxn modelId="{471CE502-D61B-425B-A17D-2A9DC9878835}" srcId="{B8ABE482-4D2E-4B88-A72F-2F1C48D2AA2A}" destId="{8FACEA7B-E47F-40FC-A5C5-84A9537A9AE0}" srcOrd="3" destOrd="0" parTransId="{D1C47747-56FD-417F-82EA-9098A81A8A3C}" sibTransId="{89000A10-1FB0-496F-8A28-67A757125AE2}"/>
    <dgm:cxn modelId="{7604981F-B362-4C26-8BDB-A38F9EF58685}" type="presOf" srcId="{8FACEA7B-E47F-40FC-A5C5-84A9537A9AE0}" destId="{1BC7D548-6A11-49B0-90F5-6107654006C8}" srcOrd="0" destOrd="3" presId="urn:microsoft.com/office/officeart/2005/8/layout/vList2"/>
    <dgm:cxn modelId="{DFE38608-49CD-4E61-BBE0-47F8A4D1A832}" srcId="{B8ABE482-4D2E-4B88-A72F-2F1C48D2AA2A}" destId="{EBEDF8B4-ED09-4D31-B838-D42532F1F317}" srcOrd="0" destOrd="0" parTransId="{6068F283-314D-4B60-AA1A-3556B8A9868B}" sibTransId="{20D83D1B-D679-40B8-89CB-9C9D659734D4}"/>
    <dgm:cxn modelId="{E1384E4D-70D6-4D81-9485-A335D8ADD52F}" type="presOf" srcId="{A18478FA-DB0D-4A7B-A88B-A6533DED1608}" destId="{1BC7D548-6A11-49B0-90F5-6107654006C8}" srcOrd="0" destOrd="2" presId="urn:microsoft.com/office/officeart/2005/8/layout/vList2"/>
    <dgm:cxn modelId="{6CB40A47-5B3A-418A-BDAE-962CDD4EB2CF}" type="presOf" srcId="{F1E290A0-9E32-4563-BED3-E54A1407F5AC}" destId="{1BC7D548-6A11-49B0-90F5-6107654006C8}" srcOrd="0" destOrd="4" presId="urn:microsoft.com/office/officeart/2005/8/layout/vList2"/>
    <dgm:cxn modelId="{EEEC5F51-E5A1-491E-B090-76F13FC57F79}" type="presOf" srcId="{9988607B-C207-42A0-B4F6-49101E36E221}" destId="{1BC7D548-6A11-49B0-90F5-6107654006C8}" srcOrd="0" destOrd="5" presId="urn:microsoft.com/office/officeart/2005/8/layout/vList2"/>
    <dgm:cxn modelId="{E27F5901-BBB7-4E6F-855D-886EE6279963}" type="presOf" srcId="{6BC97B1F-C420-4400-9974-41A15137F3A2}" destId="{1BC7D548-6A11-49B0-90F5-6107654006C8}" srcOrd="0" destOrd="1" presId="urn:microsoft.com/office/officeart/2005/8/layout/vList2"/>
    <dgm:cxn modelId="{7FC7F9A8-D2E2-4348-8272-834B1B85B816}" type="presOf" srcId="{B8ABE482-4D2E-4B88-A72F-2F1C48D2AA2A}" destId="{B764E026-F573-4796-98E0-CB9F62D4205D}" srcOrd="0" destOrd="0" presId="urn:microsoft.com/office/officeart/2005/8/layout/vList2"/>
    <dgm:cxn modelId="{55F0F7E2-A9F1-4F38-9B5F-262AF5343978}" srcId="{B8ABE482-4D2E-4B88-A72F-2F1C48D2AA2A}" destId="{6BC97B1F-C420-4400-9974-41A15137F3A2}" srcOrd="1" destOrd="0" parTransId="{DF29B2FD-8A81-471F-8AEA-9BC866EAE4BC}" sibTransId="{63E8C0DF-6DB9-4CC3-B92E-05660F45C71C}"/>
    <dgm:cxn modelId="{F4475CC5-826B-48FC-A2AC-4E2CB165F795}" srcId="{19E093B8-F03D-44A8-9313-9E949E9549F8}" destId="{B8ABE482-4D2E-4B88-A72F-2F1C48D2AA2A}" srcOrd="0" destOrd="0" parTransId="{448D16E9-E00F-44DD-A4B3-B3905172CFB9}" sibTransId="{7945016D-A601-4B13-AF0D-CFF853AD93AB}"/>
    <dgm:cxn modelId="{A55665EC-ADFD-46D8-9BD6-A34D38D13385}" srcId="{B8ABE482-4D2E-4B88-A72F-2F1C48D2AA2A}" destId="{9988607B-C207-42A0-B4F6-49101E36E221}" srcOrd="5" destOrd="0" parTransId="{D6635C03-74F2-4542-AFF3-4F089CC5AC7C}" sibTransId="{1AF29A6B-6F41-471B-9BFA-E55BE07FD4CA}"/>
    <dgm:cxn modelId="{0A166677-72A0-40A5-9302-187C48FDAB07}" type="presOf" srcId="{19E093B8-F03D-44A8-9313-9E949E9549F8}" destId="{AAB28A9C-3B66-42A2-9D8B-1D672743E6AA}" srcOrd="0" destOrd="0" presId="urn:microsoft.com/office/officeart/2005/8/layout/vList2"/>
    <dgm:cxn modelId="{CB9E69A3-ABAE-4C9E-897A-4E478CA5D381}" type="presOf" srcId="{EBEDF8B4-ED09-4D31-B838-D42532F1F317}" destId="{1BC7D548-6A11-49B0-90F5-6107654006C8}" srcOrd="0" destOrd="0" presId="urn:microsoft.com/office/officeart/2005/8/layout/vList2"/>
    <dgm:cxn modelId="{F80DBD53-E340-4346-9C95-BA90412F9326}" type="presParOf" srcId="{AAB28A9C-3B66-42A2-9D8B-1D672743E6AA}" destId="{B764E026-F573-4796-98E0-CB9F62D4205D}" srcOrd="0" destOrd="0" presId="urn:microsoft.com/office/officeart/2005/8/layout/vList2"/>
    <dgm:cxn modelId="{30ACCB54-D0B3-4F3E-8813-CD4A48EB0ADE}" type="presParOf" srcId="{AAB28A9C-3B66-42A2-9D8B-1D672743E6AA}" destId="{1BC7D548-6A11-49B0-90F5-6107654006C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9E093B8-F03D-44A8-9313-9E949E9549F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B8ABE482-4D2E-4B88-A72F-2F1C48D2AA2A}">
      <dgm:prSet phldrT="[Κείμενο]"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ctr"/>
          <a:r>
            <a:rPr lang="en-US" sz="2800" b="1" dirty="0">
              <a:solidFill>
                <a:schemeClr val="tx1"/>
              </a:solidFill>
            </a:rPr>
            <a:t>Disadvantages</a:t>
          </a:r>
          <a:endParaRPr lang="el-GR" sz="2800" b="1" dirty="0">
            <a:solidFill>
              <a:schemeClr val="tx1"/>
            </a:solidFill>
          </a:endParaRPr>
        </a:p>
      </dgm:t>
    </dgm:pt>
    <dgm:pt modelId="{448D16E9-E00F-44DD-A4B3-B3905172CFB9}" type="parTrans" cxnId="{F4475CC5-826B-48FC-A2AC-4E2CB165F795}">
      <dgm:prSet/>
      <dgm:spPr/>
      <dgm:t>
        <a:bodyPr/>
        <a:lstStyle/>
        <a:p>
          <a:endParaRPr lang="el-GR"/>
        </a:p>
      </dgm:t>
    </dgm:pt>
    <dgm:pt modelId="{7945016D-A601-4B13-AF0D-CFF853AD93AB}" type="sibTrans" cxnId="{F4475CC5-826B-48FC-A2AC-4E2CB165F795}">
      <dgm:prSet/>
      <dgm:spPr/>
      <dgm:t>
        <a:bodyPr/>
        <a:lstStyle/>
        <a:p>
          <a:endParaRPr lang="el-GR"/>
        </a:p>
      </dgm:t>
    </dgm:pt>
    <dgm:pt modelId="{EBEDF8B4-ED09-4D31-B838-D42532F1F317}">
      <dgm:prSet phldrT="[Κείμενο]" custT="1"/>
      <dgm:spPr/>
      <dgm:t>
        <a:bodyPr/>
        <a:lstStyle/>
        <a:p>
          <a:pPr>
            <a:spcAft>
              <a:spcPts val="0"/>
            </a:spcAft>
          </a:pPr>
          <a:r>
            <a:rPr lang="en-US" sz="2800" dirty="0"/>
            <a:t>Limited selection of descriptors</a:t>
          </a:r>
          <a:endParaRPr lang="el-GR" sz="2800" dirty="0"/>
        </a:p>
      </dgm:t>
    </dgm:pt>
    <dgm:pt modelId="{6068F283-314D-4B60-AA1A-3556B8A9868B}" type="parTrans" cxnId="{DFE38608-49CD-4E61-BBE0-47F8A4D1A832}">
      <dgm:prSet/>
      <dgm:spPr/>
      <dgm:t>
        <a:bodyPr/>
        <a:lstStyle/>
        <a:p>
          <a:endParaRPr lang="el-GR"/>
        </a:p>
      </dgm:t>
    </dgm:pt>
    <dgm:pt modelId="{20D83D1B-D679-40B8-89CB-9C9D659734D4}" type="sibTrans" cxnId="{DFE38608-49CD-4E61-BBE0-47F8A4D1A832}">
      <dgm:prSet/>
      <dgm:spPr/>
      <dgm:t>
        <a:bodyPr/>
        <a:lstStyle/>
        <a:p>
          <a:endParaRPr lang="el-GR"/>
        </a:p>
      </dgm:t>
    </dgm:pt>
    <dgm:pt modelId="{6BC97B1F-C420-4400-9974-41A15137F3A2}">
      <dgm:prSet phldrT="[Κείμενο]" custT="1"/>
      <dgm:spPr/>
      <dgm:t>
        <a:bodyPr/>
        <a:lstStyle/>
        <a:p>
          <a:pPr>
            <a:spcAft>
              <a:spcPts val="0"/>
            </a:spcAft>
          </a:pPr>
          <a:r>
            <a:rPr lang="en-US" sz="2800" dirty="0"/>
            <a:t>Patients tend to select moderate grades </a:t>
          </a:r>
          <a:endParaRPr lang="el-GR" sz="2800" dirty="0"/>
        </a:p>
      </dgm:t>
    </dgm:pt>
    <dgm:pt modelId="{DF29B2FD-8A81-471F-8AEA-9BC866EAE4BC}" type="parTrans" cxnId="{55F0F7E2-A9F1-4F38-9B5F-262AF5343978}">
      <dgm:prSet/>
      <dgm:spPr/>
      <dgm:t>
        <a:bodyPr/>
        <a:lstStyle/>
        <a:p>
          <a:endParaRPr lang="el-GR"/>
        </a:p>
      </dgm:t>
    </dgm:pt>
    <dgm:pt modelId="{63E8C0DF-6DB9-4CC3-B92E-05660F45C71C}" type="sibTrans" cxnId="{55F0F7E2-A9F1-4F38-9B5F-262AF5343978}">
      <dgm:prSet/>
      <dgm:spPr/>
      <dgm:t>
        <a:bodyPr/>
        <a:lstStyle/>
        <a:p>
          <a:endParaRPr lang="el-GR"/>
        </a:p>
      </dgm:t>
    </dgm:pt>
    <dgm:pt modelId="{9988607B-C207-42A0-B4F6-49101E36E221}">
      <dgm:prSet phldrT="[Κείμενο]" custT="1"/>
      <dgm:spPr/>
      <dgm:t>
        <a:bodyPr/>
        <a:lstStyle/>
        <a:p>
          <a:pPr>
            <a:spcAft>
              <a:spcPct val="20000"/>
            </a:spcAft>
          </a:pPr>
          <a:endParaRPr lang="el-GR" sz="2800" dirty="0"/>
        </a:p>
      </dgm:t>
    </dgm:pt>
    <dgm:pt modelId="{D6635C03-74F2-4542-AFF3-4F089CC5AC7C}" type="parTrans" cxnId="{A55665EC-ADFD-46D8-9BD6-A34D38D13385}">
      <dgm:prSet/>
      <dgm:spPr/>
      <dgm:t>
        <a:bodyPr/>
        <a:lstStyle/>
        <a:p>
          <a:endParaRPr lang="el-GR"/>
        </a:p>
      </dgm:t>
    </dgm:pt>
    <dgm:pt modelId="{1AF29A6B-6F41-471B-9BFA-E55BE07FD4CA}" type="sibTrans" cxnId="{A55665EC-ADFD-46D8-9BD6-A34D38D13385}">
      <dgm:prSet/>
      <dgm:spPr/>
      <dgm:t>
        <a:bodyPr/>
        <a:lstStyle/>
        <a:p>
          <a:endParaRPr lang="el-GR"/>
        </a:p>
      </dgm:t>
    </dgm:pt>
    <dgm:pt modelId="{AAB28A9C-3B66-42A2-9D8B-1D672743E6AA}" type="pres">
      <dgm:prSet presAssocID="{19E093B8-F03D-44A8-9313-9E949E9549F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B764E026-F573-4796-98E0-CB9F62D4205D}" type="pres">
      <dgm:prSet presAssocID="{B8ABE482-4D2E-4B88-A72F-2F1C48D2AA2A}" presName="parentText" presStyleLbl="node1" presStyleIdx="0" presStyleCnt="1" custScaleX="97227" custScaleY="73964" custLinFactNeighborY="-3260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BC7D548-6A11-49B0-90F5-6107654006C8}" type="pres">
      <dgm:prSet presAssocID="{B8ABE482-4D2E-4B88-A72F-2F1C48D2AA2A}" presName="childText" presStyleLbl="revTx" presStyleIdx="0" presStyleCnt="1" custScaleY="122814" custLinFactNeighborY="-375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DFE38608-49CD-4E61-BBE0-47F8A4D1A832}" srcId="{B8ABE482-4D2E-4B88-A72F-2F1C48D2AA2A}" destId="{EBEDF8B4-ED09-4D31-B838-D42532F1F317}" srcOrd="0" destOrd="0" parTransId="{6068F283-314D-4B60-AA1A-3556B8A9868B}" sibTransId="{20D83D1B-D679-40B8-89CB-9C9D659734D4}"/>
    <dgm:cxn modelId="{EEEC5F51-E5A1-491E-B090-76F13FC57F79}" type="presOf" srcId="{9988607B-C207-42A0-B4F6-49101E36E221}" destId="{1BC7D548-6A11-49B0-90F5-6107654006C8}" srcOrd="0" destOrd="2" presId="urn:microsoft.com/office/officeart/2005/8/layout/vList2"/>
    <dgm:cxn modelId="{E27F5901-BBB7-4E6F-855D-886EE6279963}" type="presOf" srcId="{6BC97B1F-C420-4400-9974-41A15137F3A2}" destId="{1BC7D548-6A11-49B0-90F5-6107654006C8}" srcOrd="0" destOrd="1" presId="urn:microsoft.com/office/officeart/2005/8/layout/vList2"/>
    <dgm:cxn modelId="{55F0F7E2-A9F1-4F38-9B5F-262AF5343978}" srcId="{B8ABE482-4D2E-4B88-A72F-2F1C48D2AA2A}" destId="{6BC97B1F-C420-4400-9974-41A15137F3A2}" srcOrd="1" destOrd="0" parTransId="{DF29B2FD-8A81-471F-8AEA-9BC866EAE4BC}" sibTransId="{63E8C0DF-6DB9-4CC3-B92E-05660F45C71C}"/>
    <dgm:cxn modelId="{7FC7F9A8-D2E2-4348-8272-834B1B85B816}" type="presOf" srcId="{B8ABE482-4D2E-4B88-A72F-2F1C48D2AA2A}" destId="{B764E026-F573-4796-98E0-CB9F62D4205D}" srcOrd="0" destOrd="0" presId="urn:microsoft.com/office/officeart/2005/8/layout/vList2"/>
    <dgm:cxn modelId="{A55665EC-ADFD-46D8-9BD6-A34D38D13385}" srcId="{B8ABE482-4D2E-4B88-A72F-2F1C48D2AA2A}" destId="{9988607B-C207-42A0-B4F6-49101E36E221}" srcOrd="2" destOrd="0" parTransId="{D6635C03-74F2-4542-AFF3-4F089CC5AC7C}" sibTransId="{1AF29A6B-6F41-471B-9BFA-E55BE07FD4CA}"/>
    <dgm:cxn modelId="{F4475CC5-826B-48FC-A2AC-4E2CB165F795}" srcId="{19E093B8-F03D-44A8-9313-9E949E9549F8}" destId="{B8ABE482-4D2E-4B88-A72F-2F1C48D2AA2A}" srcOrd="0" destOrd="0" parTransId="{448D16E9-E00F-44DD-A4B3-B3905172CFB9}" sibTransId="{7945016D-A601-4B13-AF0D-CFF853AD93AB}"/>
    <dgm:cxn modelId="{0A166677-72A0-40A5-9302-187C48FDAB07}" type="presOf" srcId="{19E093B8-F03D-44A8-9313-9E949E9549F8}" destId="{AAB28A9C-3B66-42A2-9D8B-1D672743E6AA}" srcOrd="0" destOrd="0" presId="urn:microsoft.com/office/officeart/2005/8/layout/vList2"/>
    <dgm:cxn modelId="{CB9E69A3-ABAE-4C9E-897A-4E478CA5D381}" type="presOf" srcId="{EBEDF8B4-ED09-4D31-B838-D42532F1F317}" destId="{1BC7D548-6A11-49B0-90F5-6107654006C8}" srcOrd="0" destOrd="0" presId="urn:microsoft.com/office/officeart/2005/8/layout/vList2"/>
    <dgm:cxn modelId="{F80DBD53-E340-4346-9C95-BA90412F9326}" type="presParOf" srcId="{AAB28A9C-3B66-42A2-9D8B-1D672743E6AA}" destId="{B764E026-F573-4796-98E0-CB9F62D4205D}" srcOrd="0" destOrd="0" presId="urn:microsoft.com/office/officeart/2005/8/layout/vList2"/>
    <dgm:cxn modelId="{30ACCB54-D0B3-4F3E-8813-CD4A48EB0ADE}" type="presParOf" srcId="{AAB28A9C-3B66-42A2-9D8B-1D672743E6AA}" destId="{1BC7D548-6A11-49B0-90F5-6107654006C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7776B-509B-4CE3-83FF-411B8FBAE9B1}">
      <dsp:nvSpPr>
        <dsp:cNvPr id="0" name=""/>
        <dsp:cNvSpPr/>
      </dsp:nvSpPr>
      <dsp:spPr>
        <a:xfrm>
          <a:off x="503187" y="1636"/>
          <a:ext cx="9509224" cy="98372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 dirty="0">
              <a:solidFill>
                <a:schemeClr val="tx1"/>
              </a:solidFill>
            </a:rPr>
            <a:t>Assessment of Pain</a:t>
          </a:r>
          <a:endParaRPr lang="el-GR" sz="3200" b="0" kern="1200" dirty="0">
            <a:solidFill>
              <a:schemeClr val="tx1"/>
            </a:solidFill>
          </a:endParaRPr>
        </a:p>
      </dsp:txBody>
      <dsp:txXfrm>
        <a:off x="531999" y="30448"/>
        <a:ext cx="9451600" cy="926101"/>
      </dsp:txXfrm>
    </dsp:sp>
    <dsp:sp modelId="{AD02C229-BD9E-40F0-805C-6BAA537E7CA7}">
      <dsp:nvSpPr>
        <dsp:cNvPr id="0" name=""/>
        <dsp:cNvSpPr/>
      </dsp:nvSpPr>
      <dsp:spPr>
        <a:xfrm>
          <a:off x="503187" y="1162431"/>
          <a:ext cx="983725" cy="98372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75CEDB-6DB1-4ED0-B675-5D15AB0B54AF}">
      <dsp:nvSpPr>
        <dsp:cNvPr id="0" name=""/>
        <dsp:cNvSpPr/>
      </dsp:nvSpPr>
      <dsp:spPr>
        <a:xfrm>
          <a:off x="1545936" y="1162431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Initial Assessment of Pain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1210461"/>
        <a:ext cx="8370415" cy="887665"/>
      </dsp:txXfrm>
    </dsp:sp>
    <dsp:sp modelId="{636E4A32-FB59-4016-B89C-42DBAE9150B7}">
      <dsp:nvSpPr>
        <dsp:cNvPr id="0" name=""/>
        <dsp:cNvSpPr/>
      </dsp:nvSpPr>
      <dsp:spPr>
        <a:xfrm>
          <a:off x="503187" y="2264204"/>
          <a:ext cx="983725" cy="98372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CD3FE9-32DA-4D0E-8B60-558F9D6F97D0}">
      <dsp:nvSpPr>
        <dsp:cNvPr id="0" name=""/>
        <dsp:cNvSpPr/>
      </dsp:nvSpPr>
      <dsp:spPr>
        <a:xfrm>
          <a:off x="1545936" y="2264204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Measurement of Pain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2312234"/>
        <a:ext cx="8370415" cy="887665"/>
      </dsp:txXfrm>
    </dsp:sp>
    <dsp:sp modelId="{1A9002FE-038E-4E6D-B113-3C6EE58EFA8D}">
      <dsp:nvSpPr>
        <dsp:cNvPr id="0" name=""/>
        <dsp:cNvSpPr/>
      </dsp:nvSpPr>
      <dsp:spPr>
        <a:xfrm>
          <a:off x="503187" y="3365976"/>
          <a:ext cx="983725" cy="98372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t="-21000" b="-2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A65979-386E-4881-B612-123B3AB6070E}">
      <dsp:nvSpPr>
        <dsp:cNvPr id="0" name=""/>
        <dsp:cNvSpPr/>
      </dsp:nvSpPr>
      <dsp:spPr>
        <a:xfrm>
          <a:off x="1545936" y="3365976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Reassessment of Pain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3414006"/>
        <a:ext cx="8370415" cy="88766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B0B45-6A08-49D9-93DF-25FE887BB51D}">
      <dsp:nvSpPr>
        <dsp:cNvPr id="0" name=""/>
        <dsp:cNvSpPr/>
      </dsp:nvSpPr>
      <dsp:spPr>
        <a:xfrm>
          <a:off x="503187" y="1636"/>
          <a:ext cx="9509224" cy="98372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Measurement of Pain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531999" y="30448"/>
        <a:ext cx="9451600" cy="926101"/>
      </dsp:txXfrm>
    </dsp:sp>
    <dsp:sp modelId="{F10C5DA7-771C-44D8-BE92-48F4D044FF9A}">
      <dsp:nvSpPr>
        <dsp:cNvPr id="0" name=""/>
        <dsp:cNvSpPr/>
      </dsp:nvSpPr>
      <dsp:spPr>
        <a:xfrm>
          <a:off x="503187" y="2264401"/>
          <a:ext cx="983725" cy="98372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4E0AE-A990-48A2-A304-9B93382AEDFA}">
      <dsp:nvSpPr>
        <dsp:cNvPr id="0" name=""/>
        <dsp:cNvSpPr/>
      </dsp:nvSpPr>
      <dsp:spPr>
        <a:xfrm>
          <a:off x="1545936" y="1162431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Unidimensional Tools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1210461"/>
        <a:ext cx="8370415" cy="887665"/>
      </dsp:txXfrm>
    </dsp:sp>
    <dsp:sp modelId="{71F5FB24-50C9-43E0-AEE0-CFCCC2EA0784}">
      <dsp:nvSpPr>
        <dsp:cNvPr id="0" name=""/>
        <dsp:cNvSpPr/>
      </dsp:nvSpPr>
      <dsp:spPr>
        <a:xfrm>
          <a:off x="503187" y="2264204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370BBF-A172-43C6-AC58-F26408B27D6B}">
      <dsp:nvSpPr>
        <dsp:cNvPr id="0" name=""/>
        <dsp:cNvSpPr/>
      </dsp:nvSpPr>
      <dsp:spPr>
        <a:xfrm>
          <a:off x="1545936" y="2264204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Multidimensional Tools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2312234"/>
        <a:ext cx="8370415" cy="887665"/>
      </dsp:txXfrm>
    </dsp:sp>
    <dsp:sp modelId="{B74A5D58-8988-4577-8281-A9B3A5F756CB}">
      <dsp:nvSpPr>
        <dsp:cNvPr id="0" name=""/>
        <dsp:cNvSpPr/>
      </dsp:nvSpPr>
      <dsp:spPr>
        <a:xfrm>
          <a:off x="503187" y="3365976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FD780-9A62-4871-BF00-EEB2C76F00EB}">
      <dsp:nvSpPr>
        <dsp:cNvPr id="0" name=""/>
        <dsp:cNvSpPr/>
      </dsp:nvSpPr>
      <dsp:spPr>
        <a:xfrm>
          <a:off x="1545936" y="3365976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Observational Tools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3414006"/>
        <a:ext cx="8370415" cy="88766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770A4F-8934-4DBF-BBF2-09FF04120695}">
      <dsp:nvSpPr>
        <dsp:cNvPr id="0" name=""/>
        <dsp:cNvSpPr/>
      </dsp:nvSpPr>
      <dsp:spPr>
        <a:xfrm>
          <a:off x="3457802" y="911"/>
          <a:ext cx="6839977" cy="8052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800" kern="1200" dirty="0"/>
            <a:t>Mc Gill Pain Questionnaire</a:t>
          </a:r>
          <a:endParaRPr lang="el-GR" sz="2800" kern="1200" dirty="0"/>
        </a:p>
      </dsp:txBody>
      <dsp:txXfrm>
        <a:off x="3457802" y="101568"/>
        <a:ext cx="6538008" cy="603939"/>
      </dsp:txXfrm>
    </dsp:sp>
    <dsp:sp modelId="{D7DCA1C6-7786-4847-97F9-9696D34562EA}">
      <dsp:nvSpPr>
        <dsp:cNvPr id="0" name=""/>
        <dsp:cNvSpPr/>
      </dsp:nvSpPr>
      <dsp:spPr>
        <a:xfrm>
          <a:off x="217820" y="911"/>
          <a:ext cx="3239982" cy="805252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MPQ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257129" y="40220"/>
        <a:ext cx="3161364" cy="726634"/>
      </dsp:txXfrm>
    </dsp:sp>
    <dsp:sp modelId="{F442A1B4-8A30-4502-B63D-32A7303ABE8C}">
      <dsp:nvSpPr>
        <dsp:cNvPr id="0" name=""/>
        <dsp:cNvSpPr/>
      </dsp:nvSpPr>
      <dsp:spPr>
        <a:xfrm>
          <a:off x="3457802" y="886689"/>
          <a:ext cx="6839977" cy="8052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800" kern="1200" dirty="0"/>
            <a:t>Brief Pain Inventory</a:t>
          </a:r>
          <a:endParaRPr lang="el-GR" sz="2800" kern="1200" dirty="0"/>
        </a:p>
      </dsp:txBody>
      <dsp:txXfrm>
        <a:off x="3457802" y="987346"/>
        <a:ext cx="6538008" cy="603939"/>
      </dsp:txXfrm>
    </dsp:sp>
    <dsp:sp modelId="{ECCA54EA-55C4-499B-9E8A-C599C1F04FA2}">
      <dsp:nvSpPr>
        <dsp:cNvPr id="0" name=""/>
        <dsp:cNvSpPr/>
      </dsp:nvSpPr>
      <dsp:spPr>
        <a:xfrm>
          <a:off x="217820" y="886689"/>
          <a:ext cx="3239982" cy="805252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BPI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257129" y="925998"/>
        <a:ext cx="3161364" cy="726634"/>
      </dsp:txXfrm>
    </dsp:sp>
    <dsp:sp modelId="{83E5CCF3-35D8-440C-B8E8-DD1546C0E4C5}">
      <dsp:nvSpPr>
        <dsp:cNvPr id="0" name=""/>
        <dsp:cNvSpPr/>
      </dsp:nvSpPr>
      <dsp:spPr>
        <a:xfrm>
          <a:off x="3457802" y="1772466"/>
          <a:ext cx="6839977" cy="8052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800" kern="1200" dirty="0"/>
            <a:t>Neuropathic Pain Scale</a:t>
          </a:r>
          <a:endParaRPr lang="el-GR" sz="2800" kern="1200" dirty="0"/>
        </a:p>
      </dsp:txBody>
      <dsp:txXfrm>
        <a:off x="3457802" y="1873123"/>
        <a:ext cx="6538008" cy="603939"/>
      </dsp:txXfrm>
    </dsp:sp>
    <dsp:sp modelId="{89D39BC1-6EC0-4095-814C-C5995E934058}">
      <dsp:nvSpPr>
        <dsp:cNvPr id="0" name=""/>
        <dsp:cNvSpPr/>
      </dsp:nvSpPr>
      <dsp:spPr>
        <a:xfrm>
          <a:off x="217820" y="1772466"/>
          <a:ext cx="3239982" cy="805252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NPS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257129" y="1811775"/>
        <a:ext cx="3161364" cy="726634"/>
      </dsp:txXfrm>
    </dsp:sp>
    <dsp:sp modelId="{150AD3F7-351E-4C35-9B84-EC6724F8A065}">
      <dsp:nvSpPr>
        <dsp:cNvPr id="0" name=""/>
        <dsp:cNvSpPr/>
      </dsp:nvSpPr>
      <dsp:spPr>
        <a:xfrm>
          <a:off x="3459560" y="2658244"/>
          <a:ext cx="6833297" cy="806403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285750" lvl="1" indent="-285750" algn="ctr" defTabSz="1244600">
            <a:lnSpc>
              <a:spcPct val="800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en-US" sz="2800" kern="1200" dirty="0"/>
            <a:t>Leeds Assessment of Neuropathic Symptoms and Signs</a:t>
          </a:r>
          <a:endParaRPr lang="el-GR" sz="2800" kern="1200" dirty="0"/>
        </a:p>
      </dsp:txBody>
      <dsp:txXfrm>
        <a:off x="3459560" y="2759044"/>
        <a:ext cx="6530896" cy="604803"/>
      </dsp:txXfrm>
    </dsp:sp>
    <dsp:sp modelId="{825CC8E1-CE1F-4FD4-921C-98F9AAE3BD6D}">
      <dsp:nvSpPr>
        <dsp:cNvPr id="0" name=""/>
        <dsp:cNvSpPr/>
      </dsp:nvSpPr>
      <dsp:spPr>
        <a:xfrm>
          <a:off x="222741" y="2658819"/>
          <a:ext cx="3236818" cy="805252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LANSS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262050" y="2698128"/>
        <a:ext cx="3158200" cy="726634"/>
      </dsp:txXfrm>
    </dsp:sp>
    <dsp:sp modelId="{D06DF9A0-D28A-418F-8001-457C41C327E1}">
      <dsp:nvSpPr>
        <dsp:cNvPr id="0" name=""/>
        <dsp:cNvSpPr/>
      </dsp:nvSpPr>
      <dsp:spPr>
        <a:xfrm>
          <a:off x="3457802" y="3545173"/>
          <a:ext cx="6839977" cy="8052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800" kern="1200" dirty="0"/>
            <a:t>Douleur </a:t>
          </a:r>
          <a:r>
            <a:rPr lang="en-US" sz="2800" kern="1200" dirty="0" err="1"/>
            <a:t>Neuropathetique</a:t>
          </a:r>
          <a:r>
            <a:rPr lang="en-US" sz="2800" kern="1200" dirty="0"/>
            <a:t> 4 Questions</a:t>
          </a:r>
          <a:endParaRPr lang="el-GR" sz="2800" kern="1200" dirty="0"/>
        </a:p>
      </dsp:txBody>
      <dsp:txXfrm>
        <a:off x="3457802" y="3645830"/>
        <a:ext cx="6538008" cy="603939"/>
      </dsp:txXfrm>
    </dsp:sp>
    <dsp:sp modelId="{B960C877-A2A6-4CE9-9569-9EB80B96DC2E}">
      <dsp:nvSpPr>
        <dsp:cNvPr id="0" name=""/>
        <dsp:cNvSpPr/>
      </dsp:nvSpPr>
      <dsp:spPr>
        <a:xfrm>
          <a:off x="217820" y="3545173"/>
          <a:ext cx="3239982" cy="805252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DN4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257129" y="3584482"/>
        <a:ext cx="3161364" cy="72663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B0B45-6A08-49D9-93DF-25FE887BB51D}">
      <dsp:nvSpPr>
        <dsp:cNvPr id="0" name=""/>
        <dsp:cNvSpPr/>
      </dsp:nvSpPr>
      <dsp:spPr>
        <a:xfrm>
          <a:off x="503187" y="1636"/>
          <a:ext cx="9509224" cy="98372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Measurement of Pain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531999" y="30448"/>
        <a:ext cx="9451600" cy="926101"/>
      </dsp:txXfrm>
    </dsp:sp>
    <dsp:sp modelId="{F10C5DA7-771C-44D8-BE92-48F4D044FF9A}">
      <dsp:nvSpPr>
        <dsp:cNvPr id="0" name=""/>
        <dsp:cNvSpPr/>
      </dsp:nvSpPr>
      <dsp:spPr>
        <a:xfrm>
          <a:off x="503187" y="3365996"/>
          <a:ext cx="983725" cy="98372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4E0AE-A990-48A2-A304-9B93382AEDFA}">
      <dsp:nvSpPr>
        <dsp:cNvPr id="0" name=""/>
        <dsp:cNvSpPr/>
      </dsp:nvSpPr>
      <dsp:spPr>
        <a:xfrm>
          <a:off x="1545936" y="1162431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Unidimensional Tools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1210461"/>
        <a:ext cx="8370415" cy="887665"/>
      </dsp:txXfrm>
    </dsp:sp>
    <dsp:sp modelId="{71F5FB24-50C9-43E0-AEE0-CFCCC2EA0784}">
      <dsp:nvSpPr>
        <dsp:cNvPr id="0" name=""/>
        <dsp:cNvSpPr/>
      </dsp:nvSpPr>
      <dsp:spPr>
        <a:xfrm>
          <a:off x="503187" y="2264204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370BBF-A172-43C6-AC58-F26408B27D6B}">
      <dsp:nvSpPr>
        <dsp:cNvPr id="0" name=""/>
        <dsp:cNvSpPr/>
      </dsp:nvSpPr>
      <dsp:spPr>
        <a:xfrm>
          <a:off x="1545936" y="2264204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Multidimensional Tools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2312234"/>
        <a:ext cx="8370415" cy="887665"/>
      </dsp:txXfrm>
    </dsp:sp>
    <dsp:sp modelId="{B74A5D58-8988-4577-8281-A9B3A5F756CB}">
      <dsp:nvSpPr>
        <dsp:cNvPr id="0" name=""/>
        <dsp:cNvSpPr/>
      </dsp:nvSpPr>
      <dsp:spPr>
        <a:xfrm>
          <a:off x="503187" y="3365976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FD780-9A62-4871-BF00-EEB2C76F00EB}">
      <dsp:nvSpPr>
        <dsp:cNvPr id="0" name=""/>
        <dsp:cNvSpPr/>
      </dsp:nvSpPr>
      <dsp:spPr>
        <a:xfrm>
          <a:off x="1545936" y="3365976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Observational Tools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3414006"/>
        <a:ext cx="8370415" cy="88766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770A4F-8934-4DBF-BBF2-09FF04120695}">
      <dsp:nvSpPr>
        <dsp:cNvPr id="0" name=""/>
        <dsp:cNvSpPr/>
      </dsp:nvSpPr>
      <dsp:spPr>
        <a:xfrm>
          <a:off x="3279605" y="1274"/>
          <a:ext cx="7199989" cy="1011345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800" kern="1200" dirty="0"/>
            <a:t>Pain Assessment in Advanced Dementia Scale</a:t>
          </a:r>
          <a:endParaRPr lang="el-GR" sz="2800" kern="1200" dirty="0"/>
        </a:p>
      </dsp:txBody>
      <dsp:txXfrm>
        <a:off x="3279605" y="127692"/>
        <a:ext cx="6820735" cy="758509"/>
      </dsp:txXfrm>
    </dsp:sp>
    <dsp:sp modelId="{D7DCA1C6-7786-4847-97F9-9696D34562EA}">
      <dsp:nvSpPr>
        <dsp:cNvPr id="0" name=""/>
        <dsp:cNvSpPr/>
      </dsp:nvSpPr>
      <dsp:spPr>
        <a:xfrm>
          <a:off x="219628" y="1274"/>
          <a:ext cx="2880012" cy="1011345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PAINAD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268998" y="50644"/>
        <a:ext cx="2781272" cy="912605"/>
      </dsp:txXfrm>
    </dsp:sp>
    <dsp:sp modelId="{F442A1B4-8A30-4502-B63D-32A7303ABE8C}">
      <dsp:nvSpPr>
        <dsp:cNvPr id="0" name=""/>
        <dsp:cNvSpPr/>
      </dsp:nvSpPr>
      <dsp:spPr>
        <a:xfrm>
          <a:off x="3279605" y="1113755"/>
          <a:ext cx="7199989" cy="1011345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800" kern="1200" dirty="0"/>
            <a:t>Face, Legs, Activity, Cry, </a:t>
          </a:r>
          <a:r>
            <a:rPr lang="en-US" sz="2800" kern="1200" dirty="0" err="1"/>
            <a:t>Consolability</a:t>
          </a:r>
          <a:endParaRPr lang="el-GR" sz="2800" kern="1200" dirty="0"/>
        </a:p>
      </dsp:txBody>
      <dsp:txXfrm>
        <a:off x="3279605" y="1240173"/>
        <a:ext cx="6820735" cy="758509"/>
      </dsp:txXfrm>
    </dsp:sp>
    <dsp:sp modelId="{ECCA54EA-55C4-499B-9E8A-C599C1F04FA2}">
      <dsp:nvSpPr>
        <dsp:cNvPr id="0" name=""/>
        <dsp:cNvSpPr/>
      </dsp:nvSpPr>
      <dsp:spPr>
        <a:xfrm>
          <a:off x="219628" y="1113755"/>
          <a:ext cx="2880012" cy="1011345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FLACC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268998" y="1163125"/>
        <a:ext cx="2781272" cy="912605"/>
      </dsp:txXfrm>
    </dsp:sp>
    <dsp:sp modelId="{83E5CCF3-35D8-440C-B8E8-DD1546C0E4C5}">
      <dsp:nvSpPr>
        <dsp:cNvPr id="0" name=""/>
        <dsp:cNvSpPr/>
      </dsp:nvSpPr>
      <dsp:spPr>
        <a:xfrm>
          <a:off x="3279605" y="2226235"/>
          <a:ext cx="7199989" cy="1011345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800" kern="1200" dirty="0"/>
            <a:t>Critical Care Pain Observation Tool</a:t>
          </a:r>
          <a:endParaRPr lang="el-GR" sz="2800" kern="1200" dirty="0"/>
        </a:p>
      </dsp:txBody>
      <dsp:txXfrm>
        <a:off x="3279605" y="2352653"/>
        <a:ext cx="6820735" cy="758509"/>
      </dsp:txXfrm>
    </dsp:sp>
    <dsp:sp modelId="{89D39BC1-6EC0-4095-814C-C5995E934058}">
      <dsp:nvSpPr>
        <dsp:cNvPr id="0" name=""/>
        <dsp:cNvSpPr/>
      </dsp:nvSpPr>
      <dsp:spPr>
        <a:xfrm>
          <a:off x="219628" y="2226235"/>
          <a:ext cx="2880012" cy="1011345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CPOT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268998" y="2275605"/>
        <a:ext cx="2781272" cy="912605"/>
      </dsp:txXfrm>
    </dsp:sp>
    <dsp:sp modelId="{150AD3F7-351E-4C35-9B84-EC6724F8A065}">
      <dsp:nvSpPr>
        <dsp:cNvPr id="0" name=""/>
        <dsp:cNvSpPr/>
      </dsp:nvSpPr>
      <dsp:spPr>
        <a:xfrm>
          <a:off x="3279605" y="3338716"/>
          <a:ext cx="7199989" cy="1011345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800" kern="1200" dirty="0"/>
            <a:t>Behavioral Pain Scale</a:t>
          </a:r>
          <a:endParaRPr lang="el-GR" sz="2800" kern="1200" dirty="0"/>
        </a:p>
      </dsp:txBody>
      <dsp:txXfrm>
        <a:off x="3279605" y="3465134"/>
        <a:ext cx="6820735" cy="758509"/>
      </dsp:txXfrm>
    </dsp:sp>
    <dsp:sp modelId="{825CC8E1-CE1F-4FD4-921C-98F9AAE3BD6D}">
      <dsp:nvSpPr>
        <dsp:cNvPr id="0" name=""/>
        <dsp:cNvSpPr/>
      </dsp:nvSpPr>
      <dsp:spPr>
        <a:xfrm>
          <a:off x="219628" y="3338716"/>
          <a:ext cx="2880012" cy="1011345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BPS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268998" y="3388086"/>
        <a:ext cx="2781272" cy="91260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770A4F-8934-4DBF-BBF2-09FF04120695}">
      <dsp:nvSpPr>
        <dsp:cNvPr id="0" name=""/>
        <dsp:cNvSpPr/>
      </dsp:nvSpPr>
      <dsp:spPr>
        <a:xfrm>
          <a:off x="3279605" y="1274"/>
          <a:ext cx="7199989" cy="1011346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800" kern="1200" dirty="0"/>
            <a:t>FPS</a:t>
          </a:r>
          <a:endParaRPr lang="el-GR" sz="2800" kern="1200" dirty="0"/>
        </a:p>
      </dsp:txBody>
      <dsp:txXfrm>
        <a:off x="3279605" y="127692"/>
        <a:ext cx="6820734" cy="758510"/>
      </dsp:txXfrm>
    </dsp:sp>
    <dsp:sp modelId="{D7DCA1C6-7786-4847-97F9-9696D34562EA}">
      <dsp:nvSpPr>
        <dsp:cNvPr id="0" name=""/>
        <dsp:cNvSpPr/>
      </dsp:nvSpPr>
      <dsp:spPr>
        <a:xfrm>
          <a:off x="219628" y="1274"/>
          <a:ext cx="2880012" cy="1011346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3-Year-Old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268998" y="50644"/>
        <a:ext cx="2781272" cy="912606"/>
      </dsp:txXfrm>
    </dsp:sp>
    <dsp:sp modelId="{F442A1B4-8A30-4502-B63D-32A7303ABE8C}">
      <dsp:nvSpPr>
        <dsp:cNvPr id="0" name=""/>
        <dsp:cNvSpPr/>
      </dsp:nvSpPr>
      <dsp:spPr>
        <a:xfrm>
          <a:off x="3279605" y="1113755"/>
          <a:ext cx="7199989" cy="1011346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800" kern="1200" dirty="0"/>
            <a:t>FPS, IPT</a:t>
          </a:r>
          <a:endParaRPr lang="el-GR" sz="2800" kern="1200" dirty="0"/>
        </a:p>
      </dsp:txBody>
      <dsp:txXfrm>
        <a:off x="3279605" y="1240173"/>
        <a:ext cx="6820734" cy="758510"/>
      </dsp:txXfrm>
    </dsp:sp>
    <dsp:sp modelId="{ECCA54EA-55C4-499B-9E8A-C599C1F04FA2}">
      <dsp:nvSpPr>
        <dsp:cNvPr id="0" name=""/>
        <dsp:cNvSpPr/>
      </dsp:nvSpPr>
      <dsp:spPr>
        <a:xfrm>
          <a:off x="219628" y="1113755"/>
          <a:ext cx="2880012" cy="1011346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4-Year-Old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268998" y="1163125"/>
        <a:ext cx="2781272" cy="912606"/>
      </dsp:txXfrm>
    </dsp:sp>
    <dsp:sp modelId="{83E5CCF3-35D8-440C-B8E8-DD1546C0E4C5}">
      <dsp:nvSpPr>
        <dsp:cNvPr id="0" name=""/>
        <dsp:cNvSpPr/>
      </dsp:nvSpPr>
      <dsp:spPr>
        <a:xfrm>
          <a:off x="3279605" y="2226236"/>
          <a:ext cx="7199989" cy="1011346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800" kern="1200" dirty="0"/>
            <a:t>VAS, VRS, NRS</a:t>
          </a:r>
          <a:endParaRPr lang="el-GR" sz="2800" kern="1200" dirty="0"/>
        </a:p>
      </dsp:txBody>
      <dsp:txXfrm>
        <a:off x="3279605" y="2352654"/>
        <a:ext cx="6820734" cy="758510"/>
      </dsp:txXfrm>
    </dsp:sp>
    <dsp:sp modelId="{89D39BC1-6EC0-4095-814C-C5995E934058}">
      <dsp:nvSpPr>
        <dsp:cNvPr id="0" name=""/>
        <dsp:cNvSpPr/>
      </dsp:nvSpPr>
      <dsp:spPr>
        <a:xfrm>
          <a:off x="219628" y="2226236"/>
          <a:ext cx="2880012" cy="1011346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&gt;5-Year-Old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268998" y="2275606"/>
        <a:ext cx="2781272" cy="912606"/>
      </dsp:txXfrm>
    </dsp:sp>
    <dsp:sp modelId="{150AD3F7-351E-4C35-9B84-EC6724F8A065}">
      <dsp:nvSpPr>
        <dsp:cNvPr id="0" name=""/>
        <dsp:cNvSpPr/>
      </dsp:nvSpPr>
      <dsp:spPr>
        <a:xfrm>
          <a:off x="3279605" y="3338717"/>
          <a:ext cx="7199989" cy="1011346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800" kern="1200" dirty="0"/>
            <a:t>NRS, MPQ </a:t>
          </a:r>
          <a:endParaRPr lang="el-GR" sz="2800" kern="1200" dirty="0"/>
        </a:p>
      </dsp:txBody>
      <dsp:txXfrm>
        <a:off x="3279605" y="3465135"/>
        <a:ext cx="6820734" cy="758510"/>
      </dsp:txXfrm>
    </dsp:sp>
    <dsp:sp modelId="{825CC8E1-CE1F-4FD4-921C-98F9AAE3BD6D}">
      <dsp:nvSpPr>
        <dsp:cNvPr id="0" name=""/>
        <dsp:cNvSpPr/>
      </dsp:nvSpPr>
      <dsp:spPr>
        <a:xfrm>
          <a:off x="219628" y="3338717"/>
          <a:ext cx="2880012" cy="1011346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&gt;12-Year-Old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268998" y="3388087"/>
        <a:ext cx="2781272" cy="91260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770A4F-8934-4DBF-BBF2-09FF04120695}">
      <dsp:nvSpPr>
        <dsp:cNvPr id="0" name=""/>
        <dsp:cNvSpPr/>
      </dsp:nvSpPr>
      <dsp:spPr>
        <a:xfrm>
          <a:off x="4089579" y="351"/>
          <a:ext cx="6300022" cy="1371093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800" kern="1200" dirty="0"/>
            <a:t>NRS, MPQ, VAS</a:t>
          </a:r>
          <a:endParaRPr lang="el-GR" sz="2800" kern="1200" dirty="0"/>
        </a:p>
      </dsp:txBody>
      <dsp:txXfrm>
        <a:off x="4089579" y="171738"/>
        <a:ext cx="5785862" cy="1028319"/>
      </dsp:txXfrm>
    </dsp:sp>
    <dsp:sp modelId="{D7DCA1C6-7786-4847-97F9-9696D34562EA}">
      <dsp:nvSpPr>
        <dsp:cNvPr id="0" name=""/>
        <dsp:cNvSpPr/>
      </dsp:nvSpPr>
      <dsp:spPr>
        <a:xfrm>
          <a:off x="309621" y="351"/>
          <a:ext cx="3599994" cy="1371093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Healthy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376552" y="67282"/>
        <a:ext cx="3466132" cy="1237231"/>
      </dsp:txXfrm>
    </dsp:sp>
    <dsp:sp modelId="{F442A1B4-8A30-4502-B63D-32A7303ABE8C}">
      <dsp:nvSpPr>
        <dsp:cNvPr id="0" name=""/>
        <dsp:cNvSpPr/>
      </dsp:nvSpPr>
      <dsp:spPr>
        <a:xfrm>
          <a:off x="4089579" y="1508554"/>
          <a:ext cx="6300022" cy="1371093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800" kern="1200" dirty="0"/>
            <a:t>VRS, FPS, BPS</a:t>
          </a:r>
          <a:endParaRPr lang="el-GR" sz="2800" kern="1200" dirty="0"/>
        </a:p>
      </dsp:txBody>
      <dsp:txXfrm>
        <a:off x="4089579" y="1679941"/>
        <a:ext cx="5785862" cy="1028319"/>
      </dsp:txXfrm>
    </dsp:sp>
    <dsp:sp modelId="{ECCA54EA-55C4-499B-9E8A-C599C1F04FA2}">
      <dsp:nvSpPr>
        <dsp:cNvPr id="0" name=""/>
        <dsp:cNvSpPr/>
      </dsp:nvSpPr>
      <dsp:spPr>
        <a:xfrm>
          <a:off x="309621" y="1508554"/>
          <a:ext cx="3599994" cy="1371093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Several Dementia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376552" y="1575485"/>
        <a:ext cx="3466132" cy="123723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B0B45-6A08-49D9-93DF-25FE887BB51D}">
      <dsp:nvSpPr>
        <dsp:cNvPr id="0" name=""/>
        <dsp:cNvSpPr/>
      </dsp:nvSpPr>
      <dsp:spPr>
        <a:xfrm>
          <a:off x="503187" y="1636"/>
          <a:ext cx="9509224" cy="98372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Reassessment of Pain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531999" y="30448"/>
        <a:ext cx="9451600" cy="926101"/>
      </dsp:txXfrm>
    </dsp:sp>
    <dsp:sp modelId="{F10C5DA7-771C-44D8-BE92-48F4D044FF9A}">
      <dsp:nvSpPr>
        <dsp:cNvPr id="0" name=""/>
        <dsp:cNvSpPr/>
      </dsp:nvSpPr>
      <dsp:spPr>
        <a:xfrm>
          <a:off x="503187" y="1162431"/>
          <a:ext cx="983725" cy="98372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4E0AE-A990-48A2-A304-9B93382AEDFA}">
      <dsp:nvSpPr>
        <dsp:cNvPr id="0" name=""/>
        <dsp:cNvSpPr/>
      </dsp:nvSpPr>
      <dsp:spPr>
        <a:xfrm>
          <a:off x="1545936" y="1162431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 Within 30 minutes of parenteral drug administration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1210461"/>
        <a:ext cx="8370415" cy="887665"/>
      </dsp:txXfrm>
    </dsp:sp>
    <dsp:sp modelId="{71F5FB24-50C9-43E0-AEE0-CFCCC2EA0784}">
      <dsp:nvSpPr>
        <dsp:cNvPr id="0" name=""/>
        <dsp:cNvSpPr/>
      </dsp:nvSpPr>
      <dsp:spPr>
        <a:xfrm>
          <a:off x="503187" y="2264204"/>
          <a:ext cx="983725" cy="98372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370BBF-A172-43C6-AC58-F26408B27D6B}">
      <dsp:nvSpPr>
        <dsp:cNvPr id="0" name=""/>
        <dsp:cNvSpPr/>
      </dsp:nvSpPr>
      <dsp:spPr>
        <a:xfrm>
          <a:off x="1545936" y="2264204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 Within one hour of oral drug administration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2312234"/>
        <a:ext cx="8370415" cy="887665"/>
      </dsp:txXfrm>
    </dsp:sp>
    <dsp:sp modelId="{B74A5D58-8988-4577-8281-A9B3A5F756CB}">
      <dsp:nvSpPr>
        <dsp:cNvPr id="0" name=""/>
        <dsp:cNvSpPr/>
      </dsp:nvSpPr>
      <dsp:spPr>
        <a:xfrm>
          <a:off x="503187" y="3365976"/>
          <a:ext cx="983725" cy="98372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FD780-9A62-4871-BF00-EEB2C76F00EB}">
      <dsp:nvSpPr>
        <dsp:cNvPr id="0" name=""/>
        <dsp:cNvSpPr/>
      </dsp:nvSpPr>
      <dsp:spPr>
        <a:xfrm>
          <a:off x="1545936" y="3365976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 With each report of new or changed pain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3414006"/>
        <a:ext cx="8370415" cy="88766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7776B-509B-4CE3-83FF-411B8FBAE9B1}">
      <dsp:nvSpPr>
        <dsp:cNvPr id="0" name=""/>
        <dsp:cNvSpPr/>
      </dsp:nvSpPr>
      <dsp:spPr>
        <a:xfrm>
          <a:off x="503187" y="1636"/>
          <a:ext cx="9509224" cy="98372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Pain Management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531999" y="30448"/>
        <a:ext cx="9451600" cy="926101"/>
      </dsp:txXfrm>
    </dsp:sp>
    <dsp:sp modelId="{AD02C229-BD9E-40F0-805C-6BAA537E7CA7}">
      <dsp:nvSpPr>
        <dsp:cNvPr id="0" name=""/>
        <dsp:cNvSpPr/>
      </dsp:nvSpPr>
      <dsp:spPr>
        <a:xfrm>
          <a:off x="503187" y="1162431"/>
          <a:ext cx="983725" cy="983725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75CEDB-6DB1-4ED0-B675-5D15AB0B54AF}">
      <dsp:nvSpPr>
        <dsp:cNvPr id="0" name=""/>
        <dsp:cNvSpPr/>
      </dsp:nvSpPr>
      <dsp:spPr>
        <a:xfrm>
          <a:off x="1545936" y="1162431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chemeClr val="tx1"/>
              </a:solidFill>
            </a:rPr>
            <a:t>Treatment Plan</a:t>
          </a:r>
          <a:endParaRPr lang="el-GR" sz="3100" kern="1200" dirty="0">
            <a:solidFill>
              <a:schemeClr val="tx1"/>
            </a:solidFill>
          </a:endParaRPr>
        </a:p>
      </dsp:txBody>
      <dsp:txXfrm>
        <a:off x="1593966" y="1210461"/>
        <a:ext cx="8370415" cy="887665"/>
      </dsp:txXfrm>
    </dsp:sp>
    <dsp:sp modelId="{636E4A32-FB59-4016-B89C-42DBAE9150B7}">
      <dsp:nvSpPr>
        <dsp:cNvPr id="0" name=""/>
        <dsp:cNvSpPr/>
      </dsp:nvSpPr>
      <dsp:spPr>
        <a:xfrm>
          <a:off x="503187" y="2264204"/>
          <a:ext cx="983725" cy="983725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2"/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CD3FE9-32DA-4D0E-8B60-558F9D6F97D0}">
      <dsp:nvSpPr>
        <dsp:cNvPr id="0" name=""/>
        <dsp:cNvSpPr/>
      </dsp:nvSpPr>
      <dsp:spPr>
        <a:xfrm>
          <a:off x="1545936" y="2264204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chemeClr val="tx1"/>
              </a:solidFill>
            </a:rPr>
            <a:t>Pharmacologic Therapy</a:t>
          </a:r>
          <a:endParaRPr lang="el-GR" sz="3100" kern="1200" dirty="0">
            <a:solidFill>
              <a:schemeClr val="tx1"/>
            </a:solidFill>
          </a:endParaRPr>
        </a:p>
      </dsp:txBody>
      <dsp:txXfrm>
        <a:off x="1593966" y="2312234"/>
        <a:ext cx="8370415" cy="887665"/>
      </dsp:txXfrm>
    </dsp:sp>
    <dsp:sp modelId="{1A9002FE-038E-4E6D-B113-3C6EE58EFA8D}">
      <dsp:nvSpPr>
        <dsp:cNvPr id="0" name=""/>
        <dsp:cNvSpPr/>
      </dsp:nvSpPr>
      <dsp:spPr>
        <a:xfrm>
          <a:off x="503187" y="3365976"/>
          <a:ext cx="983725" cy="983725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/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A65979-386E-4881-B612-123B3AB6070E}">
      <dsp:nvSpPr>
        <dsp:cNvPr id="0" name=""/>
        <dsp:cNvSpPr/>
      </dsp:nvSpPr>
      <dsp:spPr>
        <a:xfrm>
          <a:off x="1545936" y="3365976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chemeClr val="tx1"/>
              </a:solidFill>
            </a:rPr>
            <a:t>Non-Pharmacologic Therapy</a:t>
          </a:r>
          <a:endParaRPr lang="el-GR" sz="3100" kern="1200" dirty="0">
            <a:solidFill>
              <a:schemeClr val="tx1"/>
            </a:solidFill>
          </a:endParaRPr>
        </a:p>
      </dsp:txBody>
      <dsp:txXfrm>
        <a:off x="1593966" y="3414006"/>
        <a:ext cx="8370415" cy="88766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B0B45-6A08-49D9-93DF-25FE887BB51D}">
      <dsp:nvSpPr>
        <dsp:cNvPr id="0" name=""/>
        <dsp:cNvSpPr/>
      </dsp:nvSpPr>
      <dsp:spPr>
        <a:xfrm>
          <a:off x="503187" y="1636"/>
          <a:ext cx="9509224" cy="98372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Treatment Plan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531999" y="30448"/>
        <a:ext cx="9451600" cy="926101"/>
      </dsp:txXfrm>
    </dsp:sp>
    <dsp:sp modelId="{F10C5DA7-771C-44D8-BE92-48F4D044FF9A}">
      <dsp:nvSpPr>
        <dsp:cNvPr id="0" name=""/>
        <dsp:cNvSpPr/>
      </dsp:nvSpPr>
      <dsp:spPr>
        <a:xfrm>
          <a:off x="503187" y="1162431"/>
          <a:ext cx="983725" cy="98372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4E0AE-A990-48A2-A304-9B93382AEDFA}">
      <dsp:nvSpPr>
        <dsp:cNvPr id="0" name=""/>
        <dsp:cNvSpPr/>
      </dsp:nvSpPr>
      <dsp:spPr>
        <a:xfrm>
          <a:off x="1545936" y="1162431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Goals of Treatment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1210461"/>
        <a:ext cx="8370415" cy="887665"/>
      </dsp:txXfrm>
    </dsp:sp>
    <dsp:sp modelId="{71F5FB24-50C9-43E0-AEE0-CFCCC2EA0784}">
      <dsp:nvSpPr>
        <dsp:cNvPr id="0" name=""/>
        <dsp:cNvSpPr/>
      </dsp:nvSpPr>
      <dsp:spPr>
        <a:xfrm>
          <a:off x="503187" y="2264204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370BBF-A172-43C6-AC58-F26408B27D6B}">
      <dsp:nvSpPr>
        <dsp:cNvPr id="0" name=""/>
        <dsp:cNvSpPr/>
      </dsp:nvSpPr>
      <dsp:spPr>
        <a:xfrm>
          <a:off x="1545936" y="2264204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Possible constituents of the treatment plan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2312234"/>
        <a:ext cx="8370415" cy="887665"/>
      </dsp:txXfrm>
    </dsp:sp>
    <dsp:sp modelId="{B74A5D58-8988-4577-8281-A9B3A5F756CB}">
      <dsp:nvSpPr>
        <dsp:cNvPr id="0" name=""/>
        <dsp:cNvSpPr/>
      </dsp:nvSpPr>
      <dsp:spPr>
        <a:xfrm>
          <a:off x="503187" y="3365976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FD780-9A62-4871-BF00-EEB2C76F00EB}">
      <dsp:nvSpPr>
        <dsp:cNvPr id="0" name=""/>
        <dsp:cNvSpPr/>
      </dsp:nvSpPr>
      <dsp:spPr>
        <a:xfrm>
          <a:off x="1545936" y="3365976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Patient/Health Care Provider Interaction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3414006"/>
        <a:ext cx="8370415" cy="88766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71E62E-828B-4282-9203-7B855D4CA051}">
      <dsp:nvSpPr>
        <dsp:cNvPr id="0" name=""/>
        <dsp:cNvSpPr/>
      </dsp:nvSpPr>
      <dsp:spPr>
        <a:xfrm>
          <a:off x="0" y="163268"/>
          <a:ext cx="10515600" cy="121680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Expectations</a:t>
          </a:r>
          <a:endParaRPr lang="el-GR" sz="2800" b="1" kern="1200" dirty="0">
            <a:solidFill>
              <a:schemeClr val="tx1"/>
            </a:solidFill>
          </a:endParaRPr>
        </a:p>
      </dsp:txBody>
      <dsp:txXfrm>
        <a:off x="59399" y="222667"/>
        <a:ext cx="10396802" cy="1098002"/>
      </dsp:txXfrm>
    </dsp:sp>
    <dsp:sp modelId="{E35005D2-20DD-4D8D-8C14-B103FA8FFD78}">
      <dsp:nvSpPr>
        <dsp:cNvPr id="0" name=""/>
        <dsp:cNvSpPr/>
      </dsp:nvSpPr>
      <dsp:spPr>
        <a:xfrm>
          <a:off x="0" y="1567269"/>
          <a:ext cx="10515600" cy="121680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The degree of improvement in pain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59399" y="1626668"/>
        <a:ext cx="10396802" cy="1098002"/>
      </dsp:txXfrm>
    </dsp:sp>
    <dsp:sp modelId="{CFF6E342-D692-451D-8E8E-778B1140CB0B}">
      <dsp:nvSpPr>
        <dsp:cNvPr id="0" name=""/>
        <dsp:cNvSpPr/>
      </dsp:nvSpPr>
      <dsp:spPr>
        <a:xfrm>
          <a:off x="0" y="2971269"/>
          <a:ext cx="10515600" cy="121680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The degree of improvement in function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59399" y="3030668"/>
        <a:ext cx="10396802" cy="1098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B0B45-6A08-49D9-93DF-25FE887BB51D}">
      <dsp:nvSpPr>
        <dsp:cNvPr id="0" name=""/>
        <dsp:cNvSpPr/>
      </dsp:nvSpPr>
      <dsp:spPr>
        <a:xfrm>
          <a:off x="503187" y="1636"/>
          <a:ext cx="9509224" cy="98372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Initial Assessment of Pain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531999" y="30448"/>
        <a:ext cx="9451600" cy="926101"/>
      </dsp:txXfrm>
    </dsp:sp>
    <dsp:sp modelId="{F10C5DA7-771C-44D8-BE92-48F4D044FF9A}">
      <dsp:nvSpPr>
        <dsp:cNvPr id="0" name=""/>
        <dsp:cNvSpPr/>
      </dsp:nvSpPr>
      <dsp:spPr>
        <a:xfrm>
          <a:off x="503187" y="1162431"/>
          <a:ext cx="983725" cy="98372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4E0AE-A990-48A2-A304-9B93382AEDFA}">
      <dsp:nvSpPr>
        <dsp:cNvPr id="0" name=""/>
        <dsp:cNvSpPr/>
      </dsp:nvSpPr>
      <dsp:spPr>
        <a:xfrm>
          <a:off x="1545936" y="1162431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Patient History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1210461"/>
        <a:ext cx="8370415" cy="887665"/>
      </dsp:txXfrm>
    </dsp:sp>
    <dsp:sp modelId="{71F5FB24-50C9-43E0-AEE0-CFCCC2EA0784}">
      <dsp:nvSpPr>
        <dsp:cNvPr id="0" name=""/>
        <dsp:cNvSpPr/>
      </dsp:nvSpPr>
      <dsp:spPr>
        <a:xfrm>
          <a:off x="503187" y="2264204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370BBF-A172-43C6-AC58-F26408B27D6B}">
      <dsp:nvSpPr>
        <dsp:cNvPr id="0" name=""/>
        <dsp:cNvSpPr/>
      </dsp:nvSpPr>
      <dsp:spPr>
        <a:xfrm>
          <a:off x="1545936" y="2264204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Physical Examination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2312234"/>
        <a:ext cx="8370415" cy="887665"/>
      </dsp:txXfrm>
    </dsp:sp>
    <dsp:sp modelId="{B74A5D58-8988-4577-8281-A9B3A5F756CB}">
      <dsp:nvSpPr>
        <dsp:cNvPr id="0" name=""/>
        <dsp:cNvSpPr/>
      </dsp:nvSpPr>
      <dsp:spPr>
        <a:xfrm>
          <a:off x="503187" y="3365976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FD780-9A62-4871-BF00-EEB2C76F00EB}">
      <dsp:nvSpPr>
        <dsp:cNvPr id="0" name=""/>
        <dsp:cNvSpPr/>
      </dsp:nvSpPr>
      <dsp:spPr>
        <a:xfrm>
          <a:off x="1545936" y="3365976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Diagnostic Tests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3414006"/>
        <a:ext cx="8370415" cy="88766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B0B45-6A08-49D9-93DF-25FE887BB51D}">
      <dsp:nvSpPr>
        <dsp:cNvPr id="0" name=""/>
        <dsp:cNvSpPr/>
      </dsp:nvSpPr>
      <dsp:spPr>
        <a:xfrm>
          <a:off x="503187" y="1636"/>
          <a:ext cx="9509224" cy="98372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Treatment Plan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531999" y="30448"/>
        <a:ext cx="9451600" cy="926101"/>
      </dsp:txXfrm>
    </dsp:sp>
    <dsp:sp modelId="{F10C5DA7-771C-44D8-BE92-48F4D044FF9A}">
      <dsp:nvSpPr>
        <dsp:cNvPr id="0" name=""/>
        <dsp:cNvSpPr/>
      </dsp:nvSpPr>
      <dsp:spPr>
        <a:xfrm>
          <a:off x="503187" y="2264401"/>
          <a:ext cx="983725" cy="98372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4E0AE-A990-48A2-A304-9B93382AEDFA}">
      <dsp:nvSpPr>
        <dsp:cNvPr id="0" name=""/>
        <dsp:cNvSpPr/>
      </dsp:nvSpPr>
      <dsp:spPr>
        <a:xfrm>
          <a:off x="1545936" y="1162431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Goals of Treatment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1210461"/>
        <a:ext cx="8370415" cy="887665"/>
      </dsp:txXfrm>
    </dsp:sp>
    <dsp:sp modelId="{71F5FB24-50C9-43E0-AEE0-CFCCC2EA0784}">
      <dsp:nvSpPr>
        <dsp:cNvPr id="0" name=""/>
        <dsp:cNvSpPr/>
      </dsp:nvSpPr>
      <dsp:spPr>
        <a:xfrm>
          <a:off x="503187" y="2264204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370BBF-A172-43C6-AC58-F26408B27D6B}">
      <dsp:nvSpPr>
        <dsp:cNvPr id="0" name=""/>
        <dsp:cNvSpPr/>
      </dsp:nvSpPr>
      <dsp:spPr>
        <a:xfrm>
          <a:off x="1545936" y="2264204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Possible constituents of the treatment plan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2312234"/>
        <a:ext cx="8370415" cy="887665"/>
      </dsp:txXfrm>
    </dsp:sp>
    <dsp:sp modelId="{B74A5D58-8988-4577-8281-A9B3A5F756CB}">
      <dsp:nvSpPr>
        <dsp:cNvPr id="0" name=""/>
        <dsp:cNvSpPr/>
      </dsp:nvSpPr>
      <dsp:spPr>
        <a:xfrm>
          <a:off x="503187" y="3365976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FD780-9A62-4871-BF00-EEB2C76F00EB}">
      <dsp:nvSpPr>
        <dsp:cNvPr id="0" name=""/>
        <dsp:cNvSpPr/>
      </dsp:nvSpPr>
      <dsp:spPr>
        <a:xfrm>
          <a:off x="1545936" y="3365976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Patient/Health Care Provider Interaction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3414006"/>
        <a:ext cx="8370415" cy="88766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71E62E-828B-4282-9203-7B855D4CA051}">
      <dsp:nvSpPr>
        <dsp:cNvPr id="0" name=""/>
        <dsp:cNvSpPr/>
      </dsp:nvSpPr>
      <dsp:spPr>
        <a:xfrm>
          <a:off x="0" y="163268"/>
          <a:ext cx="10515600" cy="121680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Which therapies and how…</a:t>
          </a:r>
          <a:endParaRPr lang="el-GR" sz="2800" b="1" kern="1200" dirty="0">
            <a:solidFill>
              <a:schemeClr val="tx1"/>
            </a:solidFill>
          </a:endParaRPr>
        </a:p>
      </dsp:txBody>
      <dsp:txXfrm>
        <a:off x="59399" y="222667"/>
        <a:ext cx="10396802" cy="1098002"/>
      </dsp:txXfrm>
    </dsp:sp>
    <dsp:sp modelId="{E35005D2-20DD-4D8D-8C14-B103FA8FFD78}">
      <dsp:nvSpPr>
        <dsp:cNvPr id="0" name=""/>
        <dsp:cNvSpPr/>
      </dsp:nvSpPr>
      <dsp:spPr>
        <a:xfrm>
          <a:off x="0" y="1567269"/>
          <a:ext cx="10515600" cy="121680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Pharmacologic Therapies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59399" y="1626668"/>
        <a:ext cx="10396802" cy="1098002"/>
      </dsp:txXfrm>
    </dsp:sp>
    <dsp:sp modelId="{CFF6E342-D692-451D-8E8E-778B1140CB0B}">
      <dsp:nvSpPr>
        <dsp:cNvPr id="0" name=""/>
        <dsp:cNvSpPr/>
      </dsp:nvSpPr>
      <dsp:spPr>
        <a:xfrm>
          <a:off x="0" y="2971269"/>
          <a:ext cx="10515600" cy="121680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Non Pharmacologic Therapies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59399" y="3030668"/>
        <a:ext cx="10396802" cy="109800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B0B45-6A08-49D9-93DF-25FE887BB51D}">
      <dsp:nvSpPr>
        <dsp:cNvPr id="0" name=""/>
        <dsp:cNvSpPr/>
      </dsp:nvSpPr>
      <dsp:spPr>
        <a:xfrm>
          <a:off x="503187" y="1636"/>
          <a:ext cx="9509224" cy="98372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Treatment Plan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531999" y="30448"/>
        <a:ext cx="9451600" cy="926101"/>
      </dsp:txXfrm>
    </dsp:sp>
    <dsp:sp modelId="{F10C5DA7-771C-44D8-BE92-48F4D044FF9A}">
      <dsp:nvSpPr>
        <dsp:cNvPr id="0" name=""/>
        <dsp:cNvSpPr/>
      </dsp:nvSpPr>
      <dsp:spPr>
        <a:xfrm>
          <a:off x="503187" y="3365996"/>
          <a:ext cx="983725" cy="98372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4E0AE-A990-48A2-A304-9B93382AEDFA}">
      <dsp:nvSpPr>
        <dsp:cNvPr id="0" name=""/>
        <dsp:cNvSpPr/>
      </dsp:nvSpPr>
      <dsp:spPr>
        <a:xfrm>
          <a:off x="1545936" y="1162431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Goals of Treatment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1210461"/>
        <a:ext cx="8370415" cy="887665"/>
      </dsp:txXfrm>
    </dsp:sp>
    <dsp:sp modelId="{71F5FB24-50C9-43E0-AEE0-CFCCC2EA0784}">
      <dsp:nvSpPr>
        <dsp:cNvPr id="0" name=""/>
        <dsp:cNvSpPr/>
      </dsp:nvSpPr>
      <dsp:spPr>
        <a:xfrm>
          <a:off x="503187" y="2264204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370BBF-A172-43C6-AC58-F26408B27D6B}">
      <dsp:nvSpPr>
        <dsp:cNvPr id="0" name=""/>
        <dsp:cNvSpPr/>
      </dsp:nvSpPr>
      <dsp:spPr>
        <a:xfrm>
          <a:off x="1545936" y="2264204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chemeClr val="tx1"/>
              </a:solidFill>
            </a:rPr>
            <a:t>Possible constituents of the treatment plan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2312234"/>
        <a:ext cx="8370415" cy="887665"/>
      </dsp:txXfrm>
    </dsp:sp>
    <dsp:sp modelId="{B74A5D58-8988-4577-8281-A9B3A5F756CB}">
      <dsp:nvSpPr>
        <dsp:cNvPr id="0" name=""/>
        <dsp:cNvSpPr/>
      </dsp:nvSpPr>
      <dsp:spPr>
        <a:xfrm>
          <a:off x="503187" y="3365976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FD780-9A62-4871-BF00-EEB2C76F00EB}">
      <dsp:nvSpPr>
        <dsp:cNvPr id="0" name=""/>
        <dsp:cNvSpPr/>
      </dsp:nvSpPr>
      <dsp:spPr>
        <a:xfrm>
          <a:off x="1545936" y="3365976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Patient/Health Care Provider Interaction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3414006"/>
        <a:ext cx="8370415" cy="887665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71E62E-828B-4282-9203-7B855D4CA051}">
      <dsp:nvSpPr>
        <dsp:cNvPr id="0" name=""/>
        <dsp:cNvSpPr/>
      </dsp:nvSpPr>
      <dsp:spPr>
        <a:xfrm>
          <a:off x="0" y="2129"/>
          <a:ext cx="10515600" cy="860427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solidFill>
                <a:schemeClr val="tx1"/>
              </a:solidFill>
            </a:rPr>
            <a:t>Patient responsibilities, Compliance with the plan</a:t>
          </a:r>
          <a:endParaRPr lang="el-GR" sz="2800" b="0" kern="1200" dirty="0">
            <a:solidFill>
              <a:schemeClr val="tx1"/>
            </a:solidFill>
          </a:endParaRPr>
        </a:p>
      </dsp:txBody>
      <dsp:txXfrm>
        <a:off x="42003" y="44132"/>
        <a:ext cx="10431594" cy="776421"/>
      </dsp:txXfrm>
    </dsp:sp>
    <dsp:sp modelId="{E35005D2-20DD-4D8D-8C14-B103FA8FFD78}">
      <dsp:nvSpPr>
        <dsp:cNvPr id="0" name=""/>
        <dsp:cNvSpPr/>
      </dsp:nvSpPr>
      <dsp:spPr>
        <a:xfrm>
          <a:off x="0" y="873792"/>
          <a:ext cx="10515600" cy="860427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Responsibilities of the prescriber and health care team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42003" y="915795"/>
        <a:ext cx="10431594" cy="776421"/>
      </dsp:txXfrm>
    </dsp:sp>
    <dsp:sp modelId="{CFF6E342-D692-451D-8E8E-778B1140CB0B}">
      <dsp:nvSpPr>
        <dsp:cNvPr id="0" name=""/>
        <dsp:cNvSpPr/>
      </dsp:nvSpPr>
      <dsp:spPr>
        <a:xfrm>
          <a:off x="0" y="1745455"/>
          <a:ext cx="10515600" cy="860427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Plans for reviewing functional goals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42003" y="1787458"/>
        <a:ext cx="10431594" cy="776421"/>
      </dsp:txXfrm>
    </dsp:sp>
    <dsp:sp modelId="{52E56DCB-BBD1-469E-A06A-3B702D5B1FB4}">
      <dsp:nvSpPr>
        <dsp:cNvPr id="0" name=""/>
        <dsp:cNvSpPr/>
      </dsp:nvSpPr>
      <dsp:spPr>
        <a:xfrm>
          <a:off x="0" y="2617118"/>
          <a:ext cx="10515600" cy="860427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Supplemental immediate release opioids for intermittent increases in pain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42003" y="2659121"/>
        <a:ext cx="10431594" cy="776421"/>
      </dsp:txXfrm>
    </dsp:sp>
    <dsp:sp modelId="{AC6043BA-3215-4D25-8601-7ABF443E8873}">
      <dsp:nvSpPr>
        <dsp:cNvPr id="0" name=""/>
        <dsp:cNvSpPr/>
      </dsp:nvSpPr>
      <dsp:spPr>
        <a:xfrm>
          <a:off x="0" y="3488781"/>
          <a:ext cx="10515600" cy="860427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Informed consent/patient provider agreements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42003" y="3530784"/>
        <a:ext cx="10431594" cy="776421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B0B45-6A08-49D9-93DF-25FE887BB51D}">
      <dsp:nvSpPr>
        <dsp:cNvPr id="0" name=""/>
        <dsp:cNvSpPr/>
      </dsp:nvSpPr>
      <dsp:spPr>
        <a:xfrm>
          <a:off x="503187" y="1636"/>
          <a:ext cx="9509224" cy="98372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Pharmacologic Therapy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531999" y="30448"/>
        <a:ext cx="9451600" cy="926101"/>
      </dsp:txXfrm>
    </dsp:sp>
    <dsp:sp modelId="{F10C5DA7-771C-44D8-BE92-48F4D044FF9A}">
      <dsp:nvSpPr>
        <dsp:cNvPr id="0" name=""/>
        <dsp:cNvSpPr/>
      </dsp:nvSpPr>
      <dsp:spPr>
        <a:xfrm>
          <a:off x="503187" y="1162431"/>
          <a:ext cx="983725" cy="98372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4E0AE-A990-48A2-A304-9B93382AEDFA}">
      <dsp:nvSpPr>
        <dsp:cNvPr id="0" name=""/>
        <dsp:cNvSpPr/>
      </dsp:nvSpPr>
      <dsp:spPr>
        <a:xfrm>
          <a:off x="1545936" y="1162431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Non-opioid analgesics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1210461"/>
        <a:ext cx="8370415" cy="887665"/>
      </dsp:txXfrm>
    </dsp:sp>
    <dsp:sp modelId="{71F5FB24-50C9-43E0-AEE0-CFCCC2EA0784}">
      <dsp:nvSpPr>
        <dsp:cNvPr id="0" name=""/>
        <dsp:cNvSpPr/>
      </dsp:nvSpPr>
      <dsp:spPr>
        <a:xfrm>
          <a:off x="503187" y="2264204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370BBF-A172-43C6-AC58-F26408B27D6B}">
      <dsp:nvSpPr>
        <dsp:cNvPr id="0" name=""/>
        <dsp:cNvSpPr/>
      </dsp:nvSpPr>
      <dsp:spPr>
        <a:xfrm>
          <a:off x="1545936" y="2264204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Opioid analgesics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2312234"/>
        <a:ext cx="8370415" cy="887665"/>
      </dsp:txXfrm>
    </dsp:sp>
    <dsp:sp modelId="{B74A5D58-8988-4577-8281-A9B3A5F756CB}">
      <dsp:nvSpPr>
        <dsp:cNvPr id="0" name=""/>
        <dsp:cNvSpPr/>
      </dsp:nvSpPr>
      <dsp:spPr>
        <a:xfrm>
          <a:off x="503187" y="3365976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FD780-9A62-4871-BF00-EEB2C76F00EB}">
      <dsp:nvSpPr>
        <dsp:cNvPr id="0" name=""/>
        <dsp:cNvSpPr/>
      </dsp:nvSpPr>
      <dsp:spPr>
        <a:xfrm>
          <a:off x="1545936" y="3365976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Adjuvant analgesics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3414006"/>
        <a:ext cx="8370415" cy="887665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71E62E-828B-4282-9203-7B855D4CA051}">
      <dsp:nvSpPr>
        <dsp:cNvPr id="0" name=""/>
        <dsp:cNvSpPr/>
      </dsp:nvSpPr>
      <dsp:spPr>
        <a:xfrm>
          <a:off x="0" y="2168"/>
          <a:ext cx="10515600" cy="533469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solidFill>
                <a:schemeClr val="tx1"/>
              </a:solidFill>
            </a:rPr>
            <a:t>Acetaminophen</a:t>
          </a:r>
          <a:endParaRPr lang="el-GR" sz="2800" b="0" kern="1200" dirty="0">
            <a:solidFill>
              <a:schemeClr val="tx1"/>
            </a:solidFill>
          </a:endParaRPr>
        </a:p>
      </dsp:txBody>
      <dsp:txXfrm>
        <a:off x="26042" y="28210"/>
        <a:ext cx="10463516" cy="481385"/>
      </dsp:txXfrm>
    </dsp:sp>
    <dsp:sp modelId="{E35005D2-20DD-4D8D-8C14-B103FA8FFD78}">
      <dsp:nvSpPr>
        <dsp:cNvPr id="0" name=""/>
        <dsp:cNvSpPr/>
      </dsp:nvSpPr>
      <dsp:spPr>
        <a:xfrm>
          <a:off x="0" y="546959"/>
          <a:ext cx="10515600" cy="533469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Aspirin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26042" y="573001"/>
        <a:ext cx="10463516" cy="481385"/>
      </dsp:txXfrm>
    </dsp:sp>
    <dsp:sp modelId="{FE0630F0-612D-4F01-B6D6-66CDF4421902}">
      <dsp:nvSpPr>
        <dsp:cNvPr id="0" name=""/>
        <dsp:cNvSpPr/>
      </dsp:nvSpPr>
      <dsp:spPr>
        <a:xfrm>
          <a:off x="0" y="1091749"/>
          <a:ext cx="10515600" cy="533469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Ibuprofen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26042" y="1117791"/>
        <a:ext cx="10463516" cy="481385"/>
      </dsp:txXfrm>
    </dsp:sp>
    <dsp:sp modelId="{3A699D09-0516-4307-999E-5D08E5AFA5C1}">
      <dsp:nvSpPr>
        <dsp:cNvPr id="0" name=""/>
        <dsp:cNvSpPr/>
      </dsp:nvSpPr>
      <dsp:spPr>
        <a:xfrm>
          <a:off x="0" y="1636539"/>
          <a:ext cx="10515600" cy="533469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Indomethacin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26042" y="1662581"/>
        <a:ext cx="10463516" cy="481385"/>
      </dsp:txXfrm>
    </dsp:sp>
    <dsp:sp modelId="{DE295414-ABF1-4CE7-B3FB-02E6352E89FD}">
      <dsp:nvSpPr>
        <dsp:cNvPr id="0" name=""/>
        <dsp:cNvSpPr/>
      </dsp:nvSpPr>
      <dsp:spPr>
        <a:xfrm>
          <a:off x="0" y="2181329"/>
          <a:ext cx="10515600" cy="533469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Piroxicam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26042" y="2207371"/>
        <a:ext cx="10463516" cy="481385"/>
      </dsp:txXfrm>
    </dsp:sp>
    <dsp:sp modelId="{D14D297D-6A37-4E91-8431-70FDC81CB1FE}">
      <dsp:nvSpPr>
        <dsp:cNvPr id="0" name=""/>
        <dsp:cNvSpPr/>
      </dsp:nvSpPr>
      <dsp:spPr>
        <a:xfrm>
          <a:off x="0" y="2726119"/>
          <a:ext cx="10515600" cy="533469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Diclofenac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26042" y="2752161"/>
        <a:ext cx="10463516" cy="481385"/>
      </dsp:txXfrm>
    </dsp:sp>
    <dsp:sp modelId="{A0790037-3E85-4947-AEF8-27DC22D220F0}">
      <dsp:nvSpPr>
        <dsp:cNvPr id="0" name=""/>
        <dsp:cNvSpPr/>
      </dsp:nvSpPr>
      <dsp:spPr>
        <a:xfrm>
          <a:off x="0" y="3270909"/>
          <a:ext cx="10515600" cy="533469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Ketorolac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26042" y="3296951"/>
        <a:ext cx="10463516" cy="481385"/>
      </dsp:txXfrm>
    </dsp:sp>
    <dsp:sp modelId="{07813144-C826-43B1-968D-89FC93B78C2D}">
      <dsp:nvSpPr>
        <dsp:cNvPr id="0" name=""/>
        <dsp:cNvSpPr/>
      </dsp:nvSpPr>
      <dsp:spPr>
        <a:xfrm>
          <a:off x="0" y="3815699"/>
          <a:ext cx="10515600" cy="533469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Celecoxib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26042" y="3841741"/>
        <a:ext cx="10463516" cy="481385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B0B45-6A08-49D9-93DF-25FE887BB51D}">
      <dsp:nvSpPr>
        <dsp:cNvPr id="0" name=""/>
        <dsp:cNvSpPr/>
      </dsp:nvSpPr>
      <dsp:spPr>
        <a:xfrm>
          <a:off x="503187" y="1636"/>
          <a:ext cx="9509224" cy="98372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Pharmacologic Therapy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531999" y="30448"/>
        <a:ext cx="9451600" cy="926101"/>
      </dsp:txXfrm>
    </dsp:sp>
    <dsp:sp modelId="{F10C5DA7-771C-44D8-BE92-48F4D044FF9A}">
      <dsp:nvSpPr>
        <dsp:cNvPr id="0" name=""/>
        <dsp:cNvSpPr/>
      </dsp:nvSpPr>
      <dsp:spPr>
        <a:xfrm>
          <a:off x="503187" y="2264401"/>
          <a:ext cx="983725" cy="98372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4E0AE-A990-48A2-A304-9B93382AEDFA}">
      <dsp:nvSpPr>
        <dsp:cNvPr id="0" name=""/>
        <dsp:cNvSpPr/>
      </dsp:nvSpPr>
      <dsp:spPr>
        <a:xfrm>
          <a:off x="1545936" y="1162431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Non-opioid analgesics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1210461"/>
        <a:ext cx="8370415" cy="887665"/>
      </dsp:txXfrm>
    </dsp:sp>
    <dsp:sp modelId="{71F5FB24-50C9-43E0-AEE0-CFCCC2EA0784}">
      <dsp:nvSpPr>
        <dsp:cNvPr id="0" name=""/>
        <dsp:cNvSpPr/>
      </dsp:nvSpPr>
      <dsp:spPr>
        <a:xfrm>
          <a:off x="503187" y="2264204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370BBF-A172-43C6-AC58-F26408B27D6B}">
      <dsp:nvSpPr>
        <dsp:cNvPr id="0" name=""/>
        <dsp:cNvSpPr/>
      </dsp:nvSpPr>
      <dsp:spPr>
        <a:xfrm>
          <a:off x="1545936" y="2264204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Opioid analgesics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2312234"/>
        <a:ext cx="8370415" cy="887665"/>
      </dsp:txXfrm>
    </dsp:sp>
    <dsp:sp modelId="{B74A5D58-8988-4577-8281-A9B3A5F756CB}">
      <dsp:nvSpPr>
        <dsp:cNvPr id="0" name=""/>
        <dsp:cNvSpPr/>
      </dsp:nvSpPr>
      <dsp:spPr>
        <a:xfrm>
          <a:off x="503187" y="3365976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FD780-9A62-4871-BF00-EEB2C76F00EB}">
      <dsp:nvSpPr>
        <dsp:cNvPr id="0" name=""/>
        <dsp:cNvSpPr/>
      </dsp:nvSpPr>
      <dsp:spPr>
        <a:xfrm>
          <a:off x="1545936" y="3365976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Adjuvant analgesics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3414006"/>
        <a:ext cx="8370415" cy="887665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B0B45-6A08-49D9-93DF-25FE887BB51D}">
      <dsp:nvSpPr>
        <dsp:cNvPr id="0" name=""/>
        <dsp:cNvSpPr/>
      </dsp:nvSpPr>
      <dsp:spPr>
        <a:xfrm>
          <a:off x="503187" y="1636"/>
          <a:ext cx="9509224" cy="98372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Pharmacologic Therapy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531999" y="30448"/>
        <a:ext cx="9451600" cy="926101"/>
      </dsp:txXfrm>
    </dsp:sp>
    <dsp:sp modelId="{F10C5DA7-771C-44D8-BE92-48F4D044FF9A}">
      <dsp:nvSpPr>
        <dsp:cNvPr id="0" name=""/>
        <dsp:cNvSpPr/>
      </dsp:nvSpPr>
      <dsp:spPr>
        <a:xfrm>
          <a:off x="503187" y="3365996"/>
          <a:ext cx="983725" cy="98372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4E0AE-A990-48A2-A304-9B93382AEDFA}">
      <dsp:nvSpPr>
        <dsp:cNvPr id="0" name=""/>
        <dsp:cNvSpPr/>
      </dsp:nvSpPr>
      <dsp:spPr>
        <a:xfrm>
          <a:off x="1545936" y="1162431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Non-opioid analgesics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1210461"/>
        <a:ext cx="8370415" cy="887665"/>
      </dsp:txXfrm>
    </dsp:sp>
    <dsp:sp modelId="{71F5FB24-50C9-43E0-AEE0-CFCCC2EA0784}">
      <dsp:nvSpPr>
        <dsp:cNvPr id="0" name=""/>
        <dsp:cNvSpPr/>
      </dsp:nvSpPr>
      <dsp:spPr>
        <a:xfrm>
          <a:off x="503187" y="2264204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370BBF-A172-43C6-AC58-F26408B27D6B}">
      <dsp:nvSpPr>
        <dsp:cNvPr id="0" name=""/>
        <dsp:cNvSpPr/>
      </dsp:nvSpPr>
      <dsp:spPr>
        <a:xfrm>
          <a:off x="1545936" y="2264204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Opioid analgesics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2312234"/>
        <a:ext cx="8370415" cy="887665"/>
      </dsp:txXfrm>
    </dsp:sp>
    <dsp:sp modelId="{B74A5D58-8988-4577-8281-A9B3A5F756CB}">
      <dsp:nvSpPr>
        <dsp:cNvPr id="0" name=""/>
        <dsp:cNvSpPr/>
      </dsp:nvSpPr>
      <dsp:spPr>
        <a:xfrm>
          <a:off x="503187" y="3365976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FD780-9A62-4871-BF00-EEB2C76F00EB}">
      <dsp:nvSpPr>
        <dsp:cNvPr id="0" name=""/>
        <dsp:cNvSpPr/>
      </dsp:nvSpPr>
      <dsp:spPr>
        <a:xfrm>
          <a:off x="1545936" y="3365976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Adjuvant analgesics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3414006"/>
        <a:ext cx="8370415" cy="887665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71E62E-828B-4282-9203-7B855D4CA051}">
      <dsp:nvSpPr>
        <dsp:cNvPr id="0" name=""/>
        <dsp:cNvSpPr/>
      </dsp:nvSpPr>
      <dsp:spPr>
        <a:xfrm>
          <a:off x="0" y="4149"/>
          <a:ext cx="10515600" cy="97344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solidFill>
                <a:schemeClr val="tx1"/>
              </a:solidFill>
            </a:rPr>
            <a:t>Antiepileptic drugs</a:t>
          </a:r>
          <a:endParaRPr lang="el-GR" sz="2800" b="0" kern="1200" dirty="0">
            <a:solidFill>
              <a:schemeClr val="tx1"/>
            </a:solidFill>
          </a:endParaRPr>
        </a:p>
      </dsp:txBody>
      <dsp:txXfrm>
        <a:off x="47519" y="51668"/>
        <a:ext cx="10420562" cy="878402"/>
      </dsp:txXfrm>
    </dsp:sp>
    <dsp:sp modelId="{E35005D2-20DD-4D8D-8C14-B103FA8FFD78}">
      <dsp:nvSpPr>
        <dsp:cNvPr id="0" name=""/>
        <dsp:cNvSpPr/>
      </dsp:nvSpPr>
      <dsp:spPr>
        <a:xfrm>
          <a:off x="0" y="1127349"/>
          <a:ext cx="10515600" cy="97344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Antidepressants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47519" y="1174868"/>
        <a:ext cx="10420562" cy="878402"/>
      </dsp:txXfrm>
    </dsp:sp>
    <dsp:sp modelId="{CFF6E342-D692-451D-8E8E-778B1140CB0B}">
      <dsp:nvSpPr>
        <dsp:cNvPr id="0" name=""/>
        <dsp:cNvSpPr/>
      </dsp:nvSpPr>
      <dsp:spPr>
        <a:xfrm>
          <a:off x="0" y="2250549"/>
          <a:ext cx="10515600" cy="97344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Local anesthetics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47519" y="2298068"/>
        <a:ext cx="10420562" cy="878402"/>
      </dsp:txXfrm>
    </dsp:sp>
    <dsp:sp modelId="{01503E31-215C-4EC1-BDF1-285B7E3A1F87}">
      <dsp:nvSpPr>
        <dsp:cNvPr id="0" name=""/>
        <dsp:cNvSpPr/>
      </dsp:nvSpPr>
      <dsp:spPr>
        <a:xfrm>
          <a:off x="0" y="3373749"/>
          <a:ext cx="10515600" cy="97344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Ketamine, </a:t>
          </a:r>
          <a:r>
            <a:rPr lang="en-US" sz="2800" kern="1200" baseline="0" dirty="0">
              <a:solidFill>
                <a:schemeClr val="tx1"/>
              </a:solidFill>
            </a:rPr>
            <a:t>a</a:t>
          </a:r>
          <a:r>
            <a:rPr lang="en-US" sz="2800" kern="1200" baseline="-25000" dirty="0">
              <a:solidFill>
                <a:schemeClr val="tx1"/>
              </a:solidFill>
            </a:rPr>
            <a:t>2</a:t>
          </a:r>
          <a:r>
            <a:rPr lang="en-US" sz="2800" kern="1200" baseline="0" dirty="0">
              <a:solidFill>
                <a:schemeClr val="tx1"/>
              </a:solidFill>
            </a:rPr>
            <a:t>-agonists, Dexamethasone</a:t>
          </a:r>
          <a:endParaRPr lang="el-GR" sz="2800" kern="1200" baseline="0" dirty="0">
            <a:solidFill>
              <a:schemeClr val="tx1"/>
            </a:solidFill>
          </a:endParaRPr>
        </a:p>
      </dsp:txBody>
      <dsp:txXfrm>
        <a:off x="47519" y="3421268"/>
        <a:ext cx="10420562" cy="878402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71E62E-828B-4282-9203-7B855D4CA051}">
      <dsp:nvSpPr>
        <dsp:cNvPr id="0" name=""/>
        <dsp:cNvSpPr/>
      </dsp:nvSpPr>
      <dsp:spPr>
        <a:xfrm>
          <a:off x="0" y="20709"/>
          <a:ext cx="10515600" cy="76752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solidFill>
                <a:schemeClr val="tx1"/>
              </a:solidFill>
            </a:rPr>
            <a:t>Identify and treat the source of the pain</a:t>
          </a:r>
          <a:endParaRPr lang="el-GR" sz="2800" b="0" kern="1200" dirty="0">
            <a:solidFill>
              <a:schemeClr val="tx1"/>
            </a:solidFill>
          </a:endParaRPr>
        </a:p>
      </dsp:txBody>
      <dsp:txXfrm>
        <a:off x="37467" y="58176"/>
        <a:ext cx="10440666" cy="692586"/>
      </dsp:txXfrm>
    </dsp:sp>
    <dsp:sp modelId="{E35005D2-20DD-4D8D-8C14-B103FA8FFD78}">
      <dsp:nvSpPr>
        <dsp:cNvPr id="0" name=""/>
        <dsp:cNvSpPr/>
      </dsp:nvSpPr>
      <dsp:spPr>
        <a:xfrm>
          <a:off x="0" y="906309"/>
          <a:ext cx="10515600" cy="76752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Select the simplest approach to pain management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37467" y="943776"/>
        <a:ext cx="10440666" cy="692586"/>
      </dsp:txXfrm>
    </dsp:sp>
    <dsp:sp modelId="{CFF6E342-D692-451D-8E8E-778B1140CB0B}">
      <dsp:nvSpPr>
        <dsp:cNvPr id="0" name=""/>
        <dsp:cNvSpPr/>
      </dsp:nvSpPr>
      <dsp:spPr>
        <a:xfrm>
          <a:off x="0" y="1791909"/>
          <a:ext cx="10515600" cy="76752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Select an appropriate drug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37467" y="1829376"/>
        <a:ext cx="10440666" cy="692586"/>
      </dsp:txXfrm>
    </dsp:sp>
    <dsp:sp modelId="{01503E31-215C-4EC1-BDF1-285B7E3A1F87}">
      <dsp:nvSpPr>
        <dsp:cNvPr id="0" name=""/>
        <dsp:cNvSpPr/>
      </dsp:nvSpPr>
      <dsp:spPr>
        <a:xfrm>
          <a:off x="0" y="2677509"/>
          <a:ext cx="10515600" cy="76752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baseline="0" dirty="0">
              <a:solidFill>
                <a:schemeClr val="tx1"/>
              </a:solidFill>
            </a:rPr>
            <a:t>Establish a management plan</a:t>
          </a:r>
          <a:endParaRPr lang="el-GR" sz="2800" kern="1200" baseline="0" dirty="0">
            <a:solidFill>
              <a:schemeClr val="tx1"/>
            </a:solidFill>
          </a:endParaRPr>
        </a:p>
      </dsp:txBody>
      <dsp:txXfrm>
        <a:off x="37467" y="2714976"/>
        <a:ext cx="10440666" cy="692586"/>
      </dsp:txXfrm>
    </dsp:sp>
    <dsp:sp modelId="{A10A5878-674C-47D3-BCFE-CA96B567CBFE}">
      <dsp:nvSpPr>
        <dsp:cNvPr id="0" name=""/>
        <dsp:cNvSpPr/>
      </dsp:nvSpPr>
      <dsp:spPr>
        <a:xfrm>
          <a:off x="0" y="3563109"/>
          <a:ext cx="10515600" cy="76752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baseline="0" dirty="0">
              <a:solidFill>
                <a:schemeClr val="tx1"/>
              </a:solidFill>
            </a:rPr>
            <a:t>Select a route of administration</a:t>
          </a:r>
          <a:endParaRPr lang="el-GR" sz="2800" kern="1200" baseline="0" dirty="0">
            <a:solidFill>
              <a:schemeClr val="tx1"/>
            </a:solidFill>
          </a:endParaRPr>
        </a:p>
      </dsp:txBody>
      <dsp:txXfrm>
        <a:off x="37467" y="3600576"/>
        <a:ext cx="10440666" cy="6925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B0B45-6A08-49D9-93DF-25FE887BB51D}">
      <dsp:nvSpPr>
        <dsp:cNvPr id="0" name=""/>
        <dsp:cNvSpPr/>
      </dsp:nvSpPr>
      <dsp:spPr>
        <a:xfrm>
          <a:off x="503187" y="1636"/>
          <a:ext cx="9509224" cy="98372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Initial Assessment of Pain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531999" y="30448"/>
        <a:ext cx="9451600" cy="926101"/>
      </dsp:txXfrm>
    </dsp:sp>
    <dsp:sp modelId="{F10C5DA7-771C-44D8-BE92-48F4D044FF9A}">
      <dsp:nvSpPr>
        <dsp:cNvPr id="0" name=""/>
        <dsp:cNvSpPr/>
      </dsp:nvSpPr>
      <dsp:spPr>
        <a:xfrm>
          <a:off x="503187" y="1162431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4E0AE-A990-48A2-A304-9B93382AEDFA}">
      <dsp:nvSpPr>
        <dsp:cNvPr id="0" name=""/>
        <dsp:cNvSpPr/>
      </dsp:nvSpPr>
      <dsp:spPr>
        <a:xfrm>
          <a:off x="1545936" y="1162431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Patient History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1210461"/>
        <a:ext cx="8370415" cy="887665"/>
      </dsp:txXfrm>
    </dsp:sp>
    <dsp:sp modelId="{71F5FB24-50C9-43E0-AEE0-CFCCC2EA0784}">
      <dsp:nvSpPr>
        <dsp:cNvPr id="0" name=""/>
        <dsp:cNvSpPr/>
      </dsp:nvSpPr>
      <dsp:spPr>
        <a:xfrm>
          <a:off x="503187" y="2264204"/>
          <a:ext cx="983725" cy="983725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370BBF-A172-43C6-AC58-F26408B27D6B}">
      <dsp:nvSpPr>
        <dsp:cNvPr id="0" name=""/>
        <dsp:cNvSpPr/>
      </dsp:nvSpPr>
      <dsp:spPr>
        <a:xfrm>
          <a:off x="1545936" y="2264204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Physical Examination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2312234"/>
        <a:ext cx="8370415" cy="887665"/>
      </dsp:txXfrm>
    </dsp:sp>
    <dsp:sp modelId="{B74A5D58-8988-4577-8281-A9B3A5F756CB}">
      <dsp:nvSpPr>
        <dsp:cNvPr id="0" name=""/>
        <dsp:cNvSpPr/>
      </dsp:nvSpPr>
      <dsp:spPr>
        <a:xfrm>
          <a:off x="503187" y="3365976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FD780-9A62-4871-BF00-EEB2C76F00EB}">
      <dsp:nvSpPr>
        <dsp:cNvPr id="0" name=""/>
        <dsp:cNvSpPr/>
      </dsp:nvSpPr>
      <dsp:spPr>
        <a:xfrm>
          <a:off x="1545936" y="3365976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Diagnostic Tests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3414006"/>
        <a:ext cx="8370415" cy="887665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71E62E-828B-4282-9203-7B855D4CA051}">
      <dsp:nvSpPr>
        <dsp:cNvPr id="0" name=""/>
        <dsp:cNvSpPr/>
      </dsp:nvSpPr>
      <dsp:spPr>
        <a:xfrm>
          <a:off x="0" y="1189"/>
          <a:ext cx="10515600" cy="858418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solidFill>
                <a:schemeClr val="tx1"/>
              </a:solidFill>
            </a:rPr>
            <a:t>Titrate the dose</a:t>
          </a:r>
          <a:endParaRPr lang="el-GR" sz="2800" b="0" kern="1200" dirty="0">
            <a:solidFill>
              <a:schemeClr val="tx1"/>
            </a:solidFill>
          </a:endParaRPr>
        </a:p>
      </dsp:txBody>
      <dsp:txXfrm>
        <a:off x="41905" y="43094"/>
        <a:ext cx="10431790" cy="774608"/>
      </dsp:txXfrm>
    </dsp:sp>
    <dsp:sp modelId="{E35005D2-20DD-4D8D-8C14-B103FA8FFD78}">
      <dsp:nvSpPr>
        <dsp:cNvPr id="0" name=""/>
        <dsp:cNvSpPr/>
      </dsp:nvSpPr>
      <dsp:spPr>
        <a:xfrm>
          <a:off x="0" y="873824"/>
          <a:ext cx="10515600" cy="858418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Optimize administration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41905" y="915729"/>
        <a:ext cx="10431790" cy="774608"/>
      </dsp:txXfrm>
    </dsp:sp>
    <dsp:sp modelId="{CFF6E342-D692-451D-8E8E-778B1140CB0B}">
      <dsp:nvSpPr>
        <dsp:cNvPr id="0" name=""/>
        <dsp:cNvSpPr/>
      </dsp:nvSpPr>
      <dsp:spPr>
        <a:xfrm>
          <a:off x="0" y="1746459"/>
          <a:ext cx="10515600" cy="858418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Watch for and manage side effects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41905" y="1788364"/>
        <a:ext cx="10431790" cy="774608"/>
      </dsp:txXfrm>
    </dsp:sp>
    <dsp:sp modelId="{01503E31-215C-4EC1-BDF1-285B7E3A1F87}">
      <dsp:nvSpPr>
        <dsp:cNvPr id="0" name=""/>
        <dsp:cNvSpPr/>
      </dsp:nvSpPr>
      <dsp:spPr>
        <a:xfrm>
          <a:off x="0" y="2619095"/>
          <a:ext cx="10515600" cy="858418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baseline="0" dirty="0">
              <a:solidFill>
                <a:schemeClr val="tx1"/>
              </a:solidFill>
            </a:rPr>
            <a:t>Differentiate among tolerance, physical dependence and addiction and appropriately modify therapy</a:t>
          </a:r>
          <a:endParaRPr lang="el-GR" sz="2800" kern="1200" baseline="0" dirty="0">
            <a:solidFill>
              <a:schemeClr val="tx1"/>
            </a:solidFill>
          </a:endParaRPr>
        </a:p>
      </dsp:txBody>
      <dsp:txXfrm>
        <a:off x="41905" y="2661000"/>
        <a:ext cx="10431790" cy="774608"/>
      </dsp:txXfrm>
    </dsp:sp>
    <dsp:sp modelId="{A10A5878-674C-47D3-BCFE-CA96B567CBFE}">
      <dsp:nvSpPr>
        <dsp:cNvPr id="0" name=""/>
        <dsp:cNvSpPr/>
      </dsp:nvSpPr>
      <dsp:spPr>
        <a:xfrm>
          <a:off x="0" y="3491730"/>
          <a:ext cx="10515600" cy="858418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baseline="0" dirty="0">
              <a:solidFill>
                <a:schemeClr val="tx1"/>
              </a:solidFill>
            </a:rPr>
            <a:t> Avoid use of placebos to treat pain</a:t>
          </a:r>
          <a:endParaRPr lang="el-GR" sz="2800" kern="1200" baseline="0" dirty="0">
            <a:solidFill>
              <a:schemeClr val="tx1"/>
            </a:solidFill>
          </a:endParaRPr>
        </a:p>
      </dsp:txBody>
      <dsp:txXfrm>
        <a:off x="41905" y="3533635"/>
        <a:ext cx="10431790" cy="774608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B0B45-6A08-49D9-93DF-25FE887BB51D}">
      <dsp:nvSpPr>
        <dsp:cNvPr id="0" name=""/>
        <dsp:cNvSpPr/>
      </dsp:nvSpPr>
      <dsp:spPr>
        <a:xfrm>
          <a:off x="503187" y="1636"/>
          <a:ext cx="9509224" cy="98372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Non-pharmacologic Therapy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531999" y="30448"/>
        <a:ext cx="9451600" cy="926101"/>
      </dsp:txXfrm>
    </dsp:sp>
    <dsp:sp modelId="{F10C5DA7-771C-44D8-BE92-48F4D044FF9A}">
      <dsp:nvSpPr>
        <dsp:cNvPr id="0" name=""/>
        <dsp:cNvSpPr/>
      </dsp:nvSpPr>
      <dsp:spPr>
        <a:xfrm>
          <a:off x="503187" y="1162431"/>
          <a:ext cx="983725" cy="98372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4E0AE-A990-48A2-A304-9B93382AEDFA}">
      <dsp:nvSpPr>
        <dsp:cNvPr id="0" name=""/>
        <dsp:cNvSpPr/>
      </dsp:nvSpPr>
      <dsp:spPr>
        <a:xfrm>
          <a:off x="1545936" y="1162431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Psychological Approaches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1210461"/>
        <a:ext cx="8370415" cy="887665"/>
      </dsp:txXfrm>
    </dsp:sp>
    <dsp:sp modelId="{71F5FB24-50C9-43E0-AEE0-CFCCC2EA0784}">
      <dsp:nvSpPr>
        <dsp:cNvPr id="0" name=""/>
        <dsp:cNvSpPr/>
      </dsp:nvSpPr>
      <dsp:spPr>
        <a:xfrm>
          <a:off x="503187" y="2264204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370BBF-A172-43C6-AC58-F26408B27D6B}">
      <dsp:nvSpPr>
        <dsp:cNvPr id="0" name=""/>
        <dsp:cNvSpPr/>
      </dsp:nvSpPr>
      <dsp:spPr>
        <a:xfrm>
          <a:off x="1545936" y="2264204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Physical Rehabilitative Approaches 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2312234"/>
        <a:ext cx="8370415" cy="887665"/>
      </dsp:txXfrm>
    </dsp:sp>
    <dsp:sp modelId="{B74A5D58-8988-4577-8281-A9B3A5F756CB}">
      <dsp:nvSpPr>
        <dsp:cNvPr id="0" name=""/>
        <dsp:cNvSpPr/>
      </dsp:nvSpPr>
      <dsp:spPr>
        <a:xfrm>
          <a:off x="503187" y="3365976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FD780-9A62-4871-BF00-EEB2C76F00EB}">
      <dsp:nvSpPr>
        <dsp:cNvPr id="0" name=""/>
        <dsp:cNvSpPr/>
      </dsp:nvSpPr>
      <dsp:spPr>
        <a:xfrm>
          <a:off x="1545936" y="3365976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Surgical Approaches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3414006"/>
        <a:ext cx="8370415" cy="887665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71E62E-828B-4282-9203-7B855D4CA051}">
      <dsp:nvSpPr>
        <dsp:cNvPr id="0" name=""/>
        <dsp:cNvSpPr/>
      </dsp:nvSpPr>
      <dsp:spPr>
        <a:xfrm>
          <a:off x="0" y="1766"/>
          <a:ext cx="10515600" cy="610013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solidFill>
                <a:schemeClr val="tx1"/>
              </a:solidFill>
            </a:rPr>
            <a:t>Patient education</a:t>
          </a:r>
          <a:endParaRPr lang="el-GR" sz="2800" b="0" kern="1200" dirty="0">
            <a:solidFill>
              <a:schemeClr val="tx1"/>
            </a:solidFill>
          </a:endParaRPr>
        </a:p>
      </dsp:txBody>
      <dsp:txXfrm>
        <a:off x="29778" y="31544"/>
        <a:ext cx="10456044" cy="550457"/>
      </dsp:txXfrm>
    </dsp:sp>
    <dsp:sp modelId="{E35005D2-20DD-4D8D-8C14-B103FA8FFD78}">
      <dsp:nvSpPr>
        <dsp:cNvPr id="0" name=""/>
        <dsp:cNvSpPr/>
      </dsp:nvSpPr>
      <dsp:spPr>
        <a:xfrm>
          <a:off x="0" y="624732"/>
          <a:ext cx="10515600" cy="610013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Psychotherapy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29778" y="654510"/>
        <a:ext cx="10456044" cy="550457"/>
      </dsp:txXfrm>
    </dsp:sp>
    <dsp:sp modelId="{CFF6E342-D692-451D-8E8E-778B1140CB0B}">
      <dsp:nvSpPr>
        <dsp:cNvPr id="0" name=""/>
        <dsp:cNvSpPr/>
      </dsp:nvSpPr>
      <dsp:spPr>
        <a:xfrm>
          <a:off x="0" y="1247697"/>
          <a:ext cx="10515600" cy="610013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Cognitive-behavioral therapy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29778" y="1277475"/>
        <a:ext cx="10456044" cy="550457"/>
      </dsp:txXfrm>
    </dsp:sp>
    <dsp:sp modelId="{01503E31-215C-4EC1-BDF1-285B7E3A1F87}">
      <dsp:nvSpPr>
        <dsp:cNvPr id="0" name=""/>
        <dsp:cNvSpPr/>
      </dsp:nvSpPr>
      <dsp:spPr>
        <a:xfrm>
          <a:off x="0" y="1870662"/>
          <a:ext cx="10515600" cy="610013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baseline="0" dirty="0">
              <a:solidFill>
                <a:schemeClr val="tx1"/>
              </a:solidFill>
            </a:rPr>
            <a:t>Hypnosis</a:t>
          </a:r>
          <a:endParaRPr lang="el-GR" sz="2800" kern="1200" baseline="0" dirty="0">
            <a:solidFill>
              <a:schemeClr val="tx1"/>
            </a:solidFill>
          </a:endParaRPr>
        </a:p>
      </dsp:txBody>
      <dsp:txXfrm>
        <a:off x="29778" y="1900440"/>
        <a:ext cx="10456044" cy="550457"/>
      </dsp:txXfrm>
    </dsp:sp>
    <dsp:sp modelId="{A10A5878-674C-47D3-BCFE-CA96B567CBFE}">
      <dsp:nvSpPr>
        <dsp:cNvPr id="0" name=""/>
        <dsp:cNvSpPr/>
      </dsp:nvSpPr>
      <dsp:spPr>
        <a:xfrm>
          <a:off x="0" y="2493627"/>
          <a:ext cx="10515600" cy="610013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baseline="0" dirty="0">
              <a:solidFill>
                <a:schemeClr val="tx1"/>
              </a:solidFill>
            </a:rPr>
            <a:t>Relaxation with imagery</a:t>
          </a:r>
          <a:endParaRPr lang="el-GR" sz="2800" kern="1200" baseline="0" dirty="0">
            <a:solidFill>
              <a:schemeClr val="tx1"/>
            </a:solidFill>
          </a:endParaRPr>
        </a:p>
      </dsp:txBody>
      <dsp:txXfrm>
        <a:off x="29778" y="2523405"/>
        <a:ext cx="10456044" cy="550457"/>
      </dsp:txXfrm>
    </dsp:sp>
    <dsp:sp modelId="{FD7FCD4D-3FE2-435D-BE5E-EFF5929E0689}">
      <dsp:nvSpPr>
        <dsp:cNvPr id="0" name=""/>
        <dsp:cNvSpPr/>
      </dsp:nvSpPr>
      <dsp:spPr>
        <a:xfrm>
          <a:off x="0" y="3116592"/>
          <a:ext cx="10515600" cy="610013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baseline="0" dirty="0">
              <a:solidFill>
                <a:schemeClr val="tx1"/>
              </a:solidFill>
            </a:rPr>
            <a:t>Distraction</a:t>
          </a:r>
          <a:endParaRPr lang="el-GR" sz="2800" kern="1200" baseline="0" dirty="0">
            <a:solidFill>
              <a:schemeClr val="tx1"/>
            </a:solidFill>
          </a:endParaRPr>
        </a:p>
      </dsp:txBody>
      <dsp:txXfrm>
        <a:off x="29778" y="3146370"/>
        <a:ext cx="10456044" cy="550457"/>
      </dsp:txXfrm>
    </dsp:sp>
    <dsp:sp modelId="{F29E0354-1D8C-4AB1-A27C-E0696044AC69}">
      <dsp:nvSpPr>
        <dsp:cNvPr id="0" name=""/>
        <dsp:cNvSpPr/>
      </dsp:nvSpPr>
      <dsp:spPr>
        <a:xfrm>
          <a:off x="0" y="3739557"/>
          <a:ext cx="10515600" cy="610013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baseline="0" dirty="0">
              <a:solidFill>
                <a:schemeClr val="tx1"/>
              </a:solidFill>
            </a:rPr>
            <a:t>Biofeedback</a:t>
          </a:r>
          <a:endParaRPr lang="el-GR" sz="2800" kern="1200" baseline="0" dirty="0">
            <a:solidFill>
              <a:schemeClr val="tx1"/>
            </a:solidFill>
          </a:endParaRPr>
        </a:p>
      </dsp:txBody>
      <dsp:txXfrm>
        <a:off x="29778" y="3769335"/>
        <a:ext cx="10456044" cy="550457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B0B45-6A08-49D9-93DF-25FE887BB51D}">
      <dsp:nvSpPr>
        <dsp:cNvPr id="0" name=""/>
        <dsp:cNvSpPr/>
      </dsp:nvSpPr>
      <dsp:spPr>
        <a:xfrm>
          <a:off x="503187" y="1636"/>
          <a:ext cx="9509224" cy="98372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Non-pharmacologic Therapy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531999" y="30448"/>
        <a:ext cx="9451600" cy="926101"/>
      </dsp:txXfrm>
    </dsp:sp>
    <dsp:sp modelId="{F10C5DA7-771C-44D8-BE92-48F4D044FF9A}">
      <dsp:nvSpPr>
        <dsp:cNvPr id="0" name=""/>
        <dsp:cNvSpPr/>
      </dsp:nvSpPr>
      <dsp:spPr>
        <a:xfrm>
          <a:off x="503187" y="2264401"/>
          <a:ext cx="983725" cy="98372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4E0AE-A990-48A2-A304-9B93382AEDFA}">
      <dsp:nvSpPr>
        <dsp:cNvPr id="0" name=""/>
        <dsp:cNvSpPr/>
      </dsp:nvSpPr>
      <dsp:spPr>
        <a:xfrm>
          <a:off x="1545936" y="1162431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Psychological Approaches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1210461"/>
        <a:ext cx="8370415" cy="887665"/>
      </dsp:txXfrm>
    </dsp:sp>
    <dsp:sp modelId="{71F5FB24-50C9-43E0-AEE0-CFCCC2EA0784}">
      <dsp:nvSpPr>
        <dsp:cNvPr id="0" name=""/>
        <dsp:cNvSpPr/>
      </dsp:nvSpPr>
      <dsp:spPr>
        <a:xfrm>
          <a:off x="503187" y="2264204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370BBF-A172-43C6-AC58-F26408B27D6B}">
      <dsp:nvSpPr>
        <dsp:cNvPr id="0" name=""/>
        <dsp:cNvSpPr/>
      </dsp:nvSpPr>
      <dsp:spPr>
        <a:xfrm>
          <a:off x="1545936" y="2264204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Physical Rehabilitative Approaches 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2312234"/>
        <a:ext cx="8370415" cy="887665"/>
      </dsp:txXfrm>
    </dsp:sp>
    <dsp:sp modelId="{B74A5D58-8988-4577-8281-A9B3A5F756CB}">
      <dsp:nvSpPr>
        <dsp:cNvPr id="0" name=""/>
        <dsp:cNvSpPr/>
      </dsp:nvSpPr>
      <dsp:spPr>
        <a:xfrm>
          <a:off x="503187" y="3365976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FD780-9A62-4871-BF00-EEB2C76F00EB}">
      <dsp:nvSpPr>
        <dsp:cNvPr id="0" name=""/>
        <dsp:cNvSpPr/>
      </dsp:nvSpPr>
      <dsp:spPr>
        <a:xfrm>
          <a:off x="1545936" y="3365976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Surgical Approaches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3414006"/>
        <a:ext cx="8370415" cy="887665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71E62E-828B-4282-9203-7B855D4CA051}">
      <dsp:nvSpPr>
        <dsp:cNvPr id="0" name=""/>
        <dsp:cNvSpPr/>
      </dsp:nvSpPr>
      <dsp:spPr>
        <a:xfrm>
          <a:off x="0" y="615"/>
          <a:ext cx="10515600" cy="610342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solidFill>
                <a:schemeClr val="tx1"/>
              </a:solidFill>
            </a:rPr>
            <a:t>Stretching</a:t>
          </a:r>
          <a:endParaRPr lang="el-GR" sz="2800" b="0" kern="1200" dirty="0">
            <a:solidFill>
              <a:schemeClr val="tx1"/>
            </a:solidFill>
          </a:endParaRPr>
        </a:p>
      </dsp:txBody>
      <dsp:txXfrm>
        <a:off x="29794" y="30409"/>
        <a:ext cx="10456012" cy="550754"/>
      </dsp:txXfrm>
    </dsp:sp>
    <dsp:sp modelId="{E35005D2-20DD-4D8D-8C14-B103FA8FFD78}">
      <dsp:nvSpPr>
        <dsp:cNvPr id="0" name=""/>
        <dsp:cNvSpPr/>
      </dsp:nvSpPr>
      <dsp:spPr>
        <a:xfrm>
          <a:off x="0" y="623909"/>
          <a:ext cx="10515600" cy="610342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Exercise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29794" y="653703"/>
        <a:ext cx="10456012" cy="550754"/>
      </dsp:txXfrm>
    </dsp:sp>
    <dsp:sp modelId="{CFF6E342-D692-451D-8E8E-778B1140CB0B}">
      <dsp:nvSpPr>
        <dsp:cNvPr id="0" name=""/>
        <dsp:cNvSpPr/>
      </dsp:nvSpPr>
      <dsp:spPr>
        <a:xfrm>
          <a:off x="0" y="1247203"/>
          <a:ext cx="10515600" cy="610342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Massage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29794" y="1276997"/>
        <a:ext cx="10456012" cy="550754"/>
      </dsp:txXfrm>
    </dsp:sp>
    <dsp:sp modelId="{01503E31-215C-4EC1-BDF1-285B7E3A1F87}">
      <dsp:nvSpPr>
        <dsp:cNvPr id="0" name=""/>
        <dsp:cNvSpPr/>
      </dsp:nvSpPr>
      <dsp:spPr>
        <a:xfrm>
          <a:off x="0" y="1870497"/>
          <a:ext cx="10515600" cy="610342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baseline="0" dirty="0">
              <a:solidFill>
                <a:schemeClr val="tx1"/>
              </a:solidFill>
            </a:rPr>
            <a:t>Applied heat or cold</a:t>
          </a:r>
          <a:endParaRPr lang="el-GR" sz="2800" kern="1200" baseline="0" dirty="0">
            <a:solidFill>
              <a:schemeClr val="tx1"/>
            </a:solidFill>
          </a:endParaRPr>
        </a:p>
      </dsp:txBody>
      <dsp:txXfrm>
        <a:off x="29794" y="1900291"/>
        <a:ext cx="10456012" cy="550754"/>
      </dsp:txXfrm>
    </dsp:sp>
    <dsp:sp modelId="{A10A5878-674C-47D3-BCFE-CA96B567CBFE}">
      <dsp:nvSpPr>
        <dsp:cNvPr id="0" name=""/>
        <dsp:cNvSpPr/>
      </dsp:nvSpPr>
      <dsp:spPr>
        <a:xfrm>
          <a:off x="0" y="2493791"/>
          <a:ext cx="10515600" cy="610342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baseline="0" dirty="0">
              <a:solidFill>
                <a:schemeClr val="tx1"/>
              </a:solidFill>
            </a:rPr>
            <a:t>Immobilization</a:t>
          </a:r>
          <a:endParaRPr lang="el-GR" sz="2800" kern="1200" baseline="0" dirty="0">
            <a:solidFill>
              <a:schemeClr val="tx1"/>
            </a:solidFill>
          </a:endParaRPr>
        </a:p>
      </dsp:txBody>
      <dsp:txXfrm>
        <a:off x="29794" y="2523585"/>
        <a:ext cx="10456012" cy="550754"/>
      </dsp:txXfrm>
    </dsp:sp>
    <dsp:sp modelId="{FD7FCD4D-3FE2-435D-BE5E-EFF5929E0689}">
      <dsp:nvSpPr>
        <dsp:cNvPr id="0" name=""/>
        <dsp:cNvSpPr/>
      </dsp:nvSpPr>
      <dsp:spPr>
        <a:xfrm>
          <a:off x="0" y="3117085"/>
          <a:ext cx="10515600" cy="610342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baseline="0" dirty="0">
              <a:solidFill>
                <a:schemeClr val="tx1"/>
              </a:solidFill>
            </a:rPr>
            <a:t>TENS</a:t>
          </a:r>
          <a:endParaRPr lang="el-GR" sz="2800" kern="1200" baseline="0" dirty="0">
            <a:solidFill>
              <a:schemeClr val="tx1"/>
            </a:solidFill>
          </a:endParaRPr>
        </a:p>
      </dsp:txBody>
      <dsp:txXfrm>
        <a:off x="29794" y="3146879"/>
        <a:ext cx="10456012" cy="550754"/>
      </dsp:txXfrm>
    </dsp:sp>
    <dsp:sp modelId="{F29E0354-1D8C-4AB1-A27C-E0696044AC69}">
      <dsp:nvSpPr>
        <dsp:cNvPr id="0" name=""/>
        <dsp:cNvSpPr/>
      </dsp:nvSpPr>
      <dsp:spPr>
        <a:xfrm>
          <a:off x="0" y="3740379"/>
          <a:ext cx="10515600" cy="610342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baseline="0" dirty="0">
              <a:solidFill>
                <a:schemeClr val="tx1"/>
              </a:solidFill>
            </a:rPr>
            <a:t>Acupuncture</a:t>
          </a:r>
          <a:endParaRPr lang="el-GR" sz="2800" kern="1200" baseline="0" dirty="0">
            <a:solidFill>
              <a:schemeClr val="tx1"/>
            </a:solidFill>
          </a:endParaRPr>
        </a:p>
      </dsp:txBody>
      <dsp:txXfrm>
        <a:off x="29794" y="3770173"/>
        <a:ext cx="10456012" cy="550754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B0B45-6A08-49D9-93DF-25FE887BB51D}">
      <dsp:nvSpPr>
        <dsp:cNvPr id="0" name=""/>
        <dsp:cNvSpPr/>
      </dsp:nvSpPr>
      <dsp:spPr>
        <a:xfrm>
          <a:off x="503187" y="1636"/>
          <a:ext cx="9509224" cy="98372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Non-pharmacologic Therapy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531999" y="30448"/>
        <a:ext cx="9451600" cy="926101"/>
      </dsp:txXfrm>
    </dsp:sp>
    <dsp:sp modelId="{F10C5DA7-771C-44D8-BE92-48F4D044FF9A}">
      <dsp:nvSpPr>
        <dsp:cNvPr id="0" name=""/>
        <dsp:cNvSpPr/>
      </dsp:nvSpPr>
      <dsp:spPr>
        <a:xfrm>
          <a:off x="503187" y="3365996"/>
          <a:ext cx="983725" cy="98372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4E0AE-A990-48A2-A304-9B93382AEDFA}">
      <dsp:nvSpPr>
        <dsp:cNvPr id="0" name=""/>
        <dsp:cNvSpPr/>
      </dsp:nvSpPr>
      <dsp:spPr>
        <a:xfrm>
          <a:off x="1545936" y="1162431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Psychological Approaches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1210461"/>
        <a:ext cx="8370415" cy="887665"/>
      </dsp:txXfrm>
    </dsp:sp>
    <dsp:sp modelId="{71F5FB24-50C9-43E0-AEE0-CFCCC2EA0784}">
      <dsp:nvSpPr>
        <dsp:cNvPr id="0" name=""/>
        <dsp:cNvSpPr/>
      </dsp:nvSpPr>
      <dsp:spPr>
        <a:xfrm>
          <a:off x="503187" y="2264204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370BBF-A172-43C6-AC58-F26408B27D6B}">
      <dsp:nvSpPr>
        <dsp:cNvPr id="0" name=""/>
        <dsp:cNvSpPr/>
      </dsp:nvSpPr>
      <dsp:spPr>
        <a:xfrm>
          <a:off x="1545936" y="2264204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Physical Rehabilitative Approaches 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2312234"/>
        <a:ext cx="8370415" cy="887665"/>
      </dsp:txXfrm>
    </dsp:sp>
    <dsp:sp modelId="{B74A5D58-8988-4577-8281-A9B3A5F756CB}">
      <dsp:nvSpPr>
        <dsp:cNvPr id="0" name=""/>
        <dsp:cNvSpPr/>
      </dsp:nvSpPr>
      <dsp:spPr>
        <a:xfrm>
          <a:off x="503187" y="3365976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FD780-9A62-4871-BF00-EEB2C76F00EB}">
      <dsp:nvSpPr>
        <dsp:cNvPr id="0" name=""/>
        <dsp:cNvSpPr/>
      </dsp:nvSpPr>
      <dsp:spPr>
        <a:xfrm>
          <a:off x="1545936" y="3365976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Surgical Approaches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3414006"/>
        <a:ext cx="8370415" cy="887665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71E62E-828B-4282-9203-7B855D4CA051}">
      <dsp:nvSpPr>
        <dsp:cNvPr id="0" name=""/>
        <dsp:cNvSpPr/>
      </dsp:nvSpPr>
      <dsp:spPr>
        <a:xfrm>
          <a:off x="0" y="789219"/>
          <a:ext cx="10515600" cy="129285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solidFill>
                <a:schemeClr val="tx1"/>
              </a:solidFill>
            </a:rPr>
            <a:t>Orthopedic Approaches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solidFill>
                <a:schemeClr val="tx1"/>
              </a:solidFill>
            </a:rPr>
            <a:t>(total joint replacement, laminectomy, spinal fusion)</a:t>
          </a:r>
          <a:endParaRPr lang="el-GR" sz="2800" b="0" kern="1200" dirty="0">
            <a:solidFill>
              <a:schemeClr val="tx1"/>
            </a:solidFill>
          </a:endParaRPr>
        </a:p>
      </dsp:txBody>
      <dsp:txXfrm>
        <a:off x="63112" y="852331"/>
        <a:ext cx="10389376" cy="1166626"/>
      </dsp:txXfrm>
    </dsp:sp>
    <dsp:sp modelId="{E35005D2-20DD-4D8D-8C14-B103FA8FFD78}">
      <dsp:nvSpPr>
        <dsp:cNvPr id="0" name=""/>
        <dsp:cNvSpPr/>
      </dsp:nvSpPr>
      <dsp:spPr>
        <a:xfrm>
          <a:off x="0" y="2269269"/>
          <a:ext cx="10515600" cy="129285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14300" prst="hardEdge"/>
          <a:bevelB w="114300" prst="hardEdg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Neurosurgical Procedures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(neurolysis, removal of neural structures associated with pain)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63112" y="2332381"/>
        <a:ext cx="10389376" cy="11666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B0B45-6A08-49D9-93DF-25FE887BB51D}">
      <dsp:nvSpPr>
        <dsp:cNvPr id="0" name=""/>
        <dsp:cNvSpPr/>
      </dsp:nvSpPr>
      <dsp:spPr>
        <a:xfrm>
          <a:off x="503187" y="1636"/>
          <a:ext cx="9509224" cy="98372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Initial Assessment of Pain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531999" y="30448"/>
        <a:ext cx="9451600" cy="926101"/>
      </dsp:txXfrm>
    </dsp:sp>
    <dsp:sp modelId="{F10C5DA7-771C-44D8-BE92-48F4D044FF9A}">
      <dsp:nvSpPr>
        <dsp:cNvPr id="0" name=""/>
        <dsp:cNvSpPr/>
      </dsp:nvSpPr>
      <dsp:spPr>
        <a:xfrm>
          <a:off x="503187" y="1162431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4E0AE-A990-48A2-A304-9B93382AEDFA}">
      <dsp:nvSpPr>
        <dsp:cNvPr id="0" name=""/>
        <dsp:cNvSpPr/>
      </dsp:nvSpPr>
      <dsp:spPr>
        <a:xfrm>
          <a:off x="1545936" y="1162431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Patient History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1210461"/>
        <a:ext cx="8370415" cy="887665"/>
      </dsp:txXfrm>
    </dsp:sp>
    <dsp:sp modelId="{71F5FB24-50C9-43E0-AEE0-CFCCC2EA0784}">
      <dsp:nvSpPr>
        <dsp:cNvPr id="0" name=""/>
        <dsp:cNvSpPr/>
      </dsp:nvSpPr>
      <dsp:spPr>
        <a:xfrm>
          <a:off x="503187" y="2264204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370BBF-A172-43C6-AC58-F26408B27D6B}">
      <dsp:nvSpPr>
        <dsp:cNvPr id="0" name=""/>
        <dsp:cNvSpPr/>
      </dsp:nvSpPr>
      <dsp:spPr>
        <a:xfrm>
          <a:off x="1545936" y="2264204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Physical Examination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2312234"/>
        <a:ext cx="8370415" cy="887665"/>
      </dsp:txXfrm>
    </dsp:sp>
    <dsp:sp modelId="{B74A5D58-8988-4577-8281-A9B3A5F756CB}">
      <dsp:nvSpPr>
        <dsp:cNvPr id="0" name=""/>
        <dsp:cNvSpPr/>
      </dsp:nvSpPr>
      <dsp:spPr>
        <a:xfrm>
          <a:off x="503187" y="3365976"/>
          <a:ext cx="983725" cy="983725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FD780-9A62-4871-BF00-EEB2C76F00EB}">
      <dsp:nvSpPr>
        <dsp:cNvPr id="0" name=""/>
        <dsp:cNvSpPr/>
      </dsp:nvSpPr>
      <dsp:spPr>
        <a:xfrm>
          <a:off x="1545936" y="3365976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Diagnostic Tests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3414006"/>
        <a:ext cx="8370415" cy="8876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B0B45-6A08-49D9-93DF-25FE887BB51D}">
      <dsp:nvSpPr>
        <dsp:cNvPr id="0" name=""/>
        <dsp:cNvSpPr/>
      </dsp:nvSpPr>
      <dsp:spPr>
        <a:xfrm>
          <a:off x="503187" y="1636"/>
          <a:ext cx="9509224" cy="98372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Measurement of Pain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531999" y="30448"/>
        <a:ext cx="9451600" cy="926101"/>
      </dsp:txXfrm>
    </dsp:sp>
    <dsp:sp modelId="{F10C5DA7-771C-44D8-BE92-48F4D044FF9A}">
      <dsp:nvSpPr>
        <dsp:cNvPr id="0" name=""/>
        <dsp:cNvSpPr/>
      </dsp:nvSpPr>
      <dsp:spPr>
        <a:xfrm>
          <a:off x="503187" y="1162431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4E0AE-A990-48A2-A304-9B93382AEDFA}">
      <dsp:nvSpPr>
        <dsp:cNvPr id="0" name=""/>
        <dsp:cNvSpPr/>
      </dsp:nvSpPr>
      <dsp:spPr>
        <a:xfrm>
          <a:off x="1545936" y="1162431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Unidimensional Tools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1210461"/>
        <a:ext cx="8370415" cy="887665"/>
      </dsp:txXfrm>
    </dsp:sp>
    <dsp:sp modelId="{71F5FB24-50C9-43E0-AEE0-CFCCC2EA0784}">
      <dsp:nvSpPr>
        <dsp:cNvPr id="0" name=""/>
        <dsp:cNvSpPr/>
      </dsp:nvSpPr>
      <dsp:spPr>
        <a:xfrm>
          <a:off x="503187" y="2264204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370BBF-A172-43C6-AC58-F26408B27D6B}">
      <dsp:nvSpPr>
        <dsp:cNvPr id="0" name=""/>
        <dsp:cNvSpPr/>
      </dsp:nvSpPr>
      <dsp:spPr>
        <a:xfrm>
          <a:off x="1545936" y="2264204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Multidimensional Tools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2312234"/>
        <a:ext cx="8370415" cy="887665"/>
      </dsp:txXfrm>
    </dsp:sp>
    <dsp:sp modelId="{B74A5D58-8988-4577-8281-A9B3A5F756CB}">
      <dsp:nvSpPr>
        <dsp:cNvPr id="0" name=""/>
        <dsp:cNvSpPr/>
      </dsp:nvSpPr>
      <dsp:spPr>
        <a:xfrm>
          <a:off x="503187" y="3365976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FD780-9A62-4871-BF00-EEB2C76F00EB}">
      <dsp:nvSpPr>
        <dsp:cNvPr id="0" name=""/>
        <dsp:cNvSpPr/>
      </dsp:nvSpPr>
      <dsp:spPr>
        <a:xfrm>
          <a:off x="1545936" y="3365976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Observational Tools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3414006"/>
        <a:ext cx="8370415" cy="88766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B0B45-6A08-49D9-93DF-25FE887BB51D}">
      <dsp:nvSpPr>
        <dsp:cNvPr id="0" name=""/>
        <dsp:cNvSpPr/>
      </dsp:nvSpPr>
      <dsp:spPr>
        <a:xfrm>
          <a:off x="503187" y="1636"/>
          <a:ext cx="9509224" cy="98372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Measurement of Pain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531999" y="30448"/>
        <a:ext cx="9451600" cy="926101"/>
      </dsp:txXfrm>
    </dsp:sp>
    <dsp:sp modelId="{F10C5DA7-771C-44D8-BE92-48F4D044FF9A}">
      <dsp:nvSpPr>
        <dsp:cNvPr id="0" name=""/>
        <dsp:cNvSpPr/>
      </dsp:nvSpPr>
      <dsp:spPr>
        <a:xfrm>
          <a:off x="503187" y="1162431"/>
          <a:ext cx="983725" cy="98372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4E0AE-A990-48A2-A304-9B93382AEDFA}">
      <dsp:nvSpPr>
        <dsp:cNvPr id="0" name=""/>
        <dsp:cNvSpPr/>
      </dsp:nvSpPr>
      <dsp:spPr>
        <a:xfrm>
          <a:off x="1545936" y="1162431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Unidimensional Tools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1210461"/>
        <a:ext cx="8370415" cy="887665"/>
      </dsp:txXfrm>
    </dsp:sp>
    <dsp:sp modelId="{71F5FB24-50C9-43E0-AEE0-CFCCC2EA0784}">
      <dsp:nvSpPr>
        <dsp:cNvPr id="0" name=""/>
        <dsp:cNvSpPr/>
      </dsp:nvSpPr>
      <dsp:spPr>
        <a:xfrm>
          <a:off x="503187" y="2264204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370BBF-A172-43C6-AC58-F26408B27D6B}">
      <dsp:nvSpPr>
        <dsp:cNvPr id="0" name=""/>
        <dsp:cNvSpPr/>
      </dsp:nvSpPr>
      <dsp:spPr>
        <a:xfrm>
          <a:off x="1545936" y="2264204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Multidimensional Tools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2312234"/>
        <a:ext cx="8370415" cy="887665"/>
      </dsp:txXfrm>
    </dsp:sp>
    <dsp:sp modelId="{B74A5D58-8988-4577-8281-A9B3A5F756CB}">
      <dsp:nvSpPr>
        <dsp:cNvPr id="0" name=""/>
        <dsp:cNvSpPr/>
      </dsp:nvSpPr>
      <dsp:spPr>
        <a:xfrm>
          <a:off x="503187" y="3365976"/>
          <a:ext cx="983725" cy="983725"/>
        </a:xfrm>
        <a:prstGeom prst="roundRect">
          <a:avLst>
            <a:gd name="adj" fmla="val 166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FD780-9A62-4871-BF00-EEB2C76F00EB}">
      <dsp:nvSpPr>
        <dsp:cNvPr id="0" name=""/>
        <dsp:cNvSpPr/>
      </dsp:nvSpPr>
      <dsp:spPr>
        <a:xfrm>
          <a:off x="1545936" y="3365976"/>
          <a:ext cx="8466475" cy="983725"/>
        </a:xfrm>
        <a:prstGeom prst="roundRect">
          <a:avLst>
            <a:gd name="adj" fmla="val 1667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Observational Tools</a:t>
          </a:r>
          <a:endParaRPr lang="el-GR" sz="2800" kern="1200" dirty="0">
            <a:solidFill>
              <a:schemeClr val="tx1"/>
            </a:solidFill>
          </a:endParaRPr>
        </a:p>
      </dsp:txBody>
      <dsp:txXfrm>
        <a:off x="1593966" y="3414006"/>
        <a:ext cx="8370415" cy="88766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770A4F-8934-4DBF-BBF2-09FF04120695}">
      <dsp:nvSpPr>
        <dsp:cNvPr id="0" name=""/>
        <dsp:cNvSpPr/>
      </dsp:nvSpPr>
      <dsp:spPr>
        <a:xfrm>
          <a:off x="3457802" y="1487"/>
          <a:ext cx="6839977" cy="8052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800" kern="1200" dirty="0"/>
            <a:t>Numeric Rate Scale</a:t>
          </a:r>
          <a:endParaRPr lang="el-GR" sz="2800" kern="1200" dirty="0"/>
        </a:p>
      </dsp:txBody>
      <dsp:txXfrm>
        <a:off x="3457802" y="102144"/>
        <a:ext cx="6538008" cy="603939"/>
      </dsp:txXfrm>
    </dsp:sp>
    <dsp:sp modelId="{D7DCA1C6-7786-4847-97F9-9696D34562EA}">
      <dsp:nvSpPr>
        <dsp:cNvPr id="0" name=""/>
        <dsp:cNvSpPr/>
      </dsp:nvSpPr>
      <dsp:spPr>
        <a:xfrm>
          <a:off x="217820" y="1487"/>
          <a:ext cx="3239982" cy="805252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NRS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257129" y="40796"/>
        <a:ext cx="3161364" cy="726634"/>
      </dsp:txXfrm>
    </dsp:sp>
    <dsp:sp modelId="{F442A1B4-8A30-4502-B63D-32A7303ABE8C}">
      <dsp:nvSpPr>
        <dsp:cNvPr id="0" name=""/>
        <dsp:cNvSpPr/>
      </dsp:nvSpPr>
      <dsp:spPr>
        <a:xfrm>
          <a:off x="3457802" y="887264"/>
          <a:ext cx="6839977" cy="8052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800" kern="1200" dirty="0"/>
            <a:t>Verbal Descriptor/Rating Scale</a:t>
          </a:r>
          <a:endParaRPr lang="el-GR" sz="2800" kern="1200" dirty="0"/>
        </a:p>
      </dsp:txBody>
      <dsp:txXfrm>
        <a:off x="3457802" y="987921"/>
        <a:ext cx="6538008" cy="603939"/>
      </dsp:txXfrm>
    </dsp:sp>
    <dsp:sp modelId="{ECCA54EA-55C4-499B-9E8A-C599C1F04FA2}">
      <dsp:nvSpPr>
        <dsp:cNvPr id="0" name=""/>
        <dsp:cNvSpPr/>
      </dsp:nvSpPr>
      <dsp:spPr>
        <a:xfrm>
          <a:off x="217820" y="887264"/>
          <a:ext cx="3239982" cy="805252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VDS/VRS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257129" y="926573"/>
        <a:ext cx="3161364" cy="726634"/>
      </dsp:txXfrm>
    </dsp:sp>
    <dsp:sp modelId="{83E5CCF3-35D8-440C-B8E8-DD1546C0E4C5}">
      <dsp:nvSpPr>
        <dsp:cNvPr id="0" name=""/>
        <dsp:cNvSpPr/>
      </dsp:nvSpPr>
      <dsp:spPr>
        <a:xfrm>
          <a:off x="3457802" y="1773042"/>
          <a:ext cx="6839977" cy="8052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800" kern="1200" dirty="0"/>
            <a:t>Visual Analog Scale</a:t>
          </a:r>
          <a:endParaRPr lang="el-GR" sz="2800" kern="1200" dirty="0"/>
        </a:p>
      </dsp:txBody>
      <dsp:txXfrm>
        <a:off x="3457802" y="1873699"/>
        <a:ext cx="6538008" cy="603939"/>
      </dsp:txXfrm>
    </dsp:sp>
    <dsp:sp modelId="{89D39BC1-6EC0-4095-814C-C5995E934058}">
      <dsp:nvSpPr>
        <dsp:cNvPr id="0" name=""/>
        <dsp:cNvSpPr/>
      </dsp:nvSpPr>
      <dsp:spPr>
        <a:xfrm>
          <a:off x="217820" y="1773042"/>
          <a:ext cx="3239982" cy="805252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VAS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257129" y="1812351"/>
        <a:ext cx="3161364" cy="726634"/>
      </dsp:txXfrm>
    </dsp:sp>
    <dsp:sp modelId="{150AD3F7-351E-4C35-9B84-EC6724F8A065}">
      <dsp:nvSpPr>
        <dsp:cNvPr id="0" name=""/>
        <dsp:cNvSpPr/>
      </dsp:nvSpPr>
      <dsp:spPr>
        <a:xfrm>
          <a:off x="3457802" y="2658819"/>
          <a:ext cx="6839977" cy="8052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800" kern="1200" dirty="0"/>
            <a:t>Faces Pain Scale</a:t>
          </a:r>
          <a:endParaRPr lang="el-GR" sz="2800" kern="1200" dirty="0"/>
        </a:p>
      </dsp:txBody>
      <dsp:txXfrm>
        <a:off x="3457802" y="2759476"/>
        <a:ext cx="6538008" cy="603939"/>
      </dsp:txXfrm>
    </dsp:sp>
    <dsp:sp modelId="{825CC8E1-CE1F-4FD4-921C-98F9AAE3BD6D}">
      <dsp:nvSpPr>
        <dsp:cNvPr id="0" name=""/>
        <dsp:cNvSpPr/>
      </dsp:nvSpPr>
      <dsp:spPr>
        <a:xfrm>
          <a:off x="217820" y="2658819"/>
          <a:ext cx="3239982" cy="805252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FPS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257129" y="2698128"/>
        <a:ext cx="3161364" cy="726634"/>
      </dsp:txXfrm>
    </dsp:sp>
    <dsp:sp modelId="{D06DF9A0-D28A-418F-8001-457C41C327E1}">
      <dsp:nvSpPr>
        <dsp:cNvPr id="0" name=""/>
        <dsp:cNvSpPr/>
      </dsp:nvSpPr>
      <dsp:spPr>
        <a:xfrm>
          <a:off x="3457802" y="3544597"/>
          <a:ext cx="6839977" cy="8052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2800" kern="1200" dirty="0"/>
            <a:t>IOWA Pain Thermometer</a:t>
          </a:r>
          <a:endParaRPr lang="el-GR" sz="2800" kern="1200" dirty="0"/>
        </a:p>
      </dsp:txBody>
      <dsp:txXfrm>
        <a:off x="3457802" y="3645254"/>
        <a:ext cx="6538008" cy="603939"/>
      </dsp:txXfrm>
    </dsp:sp>
    <dsp:sp modelId="{B960C877-A2A6-4CE9-9569-9EB80B96DC2E}">
      <dsp:nvSpPr>
        <dsp:cNvPr id="0" name=""/>
        <dsp:cNvSpPr/>
      </dsp:nvSpPr>
      <dsp:spPr>
        <a:xfrm>
          <a:off x="217820" y="3544597"/>
          <a:ext cx="3239982" cy="805252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IPT</a:t>
          </a:r>
          <a:endParaRPr lang="el-GR" sz="3200" kern="1200" dirty="0">
            <a:solidFill>
              <a:schemeClr val="tx1"/>
            </a:solidFill>
          </a:endParaRPr>
        </a:p>
      </dsp:txBody>
      <dsp:txXfrm>
        <a:off x="257129" y="3583906"/>
        <a:ext cx="3161364" cy="7266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64E026-F573-4796-98E0-CB9F62D4205D}">
      <dsp:nvSpPr>
        <dsp:cNvPr id="0" name=""/>
        <dsp:cNvSpPr/>
      </dsp:nvSpPr>
      <dsp:spPr>
        <a:xfrm>
          <a:off x="145798" y="540000"/>
          <a:ext cx="10224002" cy="900004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Advantages</a:t>
          </a:r>
          <a:endParaRPr lang="el-GR" sz="2800" b="1" kern="1200" dirty="0">
            <a:solidFill>
              <a:schemeClr val="tx1"/>
            </a:solidFill>
          </a:endParaRPr>
        </a:p>
      </dsp:txBody>
      <dsp:txXfrm>
        <a:off x="189733" y="583935"/>
        <a:ext cx="10136132" cy="812134"/>
      </dsp:txXfrm>
    </dsp:sp>
    <dsp:sp modelId="{1BC7D548-6A11-49B0-90F5-6107654006C8}">
      <dsp:nvSpPr>
        <dsp:cNvPr id="0" name=""/>
        <dsp:cNvSpPr/>
      </dsp:nvSpPr>
      <dsp:spPr>
        <a:xfrm>
          <a:off x="0" y="1799999"/>
          <a:ext cx="10515600" cy="23399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800" kern="1200" dirty="0"/>
            <a:t>Easy</a:t>
          </a:r>
          <a:endParaRPr lang="el-GR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800" kern="1200" dirty="0"/>
            <a:t>Simple</a:t>
          </a:r>
          <a:endParaRPr lang="el-GR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800" kern="1200" dirty="0"/>
            <a:t>Valid method to assess</a:t>
          </a:r>
          <a:endParaRPr lang="el-GR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800" kern="1200" dirty="0"/>
            <a:t>Useful in special populations</a:t>
          </a:r>
          <a:endParaRPr lang="el-GR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en-US" sz="2800" kern="1200" dirty="0"/>
            <a:t>   (children, elderly, patients with difficulty communicating)</a:t>
          </a:r>
          <a:endParaRPr lang="el-GR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l-GR" sz="2800" kern="1200" dirty="0"/>
        </a:p>
      </dsp:txBody>
      <dsp:txXfrm>
        <a:off x="0" y="1799999"/>
        <a:ext cx="10515600" cy="233999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64E026-F573-4796-98E0-CB9F62D4205D}">
      <dsp:nvSpPr>
        <dsp:cNvPr id="0" name=""/>
        <dsp:cNvSpPr/>
      </dsp:nvSpPr>
      <dsp:spPr>
        <a:xfrm>
          <a:off x="145798" y="540003"/>
          <a:ext cx="10224002" cy="899993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</a:rPr>
            <a:t>Disadvantages</a:t>
          </a:r>
          <a:endParaRPr lang="el-GR" sz="2800" b="1" kern="1200" dirty="0">
            <a:solidFill>
              <a:schemeClr val="tx1"/>
            </a:solidFill>
          </a:endParaRPr>
        </a:p>
      </dsp:txBody>
      <dsp:txXfrm>
        <a:off x="189732" y="583937"/>
        <a:ext cx="10136134" cy="812125"/>
      </dsp:txXfrm>
    </dsp:sp>
    <dsp:sp modelId="{1BC7D548-6A11-49B0-90F5-6107654006C8}">
      <dsp:nvSpPr>
        <dsp:cNvPr id="0" name=""/>
        <dsp:cNvSpPr/>
      </dsp:nvSpPr>
      <dsp:spPr>
        <a:xfrm>
          <a:off x="0" y="1800005"/>
          <a:ext cx="10515600" cy="1528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800" kern="1200" dirty="0"/>
            <a:t>Limited selection of descriptors</a:t>
          </a:r>
          <a:endParaRPr lang="el-GR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2800" kern="1200" dirty="0"/>
            <a:t>Patients tend to select moderate grades </a:t>
          </a:r>
          <a:endParaRPr lang="el-GR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l-GR" sz="2800" kern="1200" dirty="0"/>
        </a:p>
      </dsp:txBody>
      <dsp:txXfrm>
        <a:off x="0" y="1800005"/>
        <a:ext cx="10515600" cy="15285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B508C5-D6B8-4E28-B7D3-458EBD976EE9}" type="datetimeFigureOut">
              <a:rPr lang="el-GR" smtClean="0"/>
              <a:pPr/>
              <a:t>1/3/2018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3ABA09-72F4-47A4-AC0E-3018EE5C6D9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86215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μια δυσάρεστη αισθητική και συναισθηματική εμπειρία, που συνδέεται με πραγματική ή δυνητική </a:t>
            </a:r>
            <a:r>
              <a:rPr lang="el-GR" dirty="0" err="1"/>
              <a:t>ιστική</a:t>
            </a:r>
            <a:r>
              <a:rPr lang="el-GR" dirty="0"/>
              <a:t> βλάβη ή περιγράφεται με ορολογία τέτοιας βλάβης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434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60182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57679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36368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54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53345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914175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58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385920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60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63015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61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2454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62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80766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63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182941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αλληλεπίδραση μεταξύ των αντικειμενικών, αισθητικών παραμέτρων του πόνου και των υποκειμενικών, συναισθηματικών και ψυχολογικών χαρακτηριστικών του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924195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64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8831632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65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7894295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66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1523853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67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500421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69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804291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70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1676396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71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97827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72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124305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73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272621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74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166143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3844161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75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40321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77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389079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78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1392337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79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3513420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80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490410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81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228597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82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9059778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83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771682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84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896145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85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27272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special multidimensional tool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466918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86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61875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87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437218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88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159879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89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877343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90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6375519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91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3362175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93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910665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94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256345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95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940827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97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562225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748344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98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3007484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99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15127690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101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9577930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102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7746961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108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833366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109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4380551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110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2221579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111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401681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112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46221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606965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479277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770910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ABA09-72F4-47A4-AC0E-3018EE5C6D94}" type="slidenum">
              <a:rPr lang="el-GR" smtClean="0"/>
              <a:pPr/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85065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9C1ECC47-3915-4997-87F8-A178D79846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3FEA4E86-841F-46E2-BBFB-47B82F9F5C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A8C77E45-F297-4BC0-B22E-7E66D5568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B47B-000E-4376-902A-4D3DFC149BC3}" type="datetimeFigureOut">
              <a:rPr lang="el-GR" smtClean="0"/>
              <a:pPr/>
              <a:t>1/3/2018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663050D7-F783-4E63-9CAF-DB9E17F10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5AE1933C-8AD5-4BB4-AD62-EE3456634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6052-0382-4391-A093-606D0BD7B6E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2983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F2CDF94-A384-40B6-B64F-1D80F309A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77D04078-9212-4AE6-89F3-3C1A5A0FC4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2345A5AD-9F3E-4790-A316-047EA32A6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B47B-000E-4376-902A-4D3DFC149BC3}" type="datetimeFigureOut">
              <a:rPr lang="el-GR" smtClean="0"/>
              <a:pPr/>
              <a:t>1/3/2018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9284D65C-A7E2-4E8F-ACF3-601D01F84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233BAEF8-90C8-44B8-ADBD-E51C69FBD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6052-0382-4391-A093-606D0BD7B6E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13952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xmlns="" id="{82DFA940-62E1-4336-8533-D268AC1C6B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xmlns="" id="{A9DA78D3-D6A9-4579-B3FC-8046F824C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B433D68A-AF8D-4797-A21D-0417B0236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B47B-000E-4376-902A-4D3DFC149BC3}" type="datetimeFigureOut">
              <a:rPr lang="el-GR" smtClean="0"/>
              <a:pPr/>
              <a:t>1/3/2018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CF458357-8961-471A-AFD2-0F83F5701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ACB35A0B-D345-4CA2-B269-A51C4D0EA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6052-0382-4391-A093-606D0BD7B6E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75670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2C5DBE6-3223-4A9C-A13E-4F17993DB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E622D96E-0584-48A3-8457-314058EC7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DD22012B-4EE1-4B9D-8318-01E228889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B47B-000E-4376-902A-4D3DFC149BC3}" type="datetimeFigureOut">
              <a:rPr lang="el-GR" smtClean="0"/>
              <a:pPr/>
              <a:t>1/3/2018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41724271-1BB5-4D1D-97A1-EFB33A02C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FA305618-B412-4CBC-BC3F-A02B062F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6052-0382-4391-A093-606D0BD7B6E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12096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5B9CC21-300C-4A27-9025-ADF1A3626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E038683A-0AF4-4710-A7CA-9D3EC3F4B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A211472E-7C63-425C-BB9B-61280F66C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B47B-000E-4376-902A-4D3DFC149BC3}" type="datetimeFigureOut">
              <a:rPr lang="el-GR" smtClean="0"/>
              <a:pPr/>
              <a:t>1/3/2018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58D67A0C-0D8C-4A32-89F6-587BAA0EC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05ABFAE2-A16A-4427-A59F-55D886653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6052-0382-4391-A093-606D0BD7B6E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50448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64C4D10D-5C00-4249-9AD6-347858083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2A6D2E42-EBD4-470B-9BB8-A2504988F6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C2B1F55B-5B75-45CC-90D1-B718DF96DA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0E4D61A7-7AF6-45A9-B685-2E1AC96E7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B47B-000E-4376-902A-4D3DFC149BC3}" type="datetimeFigureOut">
              <a:rPr lang="el-GR" smtClean="0"/>
              <a:pPr/>
              <a:t>1/3/2018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DA70E216-8FB1-4381-8BD2-8EBB663C5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204DBDC8-B0C5-4F70-8AB4-277F4584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6052-0382-4391-A093-606D0BD7B6E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336480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E3F39BF-1C7E-4216-8D75-97549D263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80F07A7A-026E-45DB-9D0C-CEC184779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xmlns="" id="{7AB91A9E-EC65-462D-9568-E0339BC80A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xmlns="" id="{C286DFAD-2F40-4D97-BC79-8F705A3923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xmlns="" id="{5E795187-67C3-4943-92F3-B2D7EF7548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xmlns="" id="{129F965E-E8B3-40AB-BCED-FD1EC5BF5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B47B-000E-4376-902A-4D3DFC149BC3}" type="datetimeFigureOut">
              <a:rPr lang="el-GR" smtClean="0"/>
              <a:pPr/>
              <a:t>1/3/2018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xmlns="" id="{7DC45ECE-3A84-44CE-91D1-9FC0DCCB7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xmlns="" id="{C0950450-0473-4192-8332-03E72E0DF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6052-0382-4391-A093-606D0BD7B6E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91475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9CC2D3B-E350-4225-A21C-E531978FF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xmlns="" id="{21A79B91-1FE0-4CD9-A6A1-A6414E20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B47B-000E-4376-902A-4D3DFC149BC3}" type="datetimeFigureOut">
              <a:rPr lang="el-GR" smtClean="0"/>
              <a:pPr/>
              <a:t>1/3/2018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xmlns="" id="{173A6B17-8252-44FC-AEDC-FFE8F56F6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xmlns="" id="{9C43D0A4-327F-499D-AD70-D0563452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6052-0382-4391-A093-606D0BD7B6E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789252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xmlns="" id="{D73D7AC1-89F2-412E-B754-ECEC5BDD3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B47B-000E-4376-902A-4D3DFC149BC3}" type="datetimeFigureOut">
              <a:rPr lang="el-GR" smtClean="0"/>
              <a:pPr/>
              <a:t>1/3/2018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xmlns="" id="{39BCFB2A-7FC3-41E8-9090-C2D4BD42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xmlns="" id="{BB73002C-AD90-467D-A5B4-79683E549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6052-0382-4391-A093-606D0BD7B6E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634643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3D769803-C59E-4BDE-B314-667F13B66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74EC620A-41E2-4707-A05B-78C094783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23536598-B68C-41FA-83F5-81468524CB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444E2A56-6421-4111-BE12-6CE37BB7D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B47B-000E-4376-902A-4D3DFC149BC3}" type="datetimeFigureOut">
              <a:rPr lang="el-GR" smtClean="0"/>
              <a:pPr/>
              <a:t>1/3/2018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F411F442-9BF0-486F-8DCC-FDCA22C7A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E48C317C-F67D-4EB5-A218-28721CE61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6052-0382-4391-A093-606D0BD7B6E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47798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7C2D2A3C-7CB8-49EC-989D-6A035E692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xmlns="" id="{22FBC910-4D55-4E06-959A-FCB48A1C50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xmlns="" id="{53C0A148-031F-4437-B314-48AA88E52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xmlns="" id="{744C7B99-4D7F-47EB-AC60-7880F4361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B47B-000E-4376-902A-4D3DFC149BC3}" type="datetimeFigureOut">
              <a:rPr lang="el-GR" smtClean="0"/>
              <a:pPr/>
              <a:t>1/3/2018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xmlns="" id="{54F599AB-6812-4BA1-8291-E134F4651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xmlns="" id="{FF234219-B63D-46D1-B1A5-921A9D3B0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66052-0382-4391-A093-606D0BD7B6E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919290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87500">
              <a:srgbClr val="DD864A"/>
            </a:gs>
            <a:gs pos="95000">
              <a:schemeClr val="accent2">
                <a:lumMod val="75000"/>
              </a:schemeClr>
            </a:gs>
            <a:gs pos="85000">
              <a:schemeClr val="accent2">
                <a:lumMod val="5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xmlns="" id="{2ACEA8FF-71EC-4E52-AF19-8D758A814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xmlns="" id="{9B73418B-4B9B-4FDC-A5C4-1B493ED60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xmlns="" id="{79C3452F-2B0C-4ACF-9073-7655E77B76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0B47B-000E-4376-902A-4D3DFC149BC3}" type="datetimeFigureOut">
              <a:rPr lang="el-GR" smtClean="0"/>
              <a:pPr/>
              <a:t>1/3/2018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xmlns="" id="{2F8FB54D-32FF-4CEC-A799-D2ABB2B46B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xmlns="" id="{BDFC8B01-BAE1-422A-87A2-1B8442185C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66052-0382-4391-A093-606D0BD7B6E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1923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6.xml"/><Relationship Id="rId5" Type="http://schemas.openxmlformats.org/officeDocument/2006/relationships/diagramQuickStyle" Target="../diagrams/quickStyle36.xml"/><Relationship Id="rId4" Type="http://schemas.openxmlformats.org/officeDocument/2006/relationships/diagramLayout" Target="../diagrams/layout3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algologia.org/pdf/SEA/SEA-1-2017.pdf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korakis.alexandros@gmail.com" TargetMode="External"/><Relationship Id="rId5" Type="http://schemas.openxmlformats.org/officeDocument/2006/relationships/hyperlink" Target="https://www.fda.gov/downloads/Drugs/NewsEvents/UCM557071.pdf" TargetMode="External"/><Relationship Id="rId4" Type="http://schemas.openxmlformats.org/officeDocument/2006/relationships/hyperlink" Target="http://www.npcnow.org/system/files/research/download/Pain-Current-Understanding-of-Assessment-Management-and-Treatments.pdf" TargetMode="Externa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A3E486D-210B-4D86-9EAB-0EE7F0CBE0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28000"/>
            <a:ext cx="9144000" cy="1620000"/>
          </a:xfrm>
          <a:solidFill>
            <a:schemeClr val="accent4">
              <a:lumMod val="50000"/>
            </a:schemeClr>
          </a:solidFill>
          <a:ln w="63500" cap="rnd">
            <a:noFill/>
            <a:miter lim="800000"/>
          </a:ln>
          <a:effectLst>
            <a:glow rad="228600">
              <a:schemeClr val="accent4">
                <a:lumMod val="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 bIns="46800" anchor="ctr" anchorCtr="0">
            <a:normAutofit/>
          </a:bodyPr>
          <a:lstStyle/>
          <a:p>
            <a:r>
              <a:rPr lang="en-US" sz="4800" b="1" dirty="0"/>
              <a:t>Pain Assessment-Pain Management</a:t>
            </a:r>
            <a:br>
              <a:rPr lang="en-US" sz="4800" b="1" dirty="0"/>
            </a:br>
            <a:r>
              <a:rPr lang="en-US" sz="4800" b="1" dirty="0"/>
              <a:t>General Principles</a:t>
            </a:r>
            <a:endParaRPr lang="el-GR" sz="4800" b="1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0BA292DF-F3C8-4F68-9C0D-371DDFD74C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88000"/>
            <a:ext cx="9144000" cy="1440000"/>
          </a:xfrm>
          <a:solidFill>
            <a:schemeClr val="accent4">
              <a:lumMod val="50000"/>
              <a:alpha val="50000"/>
            </a:schemeClr>
          </a:solidFill>
          <a:effectLst>
            <a:glow rad="228600">
              <a:schemeClr val="accent4">
                <a:lumMod val="60000"/>
                <a:lumOff val="40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latin typeface="+mj-lt"/>
              </a:rPr>
              <a:t>Alexandros Korakis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dirty="0" err="1">
                <a:latin typeface="+mj-lt"/>
              </a:rPr>
              <a:t>Anaesthesiologist</a:t>
            </a:r>
            <a:endParaRPr lang="en-US" sz="2800" b="1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latin typeface="+mj-lt"/>
              </a:rPr>
              <a:t>General Hospital Of Trikala</a:t>
            </a:r>
            <a:endParaRPr lang="el-GR" sz="2800" b="1" dirty="0">
              <a:latin typeface="+mj-lt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D4C5D1D0-3894-47A7-9FCB-A327DEAEDFA1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000" y="540000"/>
            <a:ext cx="1800000" cy="180000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7A8783F3-F38E-4444-AFE1-CDAC64BAF2D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492000" y="540000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722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AFFD61E8-8272-4919-8408-B1F0D4EBA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Patient History</a:t>
            </a:r>
            <a:endParaRPr lang="el-GR" b="1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5051CA56-AAB5-42D4-B686-1BC96FB43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000" y="2160000"/>
            <a:ext cx="10224000" cy="365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356484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763EEB2-CBF7-426A-B58F-C46862BD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Pain Management</a:t>
            </a:r>
            <a:endParaRPr lang="el-GR" b="1" dirty="0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xmlns="" id="{6858D97C-001B-4250-8175-B1C93094E2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40174686"/>
              </p:ext>
            </p:extLst>
          </p:nvPr>
        </p:nvGraphicFramePr>
        <p:xfrm>
          <a:off x="838200" y="198000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77966550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 dirty="0"/>
              <a:t>Surgical Approaches</a:t>
            </a:r>
            <a:endParaRPr lang="el-GR" b="1" dirty="0"/>
          </a:p>
        </p:txBody>
      </p:sp>
      <p:graphicFrame>
        <p:nvGraphicFramePr>
          <p:cNvPr id="5" name="Θέση περιεχομένου 2">
            <a:extLst>
              <a:ext uri="{FF2B5EF4-FFF2-40B4-BE49-F238E27FC236}">
                <a16:creationId xmlns:a16="http://schemas.microsoft.com/office/drawing/2014/main" xmlns="" id="{A6CC972C-37B5-4B35-8DE3-A2ADBF8475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05414786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7199059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Θέση περιεχομένου 2">
            <a:extLst>
              <a:ext uri="{FF2B5EF4-FFF2-40B4-BE49-F238E27FC236}">
                <a16:creationId xmlns:a16="http://schemas.microsoft.com/office/drawing/2014/main" xmlns="" id="{B6369760-580C-4DBA-BB2A-5AC0320EB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328"/>
          <a:stretch/>
        </p:blipFill>
        <p:spPr>
          <a:xfrm>
            <a:off x="3085737" y="540000"/>
            <a:ext cx="6020525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758044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</a:schemeClr>
            </a:gs>
            <a:gs pos="87500">
              <a:srgbClr val="DD864A"/>
            </a:gs>
            <a:gs pos="95000">
              <a:schemeClr val="accent2">
                <a:lumMod val="75000"/>
              </a:schemeClr>
            </a:gs>
            <a:gs pos="85000">
              <a:schemeClr val="accent2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BD5600EE-0213-4751-BED3-D0F1708BC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0000" y="1541542"/>
            <a:ext cx="2934996" cy="3774916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9CA8AD34-7CE8-460C-9C72-2AC177DC5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8000" y="1574546"/>
            <a:ext cx="2699064" cy="3774916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6E8CAC86-0503-4D91-BCEB-C9E65FBFD6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25" b="24288"/>
          <a:stretch/>
        </p:blipFill>
        <p:spPr>
          <a:xfrm>
            <a:off x="4319016" y="2861908"/>
            <a:ext cx="3553968" cy="113418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8F880EF2-DF79-4D9D-8F11-E91D48C7974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75360" y="5778706"/>
            <a:ext cx="10241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3098170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</a:schemeClr>
            </a:gs>
            <a:gs pos="87500">
              <a:srgbClr val="DD864A"/>
            </a:gs>
            <a:gs pos="95000">
              <a:schemeClr val="accent2">
                <a:lumMod val="75000"/>
              </a:schemeClr>
            </a:gs>
            <a:gs pos="85000">
              <a:schemeClr val="accent2">
                <a:lumMod val="5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2BC7452D-6274-4056-81F0-CE5ACABA00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085"/>
          <a:stretch/>
        </p:blipFill>
        <p:spPr>
          <a:xfrm>
            <a:off x="975360" y="1935000"/>
            <a:ext cx="2884458" cy="2988000"/>
          </a:xfrm>
          <a:prstGeom prst="rect">
            <a:avLst/>
          </a:prstGeom>
        </p:spPr>
      </p:pic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A6BC1BFF-4176-406E-B92B-BF2ED8C4C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5564" b="2"/>
          <a:stretch/>
        </p:blipFill>
        <p:spPr>
          <a:xfrm>
            <a:off x="4653771" y="1935000"/>
            <a:ext cx="2884458" cy="2988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2D5CE349-90FA-4E77-811D-A9F97C7EE5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95" r="1701" b="-2"/>
          <a:stretch/>
        </p:blipFill>
        <p:spPr>
          <a:xfrm>
            <a:off x="8332182" y="1935000"/>
            <a:ext cx="2884458" cy="2988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0188E89-AF78-40F6-B787-E9BD9C62568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75360" y="5778706"/>
            <a:ext cx="10241280" cy="0"/>
          </a:xfrm>
          <a:prstGeom prst="line">
            <a:avLst/>
          </a:prstGeom>
          <a:ln>
            <a:solidFill>
              <a:srgbClr val="6239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514353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7C76B60F-F181-4D3C-9656-56E9F6451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451" y="540000"/>
            <a:ext cx="4241097" cy="1800000"/>
          </a:xfrm>
          <a:prstGeom prst="rect">
            <a:avLst/>
          </a:prstGeom>
        </p:spPr>
      </p:pic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xmlns="" id="{203DE22A-5321-4564-970A-AEFEB8A58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0000"/>
            <a:ext cx="10515600" cy="378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hlinkClick r:id="rId3"/>
              </a:rPr>
              <a:t>http://algologia.org/pdf/SEA/SEA-1-2017.pdf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>
                <a:hlinkClick r:id="rId4"/>
              </a:rPr>
              <a:t>http://www.npcnow.org/system/files/research/download/Pain-Current-Understanding-of-Assessment-Management-and-Treatments.pdf</a:t>
            </a:r>
            <a:endParaRPr lang="en-US" sz="2400" dirty="0"/>
          </a:p>
          <a:p>
            <a:pPr marL="0" indent="0">
              <a:buNone/>
            </a:pPr>
            <a:endParaRPr lang="en-US" sz="2400" dirty="0">
              <a:hlinkClick r:id="rId5"/>
            </a:endParaRPr>
          </a:p>
          <a:p>
            <a:pPr marL="0" indent="0">
              <a:buNone/>
            </a:pPr>
            <a:r>
              <a:rPr lang="en-US" sz="2400" dirty="0">
                <a:hlinkClick r:id="rId5"/>
              </a:rPr>
              <a:t>https://www.fda.gov/downloads/Drugs/NewsEvents/UCM557071.pdf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b="1" dirty="0"/>
              <a:t>for further information please contact: </a:t>
            </a:r>
            <a:r>
              <a:rPr lang="en-US" sz="2400" dirty="0">
                <a:hlinkClick r:id="rId6"/>
              </a:rPr>
              <a:t>korakis.alexandros@gmail.com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45238841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1EFD37ED-B81E-443A-A4C4-16E0A4E3C1B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000" y="513000"/>
            <a:ext cx="10440000" cy="58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581279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52504E92-7F46-4198-922D-26B71C831F3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38800" y="504000"/>
            <a:ext cx="5256000" cy="583200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B42B3B43-00B4-40E1-990F-5D2D70C5359F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13337" t="4007" r="6438" b="5315"/>
          <a:stretch/>
        </p:blipFill>
        <p:spPr>
          <a:xfrm>
            <a:off x="6120000" y="504000"/>
            <a:ext cx="5256000" cy="58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402417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xmlns="" id="{5D6620C5-BC47-4F0D-9C4D-746100E07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0000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b="1" dirty="0"/>
          </a:p>
          <a:p>
            <a:pPr marL="0" indent="0" algn="just">
              <a:buNone/>
            </a:pPr>
            <a:r>
              <a:rPr lang="en-US" b="1" dirty="0"/>
              <a:t>In caring for a young child with pain, which assessment tool is the most useful?</a:t>
            </a:r>
          </a:p>
          <a:p>
            <a:pPr marL="0" indent="0">
              <a:buNone/>
            </a:pPr>
            <a:endParaRPr lang="el-GR" dirty="0"/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Simple description pain intensity scale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0-10 numeric pain scale</a:t>
            </a:r>
            <a:endParaRPr lang="el-GR" dirty="0"/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Faces Pain Scale</a:t>
            </a:r>
            <a:endParaRPr lang="el-GR" dirty="0"/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Mc Gill Pain Questionnaire</a:t>
            </a:r>
            <a:endParaRPr lang="el-GR" dirty="0"/>
          </a:p>
          <a:p>
            <a:pPr marL="0" indent="0">
              <a:buNone/>
            </a:pPr>
            <a:endParaRPr lang="el-GR" b="1" dirty="0"/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xmlns="" id="{65F2E91F-34FB-412F-80CF-C615D94B5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ln w="63500" cap="rnd">
            <a:noFill/>
            <a:miter lim="800000"/>
          </a:ln>
          <a:effectLst>
            <a:glow rad="228600">
              <a:schemeClr val="accent4">
                <a:lumMod val="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 bIns="46800" anchor="ctr" anchorCtr="0">
            <a:normAutofit fontScale="90000"/>
          </a:bodyPr>
          <a:lstStyle/>
          <a:p>
            <a:pPr algn="ctr"/>
            <a:r>
              <a:rPr lang="en-US" sz="4800" b="1" dirty="0"/>
              <a:t>Pain Assessment-Pain Management</a:t>
            </a:r>
            <a:br>
              <a:rPr lang="en-US" sz="4800" b="1" dirty="0"/>
            </a:br>
            <a:r>
              <a:rPr lang="en-US" sz="4800" b="1" dirty="0"/>
              <a:t>General Principles(MCQs)</a:t>
            </a:r>
            <a:endParaRPr lang="el-GR" sz="4800" b="1" dirty="0"/>
          </a:p>
        </p:txBody>
      </p:sp>
    </p:spTree>
    <p:extLst>
      <p:ext uri="{BB962C8B-B14F-4D97-AF65-F5344CB8AC3E}">
        <p14:creationId xmlns:p14="http://schemas.microsoft.com/office/powerpoint/2010/main" xmlns="" val="30423229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xmlns="" id="{5D6620C5-BC47-4F0D-9C4D-746100E07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0000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b="1" dirty="0"/>
          </a:p>
          <a:p>
            <a:pPr marL="0" indent="0" algn="just">
              <a:buNone/>
            </a:pPr>
            <a:r>
              <a:rPr lang="en-US" b="1" dirty="0"/>
              <a:t>Which pain scale would be the most appropriate for a patient who is unable to communicate their pain or in an unconscious state?</a:t>
            </a:r>
          </a:p>
          <a:p>
            <a:pPr marL="0" indent="0">
              <a:buNone/>
            </a:pPr>
            <a:endParaRPr lang="el-GR" dirty="0"/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FLACC</a:t>
            </a:r>
            <a:endParaRPr lang="el-GR" dirty="0"/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Faces</a:t>
            </a:r>
            <a:endParaRPr lang="el-GR" dirty="0"/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Numerical</a:t>
            </a:r>
            <a:endParaRPr lang="el-GR" dirty="0"/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Verbal</a:t>
            </a:r>
            <a:endParaRPr lang="el-GR" dirty="0"/>
          </a:p>
          <a:p>
            <a:pPr marL="0" indent="0" algn="just">
              <a:buNone/>
            </a:pPr>
            <a:endParaRPr lang="el-GR" dirty="0"/>
          </a:p>
          <a:p>
            <a:pPr marL="0" indent="0">
              <a:buNone/>
            </a:pPr>
            <a:endParaRPr lang="el-GR" b="1" dirty="0"/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xmlns="" id="{65F2E91F-34FB-412F-80CF-C615D94B5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ln w="63500" cap="rnd">
            <a:noFill/>
            <a:miter lim="800000"/>
          </a:ln>
          <a:effectLst>
            <a:glow rad="228600">
              <a:schemeClr val="accent4">
                <a:lumMod val="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 bIns="46800" anchor="ctr" anchorCtr="0">
            <a:normAutofit fontScale="90000"/>
          </a:bodyPr>
          <a:lstStyle/>
          <a:p>
            <a:pPr algn="ctr"/>
            <a:r>
              <a:rPr lang="en-US" sz="4800" b="1" dirty="0"/>
              <a:t>Pain Assessment-Pain Management</a:t>
            </a:r>
            <a:br>
              <a:rPr lang="en-US" sz="4800" b="1" dirty="0"/>
            </a:br>
            <a:r>
              <a:rPr lang="en-US" sz="4800" b="1" dirty="0"/>
              <a:t>General Principles(MCQs)</a:t>
            </a:r>
            <a:endParaRPr lang="el-GR" sz="4800" b="1" dirty="0"/>
          </a:p>
        </p:txBody>
      </p:sp>
    </p:spTree>
    <p:extLst>
      <p:ext uri="{BB962C8B-B14F-4D97-AF65-F5344CB8AC3E}">
        <p14:creationId xmlns:p14="http://schemas.microsoft.com/office/powerpoint/2010/main" xmlns="" val="2118018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AFFD61E8-8272-4919-8408-B1F0D4EBA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Patient History</a:t>
            </a:r>
            <a:endParaRPr lang="el-GR" b="1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2609682E-63AC-4A26-88AB-5B11D7D2C7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000" y="2753519"/>
            <a:ext cx="10224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525513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xmlns="" id="{5D6620C5-BC47-4F0D-9C4D-746100E07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0000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b="1" dirty="0"/>
          </a:p>
          <a:p>
            <a:pPr marL="0" indent="0" algn="just">
              <a:buNone/>
            </a:pPr>
            <a:r>
              <a:rPr lang="en-US" b="1" dirty="0"/>
              <a:t>Which pain scale is the most sensitive to gender and ethnic differences?</a:t>
            </a:r>
          </a:p>
          <a:p>
            <a:pPr marL="0" indent="0">
              <a:buNone/>
            </a:pPr>
            <a:endParaRPr lang="el-GR" dirty="0"/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Visual</a:t>
            </a:r>
            <a:endParaRPr lang="el-GR" dirty="0"/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Verbal</a:t>
            </a:r>
            <a:endParaRPr lang="el-GR" dirty="0"/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Numerical</a:t>
            </a:r>
            <a:endParaRPr lang="el-GR" dirty="0"/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FLACC</a:t>
            </a:r>
            <a:endParaRPr lang="el-GR" dirty="0"/>
          </a:p>
          <a:p>
            <a:pPr marL="0" indent="0" algn="just">
              <a:buNone/>
            </a:pPr>
            <a:endParaRPr lang="el-GR" dirty="0"/>
          </a:p>
          <a:p>
            <a:pPr marL="0" indent="0">
              <a:buNone/>
            </a:pPr>
            <a:endParaRPr lang="el-GR" b="1" dirty="0"/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xmlns="" id="{65F2E91F-34FB-412F-80CF-C615D94B5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ln w="63500" cap="rnd">
            <a:noFill/>
            <a:miter lim="800000"/>
          </a:ln>
          <a:effectLst>
            <a:glow rad="228600">
              <a:schemeClr val="accent4">
                <a:lumMod val="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 bIns="46800" anchor="ctr" anchorCtr="0">
            <a:normAutofit fontScale="90000"/>
          </a:bodyPr>
          <a:lstStyle/>
          <a:p>
            <a:pPr algn="ctr"/>
            <a:r>
              <a:rPr lang="en-US" sz="4800" b="1" dirty="0"/>
              <a:t>Pain Assessment-Pain Management</a:t>
            </a:r>
            <a:br>
              <a:rPr lang="en-US" sz="4800" b="1" dirty="0"/>
            </a:br>
            <a:r>
              <a:rPr lang="en-US" sz="4800" b="1" dirty="0"/>
              <a:t>General Principles(MCQs)</a:t>
            </a:r>
            <a:endParaRPr lang="el-GR" sz="4800" b="1" dirty="0"/>
          </a:p>
        </p:txBody>
      </p:sp>
    </p:spTree>
    <p:extLst>
      <p:ext uri="{BB962C8B-B14F-4D97-AF65-F5344CB8AC3E}">
        <p14:creationId xmlns:p14="http://schemas.microsoft.com/office/powerpoint/2010/main" xmlns="" val="385993296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xmlns="" id="{5D6620C5-BC47-4F0D-9C4D-746100E07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0000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b="1" dirty="0"/>
          </a:p>
          <a:p>
            <a:pPr marL="0" indent="0" algn="just">
              <a:buNone/>
            </a:pPr>
            <a:r>
              <a:rPr lang="en-US" b="1" dirty="0"/>
              <a:t>Place the examples of drugs in the order of usage according to the World Health Organization (WHO) analgesic ladder.</a:t>
            </a:r>
          </a:p>
          <a:p>
            <a:pPr marL="0" indent="0">
              <a:buNone/>
            </a:pPr>
            <a:endParaRPr lang="el-GR" dirty="0"/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Morphine, Hydromorphone, Acetaminophen and Lorazepam</a:t>
            </a:r>
            <a:endParaRPr lang="el-GR" dirty="0"/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NSAIDs and Corticosteroids</a:t>
            </a:r>
            <a:endParaRPr lang="el-GR" dirty="0"/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Codeine, Oxycodone and Diphenhydramine</a:t>
            </a:r>
            <a:endParaRPr lang="el-GR" dirty="0"/>
          </a:p>
          <a:p>
            <a:pPr marL="0" indent="0">
              <a:buNone/>
            </a:pPr>
            <a:r>
              <a:rPr lang="en-US" dirty="0"/>
              <a:t>_____, _____, _____</a:t>
            </a:r>
            <a:endParaRPr lang="el-GR" dirty="0"/>
          </a:p>
          <a:p>
            <a:pPr marL="0" indent="0">
              <a:buNone/>
            </a:pPr>
            <a:endParaRPr lang="el-GR" b="1" dirty="0"/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xmlns="" id="{65F2E91F-34FB-412F-80CF-C615D94B5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ln w="63500" cap="rnd">
            <a:noFill/>
            <a:miter lim="800000"/>
          </a:ln>
          <a:effectLst>
            <a:glow rad="228600">
              <a:schemeClr val="accent4">
                <a:lumMod val="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 bIns="46800" anchor="ctr" anchorCtr="0">
            <a:normAutofit fontScale="90000"/>
          </a:bodyPr>
          <a:lstStyle/>
          <a:p>
            <a:pPr algn="ctr"/>
            <a:r>
              <a:rPr lang="en-US" sz="4800" b="1" dirty="0"/>
              <a:t>Pain Assessment-Pain Management</a:t>
            </a:r>
            <a:br>
              <a:rPr lang="en-US" sz="4800" b="1" dirty="0"/>
            </a:br>
            <a:r>
              <a:rPr lang="en-US" sz="4800" b="1" dirty="0"/>
              <a:t>General Principles(MCQs)</a:t>
            </a:r>
            <a:endParaRPr lang="el-GR" sz="4800" b="1" dirty="0"/>
          </a:p>
        </p:txBody>
      </p:sp>
    </p:spTree>
    <p:extLst>
      <p:ext uri="{BB962C8B-B14F-4D97-AF65-F5344CB8AC3E}">
        <p14:creationId xmlns:p14="http://schemas.microsoft.com/office/powerpoint/2010/main" xmlns="" val="210207954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xmlns="" id="{5D6620C5-BC47-4F0D-9C4D-746100E07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0000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 algn="just">
              <a:buNone/>
            </a:pPr>
            <a:r>
              <a:rPr lang="en-US" b="1" dirty="0"/>
              <a:t>The following are psychological and cognitive interventions for pain. Which one of them is not?</a:t>
            </a:r>
          </a:p>
          <a:p>
            <a:pPr marL="0" indent="0" algn="just">
              <a:buNone/>
            </a:pPr>
            <a:endParaRPr lang="en-US" b="1" dirty="0"/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TENS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Music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Biofeedback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Imagery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Education</a:t>
            </a:r>
            <a:endParaRPr lang="el-GR" dirty="0"/>
          </a:p>
        </p:txBody>
      </p:sp>
      <p:sp>
        <p:nvSpPr>
          <p:cNvPr id="5" name="Τίτλος 1">
            <a:extLst>
              <a:ext uri="{FF2B5EF4-FFF2-40B4-BE49-F238E27FC236}">
                <a16:creationId xmlns:a16="http://schemas.microsoft.com/office/drawing/2014/main" xmlns="" id="{65F2E91F-34FB-412F-80CF-C615D94B5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ln w="63500" cap="rnd">
            <a:noFill/>
            <a:miter lim="800000"/>
          </a:ln>
          <a:effectLst>
            <a:glow rad="228600">
              <a:schemeClr val="accent4">
                <a:lumMod val="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 bIns="46800" anchor="ctr" anchorCtr="0">
            <a:normAutofit fontScale="90000"/>
          </a:bodyPr>
          <a:lstStyle/>
          <a:p>
            <a:pPr algn="ctr"/>
            <a:r>
              <a:rPr lang="en-US" sz="4800" b="1" dirty="0"/>
              <a:t>Pain Assessment-Pain Management</a:t>
            </a:r>
            <a:br>
              <a:rPr lang="en-US" sz="4800" b="1" dirty="0"/>
            </a:br>
            <a:r>
              <a:rPr lang="en-US" sz="4800" b="1" dirty="0"/>
              <a:t>General Principles(MCQs)</a:t>
            </a:r>
            <a:endParaRPr lang="el-GR" sz="4800" b="1" dirty="0"/>
          </a:p>
        </p:txBody>
      </p:sp>
    </p:spTree>
    <p:extLst>
      <p:ext uri="{BB962C8B-B14F-4D97-AF65-F5344CB8AC3E}">
        <p14:creationId xmlns:p14="http://schemas.microsoft.com/office/powerpoint/2010/main" xmlns="" val="1649078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763EEB2-CBF7-426A-B58F-C46862BD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Pain Assessment</a:t>
            </a:r>
            <a:endParaRPr lang="el-GR" b="1" dirty="0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xmlns="" id="{6858D97C-001B-4250-8175-B1C93094E2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44111989"/>
              </p:ext>
            </p:extLst>
          </p:nvPr>
        </p:nvGraphicFramePr>
        <p:xfrm>
          <a:off x="838200" y="198000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53665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96E8EA0-961C-41C8-8369-C463539F0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Physical Examination</a:t>
            </a:r>
            <a:endParaRPr lang="el-GR" b="1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9AC73716-D6FA-47DF-B126-C9E4110495C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000" y="2700000"/>
            <a:ext cx="10224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5988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96E8EA0-961C-41C8-8369-C463539F0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Physical Examination</a:t>
            </a:r>
            <a:endParaRPr lang="el-GR" b="1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D0AAA8F9-E54F-41CB-A0AD-C4CE2BF9FD8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000" y="1980000"/>
            <a:ext cx="10224000" cy="2050517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D141B763-DE1E-4C59-A37E-6438E0ACC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12" y="4500000"/>
            <a:ext cx="10229975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6255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96E8EA0-961C-41C8-8369-C463539F0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Physical Examination</a:t>
            </a:r>
            <a:endParaRPr lang="el-GR" b="1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FEAFEFED-2063-4B95-A1ED-C24D5213E96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000" y="1980000"/>
            <a:ext cx="10224000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9814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F96E8EA0-961C-41C8-8369-C463539F0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Physical Examination</a:t>
            </a:r>
            <a:endParaRPr lang="el-GR" b="1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F0ACB2FA-5E5C-43F8-B9F5-D5C0B92EF411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t="-219" b="-1"/>
          <a:stretch/>
        </p:blipFill>
        <p:spPr>
          <a:xfrm>
            <a:off x="2946000" y="1674000"/>
            <a:ext cx="630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6798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66941A92-881D-46AF-8217-539CC4AD727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6000" y="1800000"/>
            <a:ext cx="5760000" cy="4320000"/>
          </a:xfrm>
          <a:prstGeom prst="rect">
            <a:avLst/>
          </a:prstGeom>
        </p:spPr>
      </p:pic>
      <p:sp>
        <p:nvSpPr>
          <p:cNvPr id="5" name="Τίτλος 1">
            <a:extLst>
              <a:ext uri="{FF2B5EF4-FFF2-40B4-BE49-F238E27FC236}">
                <a16:creationId xmlns:a16="http://schemas.microsoft.com/office/drawing/2014/main" xmlns="" id="{EA1E428F-F106-4AC5-8F1D-41D80B209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</p:spPr>
        <p:txBody>
          <a:bodyPr/>
          <a:lstStyle/>
          <a:p>
            <a:pPr algn="ctr"/>
            <a:r>
              <a:rPr lang="en-US" b="1" dirty="0"/>
              <a:t>Physical Examination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xmlns="" val="2706231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763EEB2-CBF7-426A-B58F-C46862BD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Pain Assessment</a:t>
            </a:r>
            <a:endParaRPr lang="el-GR" b="1" dirty="0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xmlns="" id="{6858D97C-001B-4250-8175-B1C93094E2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89120808"/>
              </p:ext>
            </p:extLst>
          </p:nvPr>
        </p:nvGraphicFramePr>
        <p:xfrm>
          <a:off x="838200" y="198000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707458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61650309-0AC4-46BF-823A-A3509E097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Diagnostic Tests</a:t>
            </a:r>
            <a:endParaRPr lang="el-GR" b="1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E0F497AB-0539-4EA0-B25A-B1D57B005D9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b="25849"/>
          <a:stretch/>
        </p:blipFill>
        <p:spPr>
          <a:xfrm>
            <a:off x="984000" y="1800000"/>
            <a:ext cx="10224000" cy="3600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EEFE238A-8C7E-459E-9089-1188A94024C6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80481"/>
          <a:stretch/>
        </p:blipFill>
        <p:spPr>
          <a:xfrm>
            <a:off x="984000" y="5400000"/>
            <a:ext cx="10224000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5598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A7F17C3C-6D8B-45A5-805A-9801C40B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Definition</a:t>
            </a:r>
            <a:endParaRPr lang="el-GR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25E88BBA-F981-4A61-BB93-E1F2186FB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0000"/>
            <a:ext cx="10515600" cy="4351338"/>
          </a:xfrm>
        </p:spPr>
        <p:txBody>
          <a:bodyPr anchor="b" anchorCtr="0"/>
          <a:lstStyle/>
          <a:p>
            <a:pPr marL="0" indent="0" algn="ctr">
              <a:buNone/>
            </a:pPr>
            <a:r>
              <a:rPr lang="en-US" b="1" dirty="0"/>
              <a:t>“An unpleasant sensory and emotional experience </a:t>
            </a:r>
          </a:p>
          <a:p>
            <a:pPr marL="0" indent="0" algn="ctr">
              <a:buNone/>
            </a:pPr>
            <a:r>
              <a:rPr lang="en-US" b="1" dirty="0"/>
              <a:t>associated with actual or potential tissue damage,</a:t>
            </a:r>
          </a:p>
          <a:p>
            <a:pPr marL="0" indent="0" algn="ctr">
              <a:buNone/>
            </a:pPr>
            <a:r>
              <a:rPr lang="en-US" b="1" dirty="0"/>
              <a:t>or described in terms of such damage”</a:t>
            </a:r>
          </a:p>
          <a:p>
            <a:pPr marL="0" indent="0">
              <a:buNone/>
            </a:pPr>
            <a:endParaRPr lang="en-US" b="1" dirty="0"/>
          </a:p>
          <a:p>
            <a:pPr marL="0" indent="0" algn="r">
              <a:buNone/>
            </a:pPr>
            <a:r>
              <a:rPr lang="en-US" sz="2000" dirty="0"/>
              <a:t>International for the Study of Pain: Pain Definition. </a:t>
            </a:r>
            <a:r>
              <a:rPr lang="en-US" sz="2000" dirty="0" err="1"/>
              <a:t>Bonica</a:t>
            </a:r>
            <a:r>
              <a:rPr lang="en-US" sz="2000" dirty="0"/>
              <a:t> JJ. The need of a taxonomy.</a:t>
            </a:r>
          </a:p>
          <a:p>
            <a:pPr marL="0" indent="0" algn="r">
              <a:buNone/>
            </a:pPr>
            <a:r>
              <a:rPr lang="en-US" sz="2000" dirty="0"/>
              <a:t>Pain 1979;6(3):247-8.</a:t>
            </a:r>
            <a:endParaRPr lang="el-GR" sz="20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xmlns="" id="{D9B83A60-0488-45B7-8BE3-C7C3206B8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587" y="1800000"/>
            <a:ext cx="355282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2401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763EEB2-CBF7-426A-B58F-C46862BD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Pain Assessment</a:t>
            </a:r>
            <a:endParaRPr lang="el-GR" b="1" dirty="0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xmlns="" id="{6858D97C-001B-4250-8175-B1C93094E2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68996843"/>
              </p:ext>
            </p:extLst>
          </p:nvPr>
        </p:nvGraphicFramePr>
        <p:xfrm>
          <a:off x="838200" y="198000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Οβάλ 2">
            <a:extLst>
              <a:ext uri="{FF2B5EF4-FFF2-40B4-BE49-F238E27FC236}">
                <a16:creationId xmlns:a16="http://schemas.microsoft.com/office/drawing/2014/main" xmlns="" id="{396284F1-89A5-47E6-8AFA-5CD63BEE5022}"/>
              </a:ext>
            </a:extLst>
          </p:cNvPr>
          <p:cNvSpPr/>
          <p:nvPr/>
        </p:nvSpPr>
        <p:spPr>
          <a:xfrm>
            <a:off x="3132000" y="3132000"/>
            <a:ext cx="6984000" cy="2160000"/>
          </a:xfrm>
          <a:prstGeom prst="ellipse">
            <a:avLst/>
          </a:prstGeom>
          <a:noFill/>
          <a:ln w="635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Self Report Tools</a:t>
            </a:r>
            <a:endParaRPr lang="el-GR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760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763EEB2-CBF7-426A-B58F-C46862BD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Pain Assessment</a:t>
            </a:r>
            <a:endParaRPr lang="el-GR" b="1" dirty="0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xmlns="" id="{6858D97C-001B-4250-8175-B1C93094E27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98000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496768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22EBE4F-EFCA-4405-835B-4C2E4C64C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Unidimensional Tools</a:t>
            </a:r>
            <a:endParaRPr lang="el-GR" b="1" dirty="0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xmlns="" id="{0AED80DD-9D7E-4992-AD34-2B2B7F3419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83406394"/>
              </p:ext>
            </p:extLst>
          </p:nvPr>
        </p:nvGraphicFramePr>
        <p:xfrm>
          <a:off x="838200" y="1979613"/>
          <a:ext cx="1051560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029659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22EBE4F-EFCA-4405-835B-4C2E4C64C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Numeric Rate Scale</a:t>
            </a:r>
            <a:endParaRPr lang="el-GR" b="1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3CBBEC94-4262-41CF-ADE7-ACF8CFBC5D0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000" y="2700000"/>
            <a:ext cx="10224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4877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22EBE4F-EFCA-4405-835B-4C2E4C64C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Verbal Descriptor/Rating Scale</a:t>
            </a:r>
            <a:endParaRPr lang="el-GR" b="1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35E73660-4BDF-430D-B1BC-5D2D737DB9E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t="26704"/>
          <a:stretch/>
        </p:blipFill>
        <p:spPr>
          <a:xfrm>
            <a:off x="984000" y="3960000"/>
            <a:ext cx="10224000" cy="1692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141FC3EA-F3CD-4BD0-9888-CD8635F32E0F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25349" r="2777" b="50000"/>
          <a:stretch/>
        </p:blipFill>
        <p:spPr>
          <a:xfrm>
            <a:off x="984000" y="1980000"/>
            <a:ext cx="10224000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7814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22EBE4F-EFCA-4405-835B-4C2E4C64C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Visual Analog Scale</a:t>
            </a:r>
            <a:endParaRPr lang="el-GR" b="1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8535B692-8E6D-4A4A-A30C-FF3F4FD9E70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t="36392"/>
          <a:stretch/>
        </p:blipFill>
        <p:spPr>
          <a:xfrm>
            <a:off x="984000" y="2880000"/>
            <a:ext cx="10224000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1816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22EBE4F-EFCA-4405-835B-4C2E4C64C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Faces Pain Scale</a:t>
            </a:r>
            <a:endParaRPr lang="el-GR" b="1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245EA41B-D440-41D6-9141-4AE106F2DAE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t="20104" b="46019"/>
          <a:stretch/>
        </p:blipFill>
        <p:spPr>
          <a:xfrm>
            <a:off x="984000" y="3060000"/>
            <a:ext cx="10224000" cy="1620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F079E799-E89F-498D-840B-66DE6A30B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784" y="1800000"/>
            <a:ext cx="128750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938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22EBE4F-EFCA-4405-835B-4C2E4C64C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IOWA Pain Thermometer</a:t>
            </a:r>
            <a:endParaRPr lang="el-GR" b="1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CDE64C69-AA47-4060-A084-5065464E583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b="34485"/>
          <a:stretch/>
        </p:blipFill>
        <p:spPr>
          <a:xfrm>
            <a:off x="4656000" y="1980000"/>
            <a:ext cx="288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544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22EBE4F-EFCA-4405-835B-4C2E4C64C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Unidimensional Tools</a:t>
            </a:r>
            <a:endParaRPr lang="el-GR" dirty="0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xmlns="" id="{298696A2-33A1-486E-BC7C-7612FE473B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6245159"/>
              </p:ext>
            </p:extLst>
          </p:nvPr>
        </p:nvGraphicFramePr>
        <p:xfrm>
          <a:off x="838200" y="1979612"/>
          <a:ext cx="10515600" cy="43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4502178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22EBE4F-EFCA-4405-835B-4C2E4C64C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Unidimensional Tools</a:t>
            </a:r>
            <a:endParaRPr lang="el-GR" dirty="0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xmlns="" id="{298696A2-33A1-486E-BC7C-7612FE473B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43742023"/>
              </p:ext>
            </p:extLst>
          </p:nvPr>
        </p:nvGraphicFramePr>
        <p:xfrm>
          <a:off x="838200" y="1979612"/>
          <a:ext cx="10515600" cy="43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95742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8D739B6F-2F18-46D0-8BAE-21E25AC70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+mn-lt"/>
              </a:rPr>
              <a:t>Bio</a:t>
            </a:r>
            <a:r>
              <a:rPr lang="en-US" b="1" dirty="0">
                <a:latin typeface="+mn-lt"/>
              </a:rPr>
              <a:t>  </a:t>
            </a:r>
            <a:r>
              <a:rPr lang="en-US" b="1" dirty="0">
                <a:solidFill>
                  <a:srgbClr val="00B050"/>
                </a:solidFill>
                <a:latin typeface="+mn-lt"/>
              </a:rPr>
              <a:t>Psycho</a:t>
            </a:r>
            <a:r>
              <a:rPr lang="en-US" b="1" dirty="0">
                <a:latin typeface="+mn-lt"/>
              </a:rPr>
              <a:t>  </a:t>
            </a:r>
            <a:r>
              <a:rPr lang="en-US" b="1" dirty="0">
                <a:solidFill>
                  <a:srgbClr val="FFC000"/>
                </a:solidFill>
                <a:latin typeface="+mn-lt"/>
              </a:rPr>
              <a:t>Social</a:t>
            </a:r>
            <a:r>
              <a:rPr lang="en-US" b="1" dirty="0">
                <a:latin typeface="+mn-lt"/>
              </a:rPr>
              <a:t> 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Culture</a:t>
            </a:r>
            <a:endParaRPr lang="el-GR" dirty="0">
              <a:latin typeface="+mn-lt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3B58DE4A-4574-499B-9C68-B7860038433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84000" y="2360760"/>
            <a:ext cx="4824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3440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763EEB2-CBF7-426A-B58F-C46862BD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Pain Assessment</a:t>
            </a:r>
            <a:endParaRPr lang="el-GR" b="1" dirty="0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xmlns="" id="{6858D97C-001B-4250-8175-B1C93094E2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76408178"/>
              </p:ext>
            </p:extLst>
          </p:nvPr>
        </p:nvGraphicFramePr>
        <p:xfrm>
          <a:off x="838200" y="198000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5869535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22EBE4F-EFCA-4405-835B-4C2E4C64C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Multidimensional Tools</a:t>
            </a:r>
            <a:endParaRPr lang="el-GR" b="1" dirty="0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xmlns="" id="{0AED80DD-9D7E-4992-AD34-2B2B7F3419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94350051"/>
              </p:ext>
            </p:extLst>
          </p:nvPr>
        </p:nvGraphicFramePr>
        <p:xfrm>
          <a:off x="838200" y="1979613"/>
          <a:ext cx="1051560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6665576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22EBE4F-EFCA-4405-835B-4C2E4C64C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000" y="2700000"/>
            <a:ext cx="4320000" cy="1440000"/>
          </a:xfrm>
          <a:solidFill>
            <a:schemeClr val="accent4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 dirty="0"/>
              <a:t>Mc Gill Pain Questionnaire</a:t>
            </a:r>
            <a:endParaRPr lang="el-GR" b="1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0FD208F6-02A4-4F6D-B70B-4060461C882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2000" y="540000"/>
            <a:ext cx="432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3238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22EBE4F-EFCA-4405-835B-4C2E4C64C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000" y="2700000"/>
            <a:ext cx="4320000" cy="1440000"/>
          </a:xfrm>
          <a:solidFill>
            <a:schemeClr val="accent4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lvl="0" algn="ctr"/>
            <a:r>
              <a:rPr lang="en-US" b="1"/>
              <a:t>Brief Pain Inventory</a:t>
            </a:r>
            <a:endParaRPr lang="el-GR" b="1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3A66429E-EA79-49A7-B82E-67ACCEF629D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8000" y="540000"/>
            <a:ext cx="4248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97612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22EBE4F-EFCA-4405-835B-4C2E4C64C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  <a:solidFill>
            <a:schemeClr val="accent4">
              <a:lumMod val="50000"/>
            </a:schemeClr>
          </a:solidFill>
          <a:effectLst/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 dirty="0"/>
              <a:t>Neuropathic Pain Scale</a:t>
            </a:r>
            <a:endParaRPr lang="el-GR" b="1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6F40B110-82F0-44E9-A6A2-D0E0CC7AC6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1391" y="1979613"/>
            <a:ext cx="6329217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44911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22EBE4F-EFCA-4405-835B-4C2E4C64C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>
            <a:normAutofit/>
          </a:bodyPr>
          <a:lstStyle/>
          <a:p>
            <a:pPr algn="ctr"/>
            <a:r>
              <a:rPr lang="en-US" b="1" dirty="0"/>
              <a:t>Leeds Assessment of Neuropathic </a:t>
            </a:r>
            <a:br>
              <a:rPr lang="en-US" b="1" dirty="0"/>
            </a:br>
            <a:r>
              <a:rPr lang="en-US" b="1" dirty="0"/>
              <a:t>Symptoms and Signs</a:t>
            </a:r>
            <a:endParaRPr lang="el-GR" b="1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0DC31085-43F9-4DA7-B9E3-75ED61E1C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9" y="1979613"/>
            <a:ext cx="5801782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50138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22EBE4F-EFCA-4405-835B-4C2E4C64C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 dirty="0"/>
              <a:t>Douleur </a:t>
            </a:r>
            <a:r>
              <a:rPr lang="en-US" b="1" dirty="0" err="1"/>
              <a:t>Neuropathetique</a:t>
            </a:r>
            <a:r>
              <a:rPr lang="en-US" b="1" dirty="0"/>
              <a:t> 4 Questions</a:t>
            </a:r>
            <a:endParaRPr lang="el-GR" b="1" dirty="0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xmlns="" id="{19F4CD22-68D9-4689-91EB-3CA6F1E2198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4000" y="1980000"/>
            <a:ext cx="6624000" cy="4320000"/>
          </a:xfrm>
        </p:spPr>
      </p:pic>
    </p:spTree>
    <p:extLst>
      <p:ext uri="{BB962C8B-B14F-4D97-AF65-F5344CB8AC3E}">
        <p14:creationId xmlns:p14="http://schemas.microsoft.com/office/powerpoint/2010/main" xmlns="" val="30141531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03EA5C2D-66F8-4CFF-B01F-8A3571A78B7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4000" y="2160000"/>
            <a:ext cx="10224000" cy="3780000"/>
          </a:xfrm>
          <a:prstGeom prst="rect">
            <a:avLst/>
          </a:prstGeo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 dirty="0"/>
              <a:t>Pain Diary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xmlns="" val="1076330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763EEB2-CBF7-426A-B58F-C46862BD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Pain Assessment</a:t>
            </a:r>
            <a:endParaRPr lang="el-GR" b="1" dirty="0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xmlns="" id="{6858D97C-001B-4250-8175-B1C93094E2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94286035"/>
              </p:ext>
            </p:extLst>
          </p:nvPr>
        </p:nvGraphicFramePr>
        <p:xfrm>
          <a:off x="838200" y="198000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3105284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22EBE4F-EFCA-4405-835B-4C2E4C64C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 dirty="0"/>
              <a:t>What do they have in common?</a:t>
            </a:r>
            <a:endParaRPr lang="el-GR" b="1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DDCB5CA6-BE7B-4522-8CDC-A8AC1236A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2540" y="2160000"/>
            <a:ext cx="2533650" cy="180022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F14837E8-E643-4D73-A329-607A706A9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0000" y="2160000"/>
            <a:ext cx="1729259" cy="1800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E8E006FC-0DAA-4080-B6D4-FCF1954DCDB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2540" y="4320000"/>
            <a:ext cx="2698675" cy="180000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5FF41F86-987F-42D0-92A6-5C142DEECC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6000" y="2160000"/>
            <a:ext cx="2394943" cy="180000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ED86F91B-E8F9-4771-8C18-FF627B882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2000" y="4320000"/>
            <a:ext cx="2704918" cy="180000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xmlns="" id="{903FFD88-815F-44B7-BE26-96225F5241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7703" y="4320000"/>
            <a:ext cx="2703548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521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1821E5EB-F875-4A84-8FD6-C2FF2BAA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“pain as the 5</a:t>
            </a:r>
            <a:r>
              <a:rPr lang="en-US" b="1" baseline="30000" dirty="0"/>
              <a:t>th</a:t>
            </a:r>
            <a:r>
              <a:rPr lang="en-US" b="1" dirty="0"/>
              <a:t> vital sign”</a:t>
            </a:r>
            <a:endParaRPr lang="el-GR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98495138-06BD-40C4-B75D-E0D0FE250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0000"/>
            <a:ext cx="10515600" cy="4351338"/>
          </a:xfrm>
        </p:spPr>
        <p:txBody>
          <a:bodyPr anchor="b" anchorCtr="0"/>
          <a:lstStyle/>
          <a:p>
            <a:pPr marL="0" indent="0" algn="ctr">
              <a:buNone/>
            </a:pPr>
            <a:endParaRPr lang="en-US" b="1" dirty="0"/>
          </a:p>
          <a:p>
            <a:pPr marL="0" indent="0" algn="r">
              <a:buNone/>
            </a:pPr>
            <a:r>
              <a:rPr lang="en-US" sz="2000" dirty="0"/>
              <a:t>Campbell J. Pain as the 5th vital sign. American Pain Society, November 11, 1996.</a:t>
            </a:r>
            <a:endParaRPr lang="el-GR" sz="2000" b="1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3C11EAF4-0B25-4D3A-BB43-DDB458E6C095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18241" b="7244"/>
          <a:stretch/>
        </p:blipFill>
        <p:spPr>
          <a:xfrm>
            <a:off x="2856000" y="1980000"/>
            <a:ext cx="648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49497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22EBE4F-EFCA-4405-835B-4C2E4C64C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Observational Tools</a:t>
            </a:r>
            <a:endParaRPr lang="el-GR" b="1" dirty="0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xmlns="" id="{C4280552-8E1A-4DCA-8378-80CE4ACBE2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17007639"/>
              </p:ext>
            </p:extLst>
          </p:nvPr>
        </p:nvGraphicFramePr>
        <p:xfrm>
          <a:off x="838200" y="1979613"/>
          <a:ext cx="1051560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1323231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 dirty="0"/>
              <a:t>Pain Assessment in Advanced Dementia Scale</a:t>
            </a:r>
            <a:endParaRPr lang="el-GR" b="1" dirty="0"/>
          </a:p>
        </p:txBody>
      </p:sp>
      <p:pic>
        <p:nvPicPr>
          <p:cNvPr id="3" name="Θέση περιεχομένου 2">
            <a:extLst>
              <a:ext uri="{FF2B5EF4-FFF2-40B4-BE49-F238E27FC236}">
                <a16:creationId xmlns:a16="http://schemas.microsoft.com/office/drawing/2014/main" xmlns="" id="{29C480F5-9697-4ACD-A14C-5942521B1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441" b="6857"/>
          <a:stretch/>
        </p:blipFill>
        <p:spPr>
          <a:xfrm>
            <a:off x="1740594" y="1980000"/>
            <a:ext cx="871081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31603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 dirty="0"/>
              <a:t>Face, Legs, Activity, Cry, </a:t>
            </a:r>
            <a:r>
              <a:rPr lang="en-US" b="1" dirty="0" err="1"/>
              <a:t>Consolability</a:t>
            </a:r>
            <a:endParaRPr lang="en-US" b="1" dirty="0"/>
          </a:p>
        </p:txBody>
      </p:sp>
      <p:pic>
        <p:nvPicPr>
          <p:cNvPr id="3" name="Θέση περιεχομένου 2">
            <a:extLst>
              <a:ext uri="{FF2B5EF4-FFF2-40B4-BE49-F238E27FC236}">
                <a16:creationId xmlns:a16="http://schemas.microsoft.com/office/drawing/2014/main" xmlns="" id="{E01B117B-B160-42FE-AA9E-C44F87D6BD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874" b="24056"/>
          <a:stretch/>
        </p:blipFill>
        <p:spPr>
          <a:xfrm>
            <a:off x="1167665" y="2160000"/>
            <a:ext cx="9856669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04332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 dirty="0"/>
              <a:t>Critical Care Pain Observation Tool</a:t>
            </a:r>
          </a:p>
        </p:txBody>
      </p:sp>
      <p:pic>
        <p:nvPicPr>
          <p:cNvPr id="3" name="Θέση περιεχομένου 2">
            <a:extLst>
              <a:ext uri="{FF2B5EF4-FFF2-40B4-BE49-F238E27FC236}">
                <a16:creationId xmlns:a16="http://schemas.microsoft.com/office/drawing/2014/main" xmlns="" id="{E122F512-321B-4B49-B4B0-65825FE28E1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b="3664"/>
          <a:stretch/>
        </p:blipFill>
        <p:spPr>
          <a:xfrm>
            <a:off x="3468000" y="1980000"/>
            <a:ext cx="5256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84662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 dirty="0"/>
              <a:t>Behavioral Pain Scale</a:t>
            </a:r>
            <a:endParaRPr lang="el-GR" b="1" dirty="0"/>
          </a:p>
        </p:txBody>
      </p:sp>
      <p:pic>
        <p:nvPicPr>
          <p:cNvPr id="3" name="Θέση περιεχομένου 2">
            <a:extLst>
              <a:ext uri="{FF2B5EF4-FFF2-40B4-BE49-F238E27FC236}">
                <a16:creationId xmlns:a16="http://schemas.microsoft.com/office/drawing/2014/main" xmlns="" id="{0F9BBE69-04BE-45CB-9502-79AA6D8D8995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b="3612"/>
          <a:stretch/>
        </p:blipFill>
        <p:spPr>
          <a:xfrm>
            <a:off x="3108081" y="1980000"/>
            <a:ext cx="5975838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89622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 dirty="0"/>
              <a:t>Pain Assessment in Children</a:t>
            </a:r>
            <a:endParaRPr lang="el-GR" b="1" dirty="0"/>
          </a:p>
        </p:txBody>
      </p:sp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xmlns="" id="{1F81BBE9-4DCF-4E9D-BD5B-F18ADC130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6000" y="2160000"/>
            <a:ext cx="9000000" cy="720000"/>
          </a:xfr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 anchor="ctr" anchorCtr="0"/>
          <a:lstStyle/>
          <a:p>
            <a:pPr marL="0" indent="0" algn="ctr">
              <a:buNone/>
            </a:pPr>
            <a:r>
              <a:rPr lang="en-US" b="1" dirty="0"/>
              <a:t>Neonatal Infant Pain Scale(NIPS)</a:t>
            </a:r>
            <a:endParaRPr lang="el-GR" b="1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01BB9FB2-6671-460F-AE4C-9E84AB66D69D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10530"/>
          <a:stretch/>
        </p:blipFill>
        <p:spPr>
          <a:xfrm>
            <a:off x="984000" y="3420000"/>
            <a:ext cx="10224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91597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 dirty="0"/>
              <a:t>Pain Assessment in Children</a:t>
            </a:r>
            <a:endParaRPr lang="el-GR" b="1" dirty="0"/>
          </a:p>
        </p:txBody>
      </p:sp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xmlns="" id="{1F81BBE9-4DCF-4E9D-BD5B-F18ADC130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6000" y="2160000"/>
            <a:ext cx="9000000" cy="720000"/>
          </a:xfr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 anchor="ctr" anchorCtr="0"/>
          <a:lstStyle/>
          <a:p>
            <a:pPr marL="0" indent="0" algn="ctr">
              <a:buNone/>
            </a:pPr>
            <a:r>
              <a:rPr lang="en-US" b="1" dirty="0"/>
              <a:t>Neonatal Facial Coding System(NFCS)</a:t>
            </a:r>
            <a:endParaRPr lang="el-GR" b="1" dirty="0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xmlns="" id="{5939BEFC-79DF-40AC-B562-2473859C1DE0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7035"/>
          <a:stretch/>
        </p:blipFill>
        <p:spPr>
          <a:xfrm>
            <a:off x="1596000" y="3420000"/>
            <a:ext cx="4464000" cy="2878199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17953393-77CC-4C5E-966F-58648DC2F3A9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996000" y="3420000"/>
            <a:ext cx="360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62778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 dirty="0"/>
              <a:t>Pain Assessment in Children</a:t>
            </a:r>
            <a:endParaRPr lang="el-GR" b="1" dirty="0"/>
          </a:p>
        </p:txBody>
      </p:sp>
      <p:graphicFrame>
        <p:nvGraphicFramePr>
          <p:cNvPr id="5" name="Θέση περιεχομένου 3">
            <a:extLst>
              <a:ext uri="{FF2B5EF4-FFF2-40B4-BE49-F238E27FC236}">
                <a16:creationId xmlns:a16="http://schemas.microsoft.com/office/drawing/2014/main" xmlns="" id="{72847F00-A9C2-4AEA-89D0-740895BCD0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55535062"/>
              </p:ext>
            </p:extLst>
          </p:nvPr>
        </p:nvGraphicFramePr>
        <p:xfrm>
          <a:off x="838200" y="198000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2562382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 dirty="0"/>
              <a:t>Pain Assessment in Elderly</a:t>
            </a:r>
            <a:endParaRPr lang="el-GR" b="1" dirty="0"/>
          </a:p>
        </p:txBody>
      </p:sp>
      <p:graphicFrame>
        <p:nvGraphicFramePr>
          <p:cNvPr id="5" name="Θέση περιεχομένου 3">
            <a:extLst>
              <a:ext uri="{FF2B5EF4-FFF2-40B4-BE49-F238E27FC236}">
                <a16:creationId xmlns:a16="http://schemas.microsoft.com/office/drawing/2014/main" xmlns="" id="{493070F1-613C-45FE-BC04-18E4349D20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96842440"/>
              </p:ext>
            </p:extLst>
          </p:nvPr>
        </p:nvGraphicFramePr>
        <p:xfrm>
          <a:off x="838200" y="2700000"/>
          <a:ext cx="10515600" cy="28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9607089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763EEB2-CBF7-426A-B58F-C46862BD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Pain Assessment</a:t>
            </a:r>
            <a:endParaRPr lang="el-GR" b="1" dirty="0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xmlns="" id="{6858D97C-001B-4250-8175-B1C93094E2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90243020"/>
              </p:ext>
            </p:extLst>
          </p:nvPr>
        </p:nvGraphicFramePr>
        <p:xfrm>
          <a:off x="838200" y="198000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115467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xmlns="" id="{AF6BE5E3-52F3-452E-9054-732CC95922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12643738"/>
              </p:ext>
            </p:extLst>
          </p:nvPr>
        </p:nvGraphicFramePr>
        <p:xfrm>
          <a:off x="838200" y="198000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Τίτλος 1">
            <a:extLst>
              <a:ext uri="{FF2B5EF4-FFF2-40B4-BE49-F238E27FC236}">
                <a16:creationId xmlns:a16="http://schemas.microsoft.com/office/drawing/2014/main" xmlns="" id="{F2AF848D-DED8-4017-BA99-4A34B71E0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  <a:solidFill>
            <a:schemeClr val="accent4">
              <a:lumMod val="75000"/>
            </a:schemeClr>
          </a:solidFill>
        </p:spPr>
        <p:txBody>
          <a:bodyPr/>
          <a:lstStyle/>
          <a:p>
            <a:pPr algn="ctr"/>
            <a:r>
              <a:rPr lang="en-US" b="1" dirty="0"/>
              <a:t>Aims of Presentation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xmlns="" val="33781002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698D998C-663A-410C-BF68-9E41E4D98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7E8B1B71-5499-474F-A48A-923FA1A6D82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8000" y="540000"/>
            <a:ext cx="5616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01551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698D998C-663A-410C-BF68-9E41E4D98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2B32D716-2ECE-4EFF-A6F3-150FE051B55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000" y="540000"/>
            <a:ext cx="10224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64345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xmlns="" id="{AF6BE5E3-52F3-452E-9054-732CC95922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2685066"/>
              </p:ext>
            </p:extLst>
          </p:nvPr>
        </p:nvGraphicFramePr>
        <p:xfrm>
          <a:off x="838200" y="198000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Τίτλος 1">
            <a:extLst>
              <a:ext uri="{FF2B5EF4-FFF2-40B4-BE49-F238E27FC236}">
                <a16:creationId xmlns:a16="http://schemas.microsoft.com/office/drawing/2014/main" xmlns="" id="{2FE42A15-BB71-4025-9B7E-C89CA6E50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  <a:solidFill>
            <a:schemeClr val="accent4">
              <a:lumMod val="75000"/>
            </a:schemeClr>
          </a:solidFill>
        </p:spPr>
        <p:txBody>
          <a:bodyPr/>
          <a:lstStyle/>
          <a:p>
            <a:pPr algn="ctr"/>
            <a:r>
              <a:rPr lang="en-US" b="1" dirty="0"/>
              <a:t>Aims of Presentation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xmlns="" val="16097310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763EEB2-CBF7-426A-B58F-C46862BD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Pain Management</a:t>
            </a:r>
            <a:endParaRPr lang="el-GR" b="1" dirty="0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xmlns="" id="{6858D97C-001B-4250-8175-B1C93094E2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24070859"/>
              </p:ext>
            </p:extLst>
          </p:nvPr>
        </p:nvGraphicFramePr>
        <p:xfrm>
          <a:off x="838200" y="198000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2040771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 dirty="0"/>
              <a:t>Goals Of Treatment</a:t>
            </a:r>
            <a:endParaRPr lang="el-GR" b="1" dirty="0"/>
          </a:p>
        </p:txBody>
      </p:sp>
      <p:graphicFrame>
        <p:nvGraphicFramePr>
          <p:cNvPr id="3" name="Θέση περιεχομένου 2">
            <a:extLst>
              <a:ext uri="{FF2B5EF4-FFF2-40B4-BE49-F238E27FC236}">
                <a16:creationId xmlns:a16="http://schemas.microsoft.com/office/drawing/2014/main" xmlns="" id="{897F73DA-21B7-4579-9077-D31B230EAC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157131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447724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763EEB2-CBF7-426A-B58F-C46862BD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Pain Management</a:t>
            </a:r>
            <a:endParaRPr lang="el-GR" b="1" dirty="0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xmlns="" id="{6858D97C-001B-4250-8175-B1C93094E2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82966743"/>
              </p:ext>
            </p:extLst>
          </p:nvPr>
        </p:nvGraphicFramePr>
        <p:xfrm>
          <a:off x="838200" y="198000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8084325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/>
              <a:t>Possible constituents of the treatment plan</a:t>
            </a:r>
            <a:endParaRPr lang="en-US" b="1" dirty="0"/>
          </a:p>
        </p:txBody>
      </p:sp>
      <p:graphicFrame>
        <p:nvGraphicFramePr>
          <p:cNvPr id="5" name="Θέση περιεχομένου 2">
            <a:extLst>
              <a:ext uri="{FF2B5EF4-FFF2-40B4-BE49-F238E27FC236}">
                <a16:creationId xmlns:a16="http://schemas.microsoft.com/office/drawing/2014/main" xmlns="" id="{8CB061B2-4AA8-41A7-AF2B-579908C62A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7050657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1132251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763EEB2-CBF7-426A-B58F-C46862BD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Pain Management</a:t>
            </a:r>
            <a:endParaRPr lang="el-GR" b="1" dirty="0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xmlns="" id="{6858D97C-001B-4250-8175-B1C93094E2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27843026"/>
              </p:ext>
            </p:extLst>
          </p:nvPr>
        </p:nvGraphicFramePr>
        <p:xfrm>
          <a:off x="838200" y="198000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1025255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/>
              <a:t>Patient/Health Care Provider Interaction</a:t>
            </a:r>
            <a:endParaRPr lang="en-US" b="1" dirty="0"/>
          </a:p>
        </p:txBody>
      </p:sp>
      <p:graphicFrame>
        <p:nvGraphicFramePr>
          <p:cNvPr id="5" name="Θέση περιεχομένου 2">
            <a:extLst>
              <a:ext uri="{FF2B5EF4-FFF2-40B4-BE49-F238E27FC236}">
                <a16:creationId xmlns:a16="http://schemas.microsoft.com/office/drawing/2014/main" xmlns="" id="{CC0A6C5F-71B5-4915-9075-BA1CF8D4BB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8747597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6692607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763EEB2-CBF7-426A-B58F-C46862BD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Pain Management</a:t>
            </a:r>
            <a:endParaRPr lang="el-GR" b="1" dirty="0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xmlns="" id="{6858D97C-001B-4250-8175-B1C93094E2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88499830"/>
              </p:ext>
            </p:extLst>
          </p:nvPr>
        </p:nvGraphicFramePr>
        <p:xfrm>
          <a:off x="838200" y="198000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069159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763EEB2-CBF7-426A-B58F-C46862BD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Pain Assessment</a:t>
            </a:r>
            <a:endParaRPr lang="el-GR" b="1" dirty="0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xmlns="" id="{6858D97C-001B-4250-8175-B1C93094E2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6228224"/>
              </p:ext>
            </p:extLst>
          </p:nvPr>
        </p:nvGraphicFramePr>
        <p:xfrm>
          <a:off x="838200" y="198000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3031222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/>
              <a:t>Non-opioid analgesics</a:t>
            </a:r>
            <a:endParaRPr lang="en-US" b="1" dirty="0"/>
          </a:p>
        </p:txBody>
      </p:sp>
      <p:graphicFrame>
        <p:nvGraphicFramePr>
          <p:cNvPr id="5" name="Θέση περιεχομένου 2">
            <a:extLst>
              <a:ext uri="{FF2B5EF4-FFF2-40B4-BE49-F238E27FC236}">
                <a16:creationId xmlns:a16="http://schemas.microsoft.com/office/drawing/2014/main" xmlns="" id="{EA5BBFFA-77CF-4C1F-AED3-2A9E174CFC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24636531"/>
              </p:ext>
            </p:extLst>
          </p:nvPr>
        </p:nvGraphicFramePr>
        <p:xfrm>
          <a:off x="838200" y="198000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2772164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/>
              <a:t>Non-opioid analgesics</a:t>
            </a:r>
            <a:endParaRPr lang="en-US" b="1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F14CED40-6C7A-48CB-B03B-7CBC49C9C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32200" y="1980000"/>
            <a:ext cx="512759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52748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/>
              <a:t>Non-opioid analgesics</a:t>
            </a:r>
            <a:endParaRPr lang="en-US" b="1" dirty="0"/>
          </a:p>
        </p:txBody>
      </p:sp>
      <p:pic>
        <p:nvPicPr>
          <p:cNvPr id="3" name="Θέση περιεχομένου 2">
            <a:extLst>
              <a:ext uri="{FF2B5EF4-FFF2-40B4-BE49-F238E27FC236}">
                <a16:creationId xmlns:a16="http://schemas.microsoft.com/office/drawing/2014/main" xmlns="" id="{9DFEDC9A-D47A-4CD5-A6D7-C6D9177C8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40000" y="1980000"/>
            <a:ext cx="6912000" cy="4302847"/>
          </a:xfrm>
          <a:prstGeom prst="rect">
            <a:avLst/>
          </a:prstGeom>
        </p:spPr>
      </p:pic>
      <p:sp>
        <p:nvSpPr>
          <p:cNvPr id="6" name="Οβάλ 5">
            <a:extLst>
              <a:ext uri="{FF2B5EF4-FFF2-40B4-BE49-F238E27FC236}">
                <a16:creationId xmlns:a16="http://schemas.microsoft.com/office/drawing/2014/main" xmlns="" id="{29076BC1-0D05-479C-8367-E4C6446736AA}"/>
              </a:ext>
            </a:extLst>
          </p:cNvPr>
          <p:cNvSpPr/>
          <p:nvPr/>
        </p:nvSpPr>
        <p:spPr>
          <a:xfrm>
            <a:off x="7848000" y="5112000"/>
            <a:ext cx="1080000" cy="900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xmlns="" id="{D5D863B7-F41E-4D78-9BA6-42FE087740E7}"/>
              </a:ext>
            </a:extLst>
          </p:cNvPr>
          <p:cNvSpPr/>
          <p:nvPr/>
        </p:nvSpPr>
        <p:spPr>
          <a:xfrm>
            <a:off x="5471160" y="2268000"/>
            <a:ext cx="1800000" cy="432000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0866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/>
              <a:t>Non-opioid analgesics</a:t>
            </a:r>
            <a:endParaRPr lang="en-US" b="1" dirty="0"/>
          </a:p>
        </p:txBody>
      </p:sp>
      <p:pic>
        <p:nvPicPr>
          <p:cNvPr id="3" name="Θέση περιεχομένου 2">
            <a:extLst>
              <a:ext uri="{FF2B5EF4-FFF2-40B4-BE49-F238E27FC236}">
                <a16:creationId xmlns:a16="http://schemas.microsoft.com/office/drawing/2014/main" xmlns="" id="{240061D6-A941-4F69-AA1E-A8263D6320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4277" y="1980000"/>
            <a:ext cx="7883445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88559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/>
              <a:t>Non-opioid analgesics</a:t>
            </a:r>
            <a:endParaRPr lang="en-US" b="1" dirty="0"/>
          </a:p>
        </p:txBody>
      </p:sp>
      <p:pic>
        <p:nvPicPr>
          <p:cNvPr id="3" name="Θέση περιεχομένου 2">
            <a:extLst>
              <a:ext uri="{FF2B5EF4-FFF2-40B4-BE49-F238E27FC236}">
                <a16:creationId xmlns:a16="http://schemas.microsoft.com/office/drawing/2014/main" xmlns="" id="{240061D6-A941-4F69-AA1E-A8263D63201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b="79511"/>
          <a:stretch/>
        </p:blipFill>
        <p:spPr>
          <a:xfrm>
            <a:off x="2154277" y="1980000"/>
            <a:ext cx="7883445" cy="792000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xmlns="" id="{2537DF1D-C776-46B0-BCE2-30AE4EE9CD5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154277" y="2772000"/>
            <a:ext cx="7884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12583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/>
              <a:t>Non-opioid analgesics</a:t>
            </a:r>
            <a:endParaRPr lang="en-US" b="1" dirty="0"/>
          </a:p>
        </p:txBody>
      </p:sp>
      <p:pic>
        <p:nvPicPr>
          <p:cNvPr id="3" name="Θέση περιεχομένου 2">
            <a:extLst>
              <a:ext uri="{FF2B5EF4-FFF2-40B4-BE49-F238E27FC236}">
                <a16:creationId xmlns:a16="http://schemas.microsoft.com/office/drawing/2014/main" xmlns="" id="{240061D6-A941-4F69-AA1E-A8263D63201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b="79511"/>
          <a:stretch/>
        </p:blipFill>
        <p:spPr>
          <a:xfrm>
            <a:off x="2154277" y="1980000"/>
            <a:ext cx="7883445" cy="792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5A244CB9-3AB5-47DB-B8B5-ABD283C6A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277" y="2772000"/>
            <a:ext cx="7884000" cy="238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73254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/>
              <a:t>Non-opioid analgesics</a:t>
            </a:r>
            <a:endParaRPr lang="en-US" b="1" dirty="0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xmlns="" id="{45189999-85B5-470A-A7A4-94AA4ADF656F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154000" y="1980000"/>
            <a:ext cx="7884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16536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/>
              <a:t>Non-opioid analgesics</a:t>
            </a:r>
            <a:endParaRPr lang="en-US" b="1" dirty="0"/>
          </a:p>
        </p:txBody>
      </p:sp>
      <p:pic>
        <p:nvPicPr>
          <p:cNvPr id="3" name="Θέση περιεχομένου 2">
            <a:extLst>
              <a:ext uri="{FF2B5EF4-FFF2-40B4-BE49-F238E27FC236}">
                <a16:creationId xmlns:a16="http://schemas.microsoft.com/office/drawing/2014/main" xmlns="" id="{240061D6-A941-4F69-AA1E-A8263D63201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/>
          <a:srcRect b="79511"/>
          <a:stretch/>
        </p:blipFill>
        <p:spPr>
          <a:xfrm>
            <a:off x="2154277" y="1980000"/>
            <a:ext cx="7883445" cy="792000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xmlns="" id="{824234A1-7841-472A-8572-05AFCFB91874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153722" y="2772000"/>
            <a:ext cx="7884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36545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763EEB2-CBF7-426A-B58F-C46862BD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Pain Management</a:t>
            </a:r>
            <a:endParaRPr lang="el-GR" b="1" dirty="0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xmlns="" id="{6858D97C-001B-4250-8175-B1C93094E2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03291229"/>
              </p:ext>
            </p:extLst>
          </p:nvPr>
        </p:nvGraphicFramePr>
        <p:xfrm>
          <a:off x="838200" y="198000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9319640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/>
              <a:t>Opioid analgesics</a:t>
            </a:r>
            <a:endParaRPr lang="en-US" b="1" dirty="0"/>
          </a:p>
        </p:txBody>
      </p:sp>
      <p:pic>
        <p:nvPicPr>
          <p:cNvPr id="3" name="Θέση περιεχομένου 2">
            <a:extLst>
              <a:ext uri="{FF2B5EF4-FFF2-40B4-BE49-F238E27FC236}">
                <a16:creationId xmlns:a16="http://schemas.microsoft.com/office/drawing/2014/main" xmlns="" id="{E4963C41-C621-4019-8E7E-5529F74F2E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39268" y="1980000"/>
            <a:ext cx="6913463" cy="4304149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8DF0D6AF-44C2-4413-93EA-DAC495D58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766" y="3941022"/>
            <a:ext cx="1146147" cy="957155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BB5ED71A-112E-4792-8405-CB59ABAAED7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328000" y="3060000"/>
            <a:ext cx="162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675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AFFD61E8-8272-4919-8408-B1F0D4EBA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Patient History</a:t>
            </a:r>
            <a:endParaRPr lang="el-GR" b="1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xmlns="" id="{AEE4E7BF-1C2F-40C2-A233-FA8CE269CB1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000" y="2880000"/>
            <a:ext cx="10224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33990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/>
              <a:t>Opioid analgesics</a:t>
            </a:r>
            <a:endParaRPr lang="en-US" b="1" dirty="0"/>
          </a:p>
        </p:txBody>
      </p:sp>
      <p:pic>
        <p:nvPicPr>
          <p:cNvPr id="3" name="Θέση περιεχομένου 2">
            <a:extLst>
              <a:ext uri="{FF2B5EF4-FFF2-40B4-BE49-F238E27FC236}">
                <a16:creationId xmlns:a16="http://schemas.microsoft.com/office/drawing/2014/main" xmlns="" id="{72F1786A-35EA-4357-99A5-C6795CF0EA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4000" y="2340000"/>
            <a:ext cx="7884000" cy="355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32534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/>
              <a:t>Opioid analgesics</a:t>
            </a:r>
            <a:endParaRPr lang="en-US" b="1" dirty="0"/>
          </a:p>
        </p:txBody>
      </p:sp>
      <p:pic>
        <p:nvPicPr>
          <p:cNvPr id="3" name="Θέση περιεχομένου 2">
            <a:extLst>
              <a:ext uri="{FF2B5EF4-FFF2-40B4-BE49-F238E27FC236}">
                <a16:creationId xmlns:a16="http://schemas.microsoft.com/office/drawing/2014/main" xmlns="" id="{72F1786A-35EA-4357-99A5-C6795CF0EA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80066"/>
          <a:stretch/>
        </p:blipFill>
        <p:spPr>
          <a:xfrm>
            <a:off x="2154000" y="1980000"/>
            <a:ext cx="7884000" cy="708000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xmlns="" id="{E29BBD70-3A93-487A-B7B2-7B55DFA19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000" y="2700000"/>
            <a:ext cx="7884000" cy="339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576084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/>
              <a:t>Opioid analgesics</a:t>
            </a:r>
            <a:endParaRPr lang="en-US" b="1" dirty="0"/>
          </a:p>
        </p:txBody>
      </p:sp>
      <p:pic>
        <p:nvPicPr>
          <p:cNvPr id="3" name="Θέση περιεχομένου 2">
            <a:extLst>
              <a:ext uri="{FF2B5EF4-FFF2-40B4-BE49-F238E27FC236}">
                <a16:creationId xmlns:a16="http://schemas.microsoft.com/office/drawing/2014/main" xmlns="" id="{72F1786A-35EA-4357-99A5-C6795CF0EA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80066"/>
          <a:stretch/>
        </p:blipFill>
        <p:spPr>
          <a:xfrm>
            <a:off x="2154000" y="1980000"/>
            <a:ext cx="7884000" cy="708000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xmlns="" id="{5B4A838B-F976-4604-9000-3616723EBDD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154000" y="2700000"/>
            <a:ext cx="7884000" cy="36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8885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/>
              <a:t>Opioid analgesics</a:t>
            </a:r>
            <a:endParaRPr lang="en-US" b="1" dirty="0"/>
          </a:p>
        </p:txBody>
      </p:sp>
      <p:pic>
        <p:nvPicPr>
          <p:cNvPr id="3" name="Θέση περιεχομένου 2">
            <a:extLst>
              <a:ext uri="{FF2B5EF4-FFF2-40B4-BE49-F238E27FC236}">
                <a16:creationId xmlns:a16="http://schemas.microsoft.com/office/drawing/2014/main" xmlns="" id="{41113ED5-E4ED-45DC-AEA5-0CEF9B362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4000" y="2160000"/>
            <a:ext cx="7884000" cy="385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15277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/>
              <a:t>Opioid analgesics</a:t>
            </a:r>
            <a:endParaRPr lang="en-US" b="1" dirty="0"/>
          </a:p>
        </p:txBody>
      </p:sp>
      <p:pic>
        <p:nvPicPr>
          <p:cNvPr id="3" name="Θέση περιεχομένου 2">
            <a:extLst>
              <a:ext uri="{FF2B5EF4-FFF2-40B4-BE49-F238E27FC236}">
                <a16:creationId xmlns:a16="http://schemas.microsoft.com/office/drawing/2014/main" xmlns="" id="{ABE6D9B7-9CB3-42E2-AD3C-9E6BACA88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7406"/>
          <a:stretch/>
        </p:blipFill>
        <p:spPr>
          <a:xfrm>
            <a:off x="2385225" y="1980000"/>
            <a:ext cx="742154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27123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Θέση περιεχομένου 2">
            <a:extLst>
              <a:ext uri="{FF2B5EF4-FFF2-40B4-BE49-F238E27FC236}">
                <a16:creationId xmlns:a16="http://schemas.microsoft.com/office/drawing/2014/main" xmlns="" id="{E297A96A-1C41-4159-837C-4B3F35443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0381" b="10312"/>
          <a:stretch/>
        </p:blipFill>
        <p:spPr>
          <a:xfrm>
            <a:off x="2934930" y="3060000"/>
            <a:ext cx="6322140" cy="3240000"/>
          </a:xfrm>
          <a:prstGeom prst="rect">
            <a:avLst/>
          </a:prstGeom>
        </p:spPr>
      </p:pic>
      <p:sp>
        <p:nvSpPr>
          <p:cNvPr id="5" name="Τίτλος 1">
            <a:extLst>
              <a:ext uri="{FF2B5EF4-FFF2-40B4-BE49-F238E27FC236}">
                <a16:creationId xmlns:a16="http://schemas.microsoft.com/office/drawing/2014/main" xmlns="" id="{B1549CEA-76C2-4A58-AA65-CB87B2C80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 dirty="0"/>
              <a:t>Pain Management</a:t>
            </a:r>
            <a:endParaRPr lang="el-GR" b="1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xmlns="" id="{F2E6DAF9-9707-4EA2-A759-F9ADC8F76E07}"/>
              </a:ext>
            </a:extLst>
          </p:cNvPr>
          <p:cNvSpPr/>
          <p:nvPr/>
        </p:nvSpPr>
        <p:spPr>
          <a:xfrm>
            <a:off x="1341388" y="2154927"/>
            <a:ext cx="9509224" cy="720000"/>
          </a:xfrm>
          <a:prstGeom prst="roundRect">
            <a:avLst>
              <a:gd name="adj" fmla="val 10000"/>
            </a:avLst>
          </a:prstGeom>
          <a:solidFill>
            <a:schemeClr val="accent4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Managing Opioid Side Effects</a:t>
            </a:r>
            <a:endParaRPr lang="el-G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78721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763EEB2-CBF7-426A-B58F-C46862BD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Pain Management</a:t>
            </a:r>
            <a:endParaRPr lang="el-GR" b="1" dirty="0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xmlns="" id="{6858D97C-001B-4250-8175-B1C93094E2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59985189"/>
              </p:ext>
            </p:extLst>
          </p:nvPr>
        </p:nvGraphicFramePr>
        <p:xfrm>
          <a:off x="838200" y="198000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6607391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/>
              <a:t>Adjuvant analgesics</a:t>
            </a:r>
            <a:endParaRPr lang="en-US" b="1" dirty="0"/>
          </a:p>
        </p:txBody>
      </p:sp>
      <p:graphicFrame>
        <p:nvGraphicFramePr>
          <p:cNvPr id="5" name="Θέση περιεχομένου 2">
            <a:extLst>
              <a:ext uri="{FF2B5EF4-FFF2-40B4-BE49-F238E27FC236}">
                <a16:creationId xmlns:a16="http://schemas.microsoft.com/office/drawing/2014/main" xmlns="" id="{77F97687-9A5A-4B00-A703-C083D56955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9022314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7323856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/>
              <a:t>Adjuvant analgesics</a:t>
            </a:r>
            <a:endParaRPr lang="en-US" b="1" dirty="0"/>
          </a:p>
        </p:txBody>
      </p:sp>
      <p:pic>
        <p:nvPicPr>
          <p:cNvPr id="3" name="Θέση περιεχομένου 2">
            <a:extLst>
              <a:ext uri="{FF2B5EF4-FFF2-40B4-BE49-F238E27FC236}">
                <a16:creationId xmlns:a16="http://schemas.microsoft.com/office/drawing/2014/main" xmlns="" id="{47D0366E-49BC-458F-A158-4C0DAC49F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39268" y="1980000"/>
            <a:ext cx="6913463" cy="4304149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E00ECBB7-1C09-4977-AC4C-545DA29809BD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285161" y="2088000"/>
            <a:ext cx="2160000" cy="108000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3ED6493D-781A-43B3-8EED-BBFBA914B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484" y="3588883"/>
            <a:ext cx="1621677" cy="54259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024F78DA-C650-460F-9163-7C10BAD40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5161" y="3157704"/>
            <a:ext cx="1621677" cy="542591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xmlns="" id="{E06A7861-FDFD-4728-9ADA-BF0966043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9784" y="3671640"/>
            <a:ext cx="1621677" cy="542591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xmlns="" id="{E040CEB4-5AE3-4AA5-90B4-B03E31788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601" y="4588344"/>
            <a:ext cx="1621677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721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/>
              <a:t>Adjuvant analgesics</a:t>
            </a:r>
            <a:endParaRPr lang="en-US" b="1" dirty="0"/>
          </a:p>
        </p:txBody>
      </p:sp>
      <p:pic>
        <p:nvPicPr>
          <p:cNvPr id="3" name="Θέση περιεχομένου 2">
            <a:extLst>
              <a:ext uri="{FF2B5EF4-FFF2-40B4-BE49-F238E27FC236}">
                <a16:creationId xmlns:a16="http://schemas.microsoft.com/office/drawing/2014/main" xmlns="" id="{8D4DED97-7710-4079-8688-7EA47DA2D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4000" y="1980000"/>
            <a:ext cx="7884000" cy="425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4281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AFFD61E8-8272-4919-8408-B1F0D4EBA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Patient History</a:t>
            </a:r>
            <a:endParaRPr lang="el-GR" b="1" dirty="0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xmlns="" id="{E6E68C28-50C8-4E82-A74F-BD48F197CE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32000" y="2185200"/>
            <a:ext cx="3683933" cy="36324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9D41B3AC-1B87-4D53-A589-114F8BE421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26" b="9817"/>
          <a:stretch/>
        </p:blipFill>
        <p:spPr>
          <a:xfrm>
            <a:off x="838200" y="1825625"/>
            <a:ext cx="6254249" cy="4352400"/>
          </a:xfrm>
          <a:prstGeom prst="rect">
            <a:avLst/>
          </a:prstGeom>
        </p:spPr>
      </p:pic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xmlns="" id="{387FD04A-B86A-4134-931A-73F07D4943C4}"/>
              </a:ext>
            </a:extLst>
          </p:cNvPr>
          <p:cNvSpPr/>
          <p:nvPr/>
        </p:nvSpPr>
        <p:spPr>
          <a:xfrm>
            <a:off x="864000" y="2736000"/>
            <a:ext cx="360000" cy="3240000"/>
          </a:xfrm>
          <a:prstGeom prst="roundRect">
            <a:avLst/>
          </a:prstGeom>
          <a:noFill/>
          <a:ln w="635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  <a:bevelB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66189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/>
              <a:t>Adjuvant analgesics</a:t>
            </a:r>
            <a:endParaRPr lang="en-US" b="1" dirty="0"/>
          </a:p>
        </p:txBody>
      </p:sp>
      <p:pic>
        <p:nvPicPr>
          <p:cNvPr id="3" name="Θέση περιεχομένου 2">
            <a:extLst>
              <a:ext uri="{FF2B5EF4-FFF2-40B4-BE49-F238E27FC236}">
                <a16:creationId xmlns:a16="http://schemas.microsoft.com/office/drawing/2014/main" xmlns="" id="{8D4DED97-7710-4079-8688-7EA47DA2D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88519"/>
          <a:stretch/>
        </p:blipFill>
        <p:spPr>
          <a:xfrm>
            <a:off x="2154000" y="1980000"/>
            <a:ext cx="7884000" cy="488880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xmlns="" id="{662E90CE-4D00-4E1F-822A-F277A7193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000" y="2484000"/>
            <a:ext cx="7884000" cy="315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28578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/>
              <a:t>Adjuvant analgesics</a:t>
            </a:r>
            <a:endParaRPr lang="en-US" b="1" dirty="0"/>
          </a:p>
        </p:txBody>
      </p:sp>
      <p:pic>
        <p:nvPicPr>
          <p:cNvPr id="3" name="Θέση περιεχομένου 2">
            <a:extLst>
              <a:ext uri="{FF2B5EF4-FFF2-40B4-BE49-F238E27FC236}">
                <a16:creationId xmlns:a16="http://schemas.microsoft.com/office/drawing/2014/main" xmlns="" id="{0AE17910-C2C9-4C16-938A-C3483B2B8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4000" y="2340000"/>
            <a:ext cx="7884000" cy="299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6698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/>
              <a:t>Adjuvant analgesics</a:t>
            </a:r>
            <a:endParaRPr lang="en-US" b="1" dirty="0"/>
          </a:p>
        </p:txBody>
      </p:sp>
      <p:pic>
        <p:nvPicPr>
          <p:cNvPr id="3" name="Θέση περιεχομένου 2">
            <a:extLst>
              <a:ext uri="{FF2B5EF4-FFF2-40B4-BE49-F238E27FC236}">
                <a16:creationId xmlns:a16="http://schemas.microsoft.com/office/drawing/2014/main" xmlns="" id="{0EEC5AAE-C976-4FB1-9B6C-BF96DDECA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1546" y="1980000"/>
            <a:ext cx="7888908" cy="48772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E742B337-90FA-45E0-8B50-05D60627283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151546" y="2484000"/>
            <a:ext cx="7884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8976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/>
              <a:t>Adjuvant analgesics</a:t>
            </a:r>
            <a:endParaRPr lang="en-US" b="1" dirty="0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xmlns="" id="{D28AC8D8-FBD1-40E0-96B0-3ED69B7D1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9686" b="33382"/>
          <a:stretch/>
        </p:blipFill>
        <p:spPr>
          <a:xfrm>
            <a:off x="2154000" y="2520000"/>
            <a:ext cx="7884000" cy="277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518948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/>
              <a:t>Adjuvant analgesics</a:t>
            </a:r>
            <a:endParaRPr lang="en-US" b="1" dirty="0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xmlns="" id="{133C2245-62BF-40A6-ACE1-6A489410BD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4000" y="2844000"/>
            <a:ext cx="7884000" cy="2407172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6D509ADD-99E6-4A24-AAB1-6C1A714BA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000" y="2340000"/>
            <a:ext cx="7888908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168076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/>
              <a:t>Adjuvant analgesics</a:t>
            </a:r>
            <a:endParaRPr lang="en-US" b="1" dirty="0"/>
          </a:p>
        </p:txBody>
      </p:sp>
      <p:pic>
        <p:nvPicPr>
          <p:cNvPr id="3" name="Θέση περιεχομένου 2">
            <a:extLst>
              <a:ext uri="{FF2B5EF4-FFF2-40B4-BE49-F238E27FC236}">
                <a16:creationId xmlns:a16="http://schemas.microsoft.com/office/drawing/2014/main" xmlns="" id="{D9A309F7-4B83-45E8-B635-A0FB2DBC7D0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36000" y="1980000"/>
            <a:ext cx="612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194952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/>
              <a:t>Adjuvant analgesics</a:t>
            </a:r>
            <a:endParaRPr lang="en-US" b="1" dirty="0"/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460E5E92-153D-45C6-9AC7-85202F494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81427" y="1980000"/>
            <a:ext cx="7029145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043190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/>
              <a:t>Adjuvant analgesics</a:t>
            </a:r>
            <a:endParaRPr lang="en-US" b="1" dirty="0"/>
          </a:p>
        </p:txBody>
      </p:sp>
      <p:pic>
        <p:nvPicPr>
          <p:cNvPr id="3" name="Θέση περιεχομένου 2">
            <a:extLst>
              <a:ext uri="{FF2B5EF4-FFF2-40B4-BE49-F238E27FC236}">
                <a16:creationId xmlns:a16="http://schemas.microsoft.com/office/drawing/2014/main" xmlns="" id="{82ECDBC4-B97D-4503-A09F-296B3BC71A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6454" y="2664000"/>
            <a:ext cx="7884000" cy="2541025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C0622C81-C138-4668-A101-F242D2676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546" y="2160000"/>
            <a:ext cx="7888908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812974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 lIns="36000" rIns="36000"/>
          <a:lstStyle/>
          <a:p>
            <a:pPr algn="ctr"/>
            <a:r>
              <a:rPr lang="en-US" b="1" dirty="0"/>
              <a:t>General Principles of Analgesic Therapy</a:t>
            </a:r>
            <a:endParaRPr lang="el-GR" b="1" dirty="0"/>
          </a:p>
        </p:txBody>
      </p:sp>
      <p:graphicFrame>
        <p:nvGraphicFramePr>
          <p:cNvPr id="5" name="Θέση περιεχομένου 2">
            <a:extLst>
              <a:ext uri="{FF2B5EF4-FFF2-40B4-BE49-F238E27FC236}">
                <a16:creationId xmlns:a16="http://schemas.microsoft.com/office/drawing/2014/main" xmlns="" id="{D0524434-DAE7-4860-8A9C-1774AEC372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5944905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7476816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 lIns="36000" rIns="36000"/>
          <a:lstStyle/>
          <a:p>
            <a:pPr algn="ctr"/>
            <a:r>
              <a:rPr lang="en-US" b="1" dirty="0"/>
              <a:t>General Principles of Analgesic Therapy</a:t>
            </a:r>
            <a:endParaRPr lang="el-GR" b="1" dirty="0"/>
          </a:p>
        </p:txBody>
      </p:sp>
      <p:graphicFrame>
        <p:nvGraphicFramePr>
          <p:cNvPr id="5" name="Θέση περιεχομένου 2">
            <a:extLst>
              <a:ext uri="{FF2B5EF4-FFF2-40B4-BE49-F238E27FC236}">
                <a16:creationId xmlns:a16="http://schemas.microsoft.com/office/drawing/2014/main" xmlns="" id="{D0524434-DAE7-4860-8A9C-1774AEC372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7962633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683202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AFFD61E8-8272-4919-8408-B1F0D4EBA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Patient History</a:t>
            </a:r>
            <a:endParaRPr lang="el-GR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xmlns="" id="{88586B3F-EE51-4268-88BB-3768AD9F9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 anchorCtr="0">
            <a:normAutofit/>
          </a:bodyPr>
          <a:lstStyle/>
          <a:p>
            <a:pPr marL="1371600" lvl="3" indent="0">
              <a:buNone/>
            </a:pPr>
            <a:r>
              <a:rPr lang="en-US" sz="2800" dirty="0"/>
              <a:t>Body Pain Diagram</a:t>
            </a:r>
            <a:endParaRPr lang="el-GR" sz="28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xmlns="" id="{2C0A8A60-3C1B-4BC4-B389-F0DF6E1E6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000" y="1825200"/>
            <a:ext cx="4211009" cy="43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970303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 dirty="0"/>
              <a:t>WHO’s Pain Relief Ladder</a:t>
            </a:r>
            <a:endParaRPr lang="el-GR" b="1" dirty="0"/>
          </a:p>
        </p:txBody>
      </p:sp>
      <p:pic>
        <p:nvPicPr>
          <p:cNvPr id="3" name="Θέση περιεχομένου 2">
            <a:extLst>
              <a:ext uri="{FF2B5EF4-FFF2-40B4-BE49-F238E27FC236}">
                <a16:creationId xmlns:a16="http://schemas.microsoft.com/office/drawing/2014/main" xmlns="" id="{914050F0-926E-4509-A1EE-42F1332B4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43289" y="1980000"/>
            <a:ext cx="530542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709854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Θέση περιεχομένου 2">
            <a:extLst>
              <a:ext uri="{FF2B5EF4-FFF2-40B4-BE49-F238E27FC236}">
                <a16:creationId xmlns:a16="http://schemas.microsoft.com/office/drawing/2014/main" xmlns="" id="{7AF177BA-0F98-4FF7-B8CF-378D2B3E8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33725" y="1980000"/>
            <a:ext cx="5924550" cy="4276725"/>
          </a:xfrm>
          <a:prstGeom prst="rect">
            <a:avLst/>
          </a:prstGeom>
        </p:spPr>
      </p:pic>
      <p:sp>
        <p:nvSpPr>
          <p:cNvPr id="5" name="Τίτλος 1">
            <a:extLst>
              <a:ext uri="{FF2B5EF4-FFF2-40B4-BE49-F238E27FC236}">
                <a16:creationId xmlns:a16="http://schemas.microsoft.com/office/drawing/2014/main" xmlns="" id="{99802325-A23A-49F1-B19D-C5ABF60DB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 dirty="0"/>
              <a:t>Pain Management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xmlns="" val="71422335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763EEB2-CBF7-426A-B58F-C46862BD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Pain Management</a:t>
            </a:r>
            <a:endParaRPr lang="el-GR" b="1" dirty="0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xmlns="" id="{6858D97C-001B-4250-8175-B1C93094E2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23132470"/>
              </p:ext>
            </p:extLst>
          </p:nvPr>
        </p:nvGraphicFramePr>
        <p:xfrm>
          <a:off x="838200" y="198000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51282838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 dirty="0"/>
              <a:t>Psychological Approaches</a:t>
            </a:r>
          </a:p>
        </p:txBody>
      </p:sp>
      <p:graphicFrame>
        <p:nvGraphicFramePr>
          <p:cNvPr id="5" name="Θέση περιεχομένου 2">
            <a:extLst>
              <a:ext uri="{FF2B5EF4-FFF2-40B4-BE49-F238E27FC236}">
                <a16:creationId xmlns:a16="http://schemas.microsoft.com/office/drawing/2014/main" xmlns="" id="{83FCA8BF-FD18-4A27-85E4-90AC9012C5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3564181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62351261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 dirty="0"/>
              <a:t>Psychological Approaches</a:t>
            </a:r>
          </a:p>
        </p:txBody>
      </p:sp>
      <p:pic>
        <p:nvPicPr>
          <p:cNvPr id="3" name="Θέση περιεχομένου 2">
            <a:extLst>
              <a:ext uri="{FF2B5EF4-FFF2-40B4-BE49-F238E27FC236}">
                <a16:creationId xmlns:a16="http://schemas.microsoft.com/office/drawing/2014/main" xmlns="" id="{1D4CE518-D90C-478D-84CB-59B52B397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26729" y="1980000"/>
            <a:ext cx="6938542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570895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 dirty="0"/>
              <a:t>Psychological Approaches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xmlns="" id="{A3F9C24A-9563-4CCC-8153-4E0CF37F7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45077" y="1980000"/>
            <a:ext cx="670184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945450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2763EEB2-CBF7-426A-B58F-C46862BD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00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Pain Management</a:t>
            </a:r>
            <a:endParaRPr lang="el-GR" b="1" dirty="0"/>
          </a:p>
        </p:txBody>
      </p:sp>
      <p:graphicFrame>
        <p:nvGraphicFramePr>
          <p:cNvPr id="4" name="Θέση περιεχομένου 3">
            <a:extLst>
              <a:ext uri="{FF2B5EF4-FFF2-40B4-BE49-F238E27FC236}">
                <a16:creationId xmlns:a16="http://schemas.microsoft.com/office/drawing/2014/main" xmlns="" id="{6858D97C-001B-4250-8175-B1C93094E2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42675692"/>
              </p:ext>
            </p:extLst>
          </p:nvPr>
        </p:nvGraphicFramePr>
        <p:xfrm>
          <a:off x="838200" y="198000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045222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/>
              <a:t>Physical Rehabilitative Approaches </a:t>
            </a:r>
            <a:endParaRPr lang="en-US" b="1" dirty="0"/>
          </a:p>
        </p:txBody>
      </p:sp>
      <p:graphicFrame>
        <p:nvGraphicFramePr>
          <p:cNvPr id="5" name="Θέση περιεχομένου 2">
            <a:extLst>
              <a:ext uri="{FF2B5EF4-FFF2-40B4-BE49-F238E27FC236}">
                <a16:creationId xmlns:a16="http://schemas.microsoft.com/office/drawing/2014/main" xmlns="" id="{AC695A08-B312-4A28-8F17-136FB09E94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6318967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34061827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/>
              <a:t>Physical Rehabilitative Approaches </a:t>
            </a:r>
            <a:endParaRPr lang="en-US" b="1" dirty="0"/>
          </a:p>
        </p:txBody>
      </p:sp>
      <p:pic>
        <p:nvPicPr>
          <p:cNvPr id="3" name="Θέση περιεχομένου 2">
            <a:extLst>
              <a:ext uri="{FF2B5EF4-FFF2-40B4-BE49-F238E27FC236}">
                <a16:creationId xmlns:a16="http://schemas.microsoft.com/office/drawing/2014/main" xmlns="" id="{E167C173-FD1E-49F0-B678-ADB12C239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43730" y="1980000"/>
            <a:ext cx="750453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89290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xmlns="" id="{729B43B2-60FD-4A0F-B5B4-8EEEA5D3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3238"/>
            <a:ext cx="10515600" cy="1325562"/>
          </a:xfrm>
          <a:solidFill>
            <a:schemeClr val="accent4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hardEdge"/>
            <a:bevelB w="114300" prst="hardEdge"/>
          </a:sp3d>
        </p:spPr>
        <p:txBody>
          <a:bodyPr/>
          <a:lstStyle/>
          <a:p>
            <a:pPr algn="ctr"/>
            <a:r>
              <a:rPr lang="en-US" b="1"/>
              <a:t>Physical Rehabilitative Approaches </a:t>
            </a:r>
            <a:endParaRPr lang="en-US" b="1" dirty="0"/>
          </a:p>
        </p:txBody>
      </p:sp>
      <p:pic>
        <p:nvPicPr>
          <p:cNvPr id="3" name="Θέση περιεχομένου 2">
            <a:extLst>
              <a:ext uri="{FF2B5EF4-FFF2-40B4-BE49-F238E27FC236}">
                <a16:creationId xmlns:a16="http://schemas.microsoft.com/office/drawing/2014/main" xmlns="" id="{5F5F299A-9346-4286-82CF-735382EED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88301" y="1980000"/>
            <a:ext cx="701539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199718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2969</TotalTime>
  <Words>1143</Words>
  <Application>Microsoft Office PowerPoint</Application>
  <PresentationFormat>Προσαρμογή</PresentationFormat>
  <Paragraphs>400</Paragraphs>
  <Slides>112</Slides>
  <Notes>58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112</vt:i4>
      </vt:variant>
    </vt:vector>
  </HeadingPairs>
  <TitlesOfParts>
    <vt:vector size="113" baseType="lpstr">
      <vt:lpstr>Θέμα του Office</vt:lpstr>
      <vt:lpstr>Pain Assessment-Pain Management General Principles</vt:lpstr>
      <vt:lpstr>Definition</vt:lpstr>
      <vt:lpstr>Bio  Psycho  Social  Culture</vt:lpstr>
      <vt:lpstr>“pain as the 5th vital sign”</vt:lpstr>
      <vt:lpstr>Aims of Presentation</vt:lpstr>
      <vt:lpstr>Pain Assessment</vt:lpstr>
      <vt:lpstr>Patient History</vt:lpstr>
      <vt:lpstr>Patient History</vt:lpstr>
      <vt:lpstr>Patient History</vt:lpstr>
      <vt:lpstr>Patient History</vt:lpstr>
      <vt:lpstr>Patient History</vt:lpstr>
      <vt:lpstr>Pain Assessment</vt:lpstr>
      <vt:lpstr>Physical Examination</vt:lpstr>
      <vt:lpstr>Physical Examination</vt:lpstr>
      <vt:lpstr>Physical Examination</vt:lpstr>
      <vt:lpstr>Physical Examination</vt:lpstr>
      <vt:lpstr>Physical Examination</vt:lpstr>
      <vt:lpstr>Pain Assessment</vt:lpstr>
      <vt:lpstr>Diagnostic Tests</vt:lpstr>
      <vt:lpstr>Pain Assessment</vt:lpstr>
      <vt:lpstr>Pain Assessment</vt:lpstr>
      <vt:lpstr>Unidimensional Tools</vt:lpstr>
      <vt:lpstr>Numeric Rate Scale</vt:lpstr>
      <vt:lpstr>Verbal Descriptor/Rating Scale</vt:lpstr>
      <vt:lpstr>Visual Analog Scale</vt:lpstr>
      <vt:lpstr>Faces Pain Scale</vt:lpstr>
      <vt:lpstr>IOWA Pain Thermometer</vt:lpstr>
      <vt:lpstr>Unidimensional Tools</vt:lpstr>
      <vt:lpstr>Unidimensional Tools</vt:lpstr>
      <vt:lpstr>Pain Assessment</vt:lpstr>
      <vt:lpstr>Multidimensional Tools</vt:lpstr>
      <vt:lpstr>Mc Gill Pain Questionnaire</vt:lpstr>
      <vt:lpstr>Brief Pain Inventory</vt:lpstr>
      <vt:lpstr>Neuropathic Pain Scale</vt:lpstr>
      <vt:lpstr>Leeds Assessment of Neuropathic  Symptoms and Signs</vt:lpstr>
      <vt:lpstr>Douleur Neuropathetique 4 Questions</vt:lpstr>
      <vt:lpstr>Pain Diary</vt:lpstr>
      <vt:lpstr>Pain Assessment</vt:lpstr>
      <vt:lpstr>What do they have in common?</vt:lpstr>
      <vt:lpstr>Observational Tools</vt:lpstr>
      <vt:lpstr>Pain Assessment in Advanced Dementia Scale</vt:lpstr>
      <vt:lpstr>Face, Legs, Activity, Cry, Consolability</vt:lpstr>
      <vt:lpstr>Critical Care Pain Observation Tool</vt:lpstr>
      <vt:lpstr>Behavioral Pain Scale</vt:lpstr>
      <vt:lpstr>Pain Assessment in Children</vt:lpstr>
      <vt:lpstr>Pain Assessment in Children</vt:lpstr>
      <vt:lpstr>Pain Assessment in Children</vt:lpstr>
      <vt:lpstr>Pain Assessment in Elderly</vt:lpstr>
      <vt:lpstr>Pain Assessment</vt:lpstr>
      <vt:lpstr>Διαφάνεια 50</vt:lpstr>
      <vt:lpstr>Διαφάνεια 51</vt:lpstr>
      <vt:lpstr>Aims of Presentation</vt:lpstr>
      <vt:lpstr>Pain Management</vt:lpstr>
      <vt:lpstr>Goals Of Treatment</vt:lpstr>
      <vt:lpstr>Pain Management</vt:lpstr>
      <vt:lpstr>Possible constituents of the treatment plan</vt:lpstr>
      <vt:lpstr>Pain Management</vt:lpstr>
      <vt:lpstr>Patient/Health Care Provider Interaction</vt:lpstr>
      <vt:lpstr>Pain Management</vt:lpstr>
      <vt:lpstr>Non-opioid analgesics</vt:lpstr>
      <vt:lpstr>Non-opioid analgesics</vt:lpstr>
      <vt:lpstr>Non-opioid analgesics</vt:lpstr>
      <vt:lpstr>Non-opioid analgesics</vt:lpstr>
      <vt:lpstr>Non-opioid analgesics</vt:lpstr>
      <vt:lpstr>Non-opioid analgesics</vt:lpstr>
      <vt:lpstr>Non-opioid analgesics</vt:lpstr>
      <vt:lpstr>Non-opioid analgesics</vt:lpstr>
      <vt:lpstr>Pain Management</vt:lpstr>
      <vt:lpstr>Opioid analgesics</vt:lpstr>
      <vt:lpstr>Opioid analgesics</vt:lpstr>
      <vt:lpstr>Opioid analgesics</vt:lpstr>
      <vt:lpstr>Opioid analgesics</vt:lpstr>
      <vt:lpstr>Opioid analgesics</vt:lpstr>
      <vt:lpstr>Opioid analgesics</vt:lpstr>
      <vt:lpstr>Pain Management</vt:lpstr>
      <vt:lpstr>Pain Management</vt:lpstr>
      <vt:lpstr>Adjuvant analgesics</vt:lpstr>
      <vt:lpstr>Adjuvant analgesics</vt:lpstr>
      <vt:lpstr>Adjuvant analgesics</vt:lpstr>
      <vt:lpstr>Adjuvant analgesics</vt:lpstr>
      <vt:lpstr>Adjuvant analgesics</vt:lpstr>
      <vt:lpstr>Adjuvant analgesics</vt:lpstr>
      <vt:lpstr>Adjuvant analgesics</vt:lpstr>
      <vt:lpstr>Adjuvant analgesics</vt:lpstr>
      <vt:lpstr>Adjuvant analgesics</vt:lpstr>
      <vt:lpstr>Adjuvant analgesics</vt:lpstr>
      <vt:lpstr>Adjuvant analgesics</vt:lpstr>
      <vt:lpstr>General Principles of Analgesic Therapy</vt:lpstr>
      <vt:lpstr>General Principles of Analgesic Therapy</vt:lpstr>
      <vt:lpstr>WHO’s Pain Relief Ladder</vt:lpstr>
      <vt:lpstr>Pain Management</vt:lpstr>
      <vt:lpstr>Pain Management</vt:lpstr>
      <vt:lpstr>Psychological Approaches</vt:lpstr>
      <vt:lpstr>Psychological Approaches</vt:lpstr>
      <vt:lpstr>Psychological Approaches</vt:lpstr>
      <vt:lpstr>Pain Management</vt:lpstr>
      <vt:lpstr>Physical Rehabilitative Approaches </vt:lpstr>
      <vt:lpstr>Physical Rehabilitative Approaches </vt:lpstr>
      <vt:lpstr>Physical Rehabilitative Approaches </vt:lpstr>
      <vt:lpstr>Pain Management</vt:lpstr>
      <vt:lpstr>Surgical Approaches</vt:lpstr>
      <vt:lpstr>Διαφάνεια 102</vt:lpstr>
      <vt:lpstr>Διαφάνεια 103</vt:lpstr>
      <vt:lpstr>Διαφάνεια 104</vt:lpstr>
      <vt:lpstr>Διαφάνεια 105</vt:lpstr>
      <vt:lpstr>Διαφάνεια 106</vt:lpstr>
      <vt:lpstr>Διαφάνεια 107</vt:lpstr>
      <vt:lpstr>Pain Assessment-Pain Management General Principles(MCQs)</vt:lpstr>
      <vt:lpstr>Pain Assessment-Pain Management General Principles(MCQs)</vt:lpstr>
      <vt:lpstr>Pain Assessment-Pain Management General Principles(MCQs)</vt:lpstr>
      <vt:lpstr>Pain Assessment-Pain Management General Principles(MCQs)</vt:lpstr>
      <vt:lpstr>Pain Assessment-Pain Management General Principles(MCQs)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Pain Assessment-Pain Management General Principles</dc:title>
  <dc:creator>Alexandros Korakis</dc:creator>
  <cp:lastModifiedBy>anaisth4</cp:lastModifiedBy>
  <cp:revision>114</cp:revision>
  <dcterms:created xsi:type="dcterms:W3CDTF">2018-02-13T21:03:18Z</dcterms:created>
  <dcterms:modified xsi:type="dcterms:W3CDTF">2018-03-01T08:19:03Z</dcterms:modified>
</cp:coreProperties>
</file>