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6" r:id="rId4"/>
    <p:sldId id="276" r:id="rId5"/>
    <p:sldId id="263" r:id="rId6"/>
    <p:sldId id="264" r:id="rId7"/>
    <p:sldId id="265" r:id="rId8"/>
    <p:sldId id="277" r:id="rId9"/>
    <p:sldId id="268" r:id="rId10"/>
    <p:sldId id="259" r:id="rId11"/>
    <p:sldId id="278" r:id="rId12"/>
    <p:sldId id="267" r:id="rId13"/>
    <p:sldId id="266" r:id="rId14"/>
    <p:sldId id="269" r:id="rId15"/>
    <p:sldId id="270" r:id="rId16"/>
    <p:sldId id="271" r:id="rId17"/>
    <p:sldId id="260" r:id="rId18"/>
    <p:sldId id="279" r:id="rId19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888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3C70-6B56-4EC5-93A0-735D589CD018}" type="datetimeFigureOut">
              <a:rPr lang="en-US" smtClean="0"/>
              <a:t>28-Oct-18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AEF3-C5A7-434F-9A0C-B5832A6B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4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3C70-6B56-4EC5-93A0-735D589CD018}" type="datetimeFigureOut">
              <a:rPr lang="en-US" smtClean="0"/>
              <a:t>28-Oct-18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AEF3-C5A7-434F-9A0C-B5832A6B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7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3C70-6B56-4EC5-93A0-735D589CD018}" type="datetimeFigureOut">
              <a:rPr lang="en-US" smtClean="0"/>
              <a:t>28-Oct-18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AEF3-C5A7-434F-9A0C-B5832A6B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3C70-6B56-4EC5-93A0-735D589CD018}" type="datetimeFigureOut">
              <a:rPr lang="en-US" smtClean="0"/>
              <a:t>28-Oct-18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AEF3-C5A7-434F-9A0C-B5832A6B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0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3C70-6B56-4EC5-93A0-735D589CD018}" type="datetimeFigureOut">
              <a:rPr lang="en-US" smtClean="0"/>
              <a:t>28-Oct-18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AEF3-C5A7-434F-9A0C-B5832A6B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8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3C70-6B56-4EC5-93A0-735D589CD018}" type="datetimeFigureOut">
              <a:rPr lang="en-US" smtClean="0"/>
              <a:t>28-Oct-18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AEF3-C5A7-434F-9A0C-B5832A6B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3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3C70-6B56-4EC5-93A0-735D589CD018}" type="datetimeFigureOut">
              <a:rPr lang="en-US" smtClean="0"/>
              <a:t>28-Oct-18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AEF3-C5A7-434F-9A0C-B5832A6B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4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3C70-6B56-4EC5-93A0-735D589CD018}" type="datetimeFigureOut">
              <a:rPr lang="en-US" smtClean="0"/>
              <a:t>28-Oct-18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AEF3-C5A7-434F-9A0C-B5832A6B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8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3C70-6B56-4EC5-93A0-735D589CD018}" type="datetimeFigureOut">
              <a:rPr lang="en-US" smtClean="0"/>
              <a:t>28-Oct-18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AEF3-C5A7-434F-9A0C-B5832A6B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5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3C70-6B56-4EC5-93A0-735D589CD018}" type="datetimeFigureOut">
              <a:rPr lang="en-US" smtClean="0"/>
              <a:t>28-Oct-18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AEF3-C5A7-434F-9A0C-B5832A6B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1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3C70-6B56-4EC5-93A0-735D589CD018}" type="datetimeFigureOut">
              <a:rPr lang="en-US" smtClean="0"/>
              <a:t>28-Oct-18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AEF3-C5A7-434F-9A0C-B5832A6B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73C70-6B56-4EC5-93A0-735D589CD018}" type="datetimeFigureOut">
              <a:rPr lang="en-US" smtClean="0"/>
              <a:t>28-Oct-18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AEF3-C5A7-434F-9A0C-B5832A6BC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mmons.wikimedia.org/w/index.php?curid=697582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google.com/url?sa=i&amp;rct=j&amp;q=&amp;esrc=s&amp;source=images&amp;cd=&amp;cad=rja&amp;uact=8&amp;ved=2ahUKEwi87rvZ5PjdAhWECOwKHU17BI4QjB16BAgBEAQ&amp;url=http://emgsolutions.co/cat-anatomy-diagrams.html&amp;psig=AOvVaw3yEgcAqhORjdGhmBGLeEVD&amp;ust=153915439257405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cat+heart+anatomy+diagram&amp;client=firefox-b-ab&amp;tbm=isch&amp;source=iu&amp;ictx=1&amp;fir=unh2N-J8hsep9M:,h5KhIXhX2PWHEM,_&amp;usg=AI4_-kTssO1DoV9GXExvjz62fLyVMrBcqg&amp;sa=X&amp;ved=2ahUKEwjP1Y6bxqneAhWPalAKHYFvDYUQ9QEwAXoECAUQBg#imgrc=unh2N-J8hsep9M" TargetMode="External"/><Relationship Id="rId2" Type="http://schemas.openxmlformats.org/officeDocument/2006/relationships/hyperlink" Target="https://www.google.com/url?sa=i&amp;rct=j&amp;q=&amp;esrc=s&amp;source=images&amp;cd=&amp;cad=rja&amp;uact=8&amp;ved=2ahUKEwjPiOjV5fjdAhXQ-KQKHUW7DGQQjhx6BAgBEAM&amp;url=http://www.holyoak.co/cat-heart-anatomy-diagram.html&amp;psig=AOvVaw3yEgcAqhORjdGhmBGLeEVD&amp;ust=15391543925740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search?q=cat+heart+anatomy+diagram&amp;client=firefox-b-ab&amp;tbm=isch&amp;source=iu&amp;ictx=1&amp;fir=unh2N-J8hsep9M%3A%2Ch5KhIXhX2PWHEM%2C_&amp;usg=AI4_-kTssO1DoV9GXExvjz62fLyVMrBcqg&amp;sa=X&amp;ved=2ahUKEwjP1Y6bxqneAhWPalAKHYFvDYUQ9QEwAXoECAUQBg#imgrc=unh2N-J8hsep9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o4h.colostate.edu/resources/projects/manuals/WashingtonStateCatProjectunit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tbm=isch&amp;q=cat+skeleton+anatomy&amp;chips=q:cat+skeleton+anatomy,online_chips:ulna&amp;sa=X&amp;ved=0ahUKEwj_k4XLiYTeAhUBqSwKHZdtByMQ4lYIMSgL&amp;biw=1366&amp;bih=664&amp;dpr=1#imgrc=sADvloh2nvNIE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0" y="965200"/>
            <a:ext cx="10502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0070C0"/>
                </a:solidFill>
              </a:rPr>
              <a:t>Source on the Internet</a:t>
            </a:r>
            <a:r>
              <a:rPr lang="en-US" sz="2800" dirty="0" smtClean="0">
                <a:solidFill>
                  <a:srgbClr val="0070C0"/>
                </a:solidFill>
              </a:rPr>
              <a:t>:</a:t>
            </a:r>
          </a:p>
          <a:p>
            <a:pPr algn="ctr"/>
            <a:endParaRPr lang="en-US" sz="2800" u="sng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https://www.google.com/search?q=Skeleton+and+cell+of+a+cat&amp;tbm=isch&amp;source=iu&amp;ictx=1&amp;fir=9M84oZoHEKZHzM%253A%252CAerzf7UIAiVEuM%252C_&amp;usg=AI4_-kRovLMUWrCbcm3MhJsp_Q_fcimT7w&amp;sa=X&amp;ved=2ahUKEwjJjYn72vjdAhXS66QKHQG9AjkQ9QEwAHoECAYQBA#imgrc=zOLTOKhxHveoXM: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1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1338262"/>
            <a:ext cx="80962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6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en:User:Persian</a:t>
            </a:r>
            <a:r>
              <a:rPr lang="en-US" sz="1400" dirty="0"/>
              <a:t> Poet Gal (original PNG version) </a:t>
            </a:r>
            <a:r>
              <a:rPr lang="en-US" sz="1400" dirty="0" err="1"/>
              <a:t>Derivative:Ttzavaras</a:t>
            </a:r>
            <a:r>
              <a:rPr lang="en-US" sz="1400" dirty="0"/>
              <a:t> - Derivative of file "</a:t>
            </a:r>
            <a:r>
              <a:rPr lang="en-US" sz="1400" dirty="0" err="1"/>
              <a:t>Scheme_cat_anatomy-en.svg</a:t>
            </a:r>
            <a:r>
              <a:rPr lang="en-US" sz="1400" dirty="0"/>
              <a:t>", Wikimedia Commons, CC BY-SA 3.0,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commons.wikimedia.org/w/index.php?curid=6975828</a:t>
            </a:r>
            <a:r>
              <a:rPr lang="el-GR" sz="1400" dirty="0" smtClean="0"/>
              <a:t/>
            </a:r>
            <a:br>
              <a:rPr lang="el-GR" sz="1400" dirty="0" smtClean="0"/>
            </a:b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42" y="1825625"/>
            <a:ext cx="8430716" cy="4351338"/>
          </a:xfrm>
        </p:spPr>
      </p:pic>
    </p:spTree>
    <p:extLst>
      <p:ext uri="{BB962C8B-B14F-4D97-AF65-F5344CB8AC3E}">
        <p14:creationId xmlns:p14="http://schemas.microsoft.com/office/powerpoint/2010/main" val="199109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Skeleton Diagram – bloginonline.com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200"/>
            <a:ext cx="9550400" cy="45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9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00B050"/>
                </a:solidFill>
              </a:rPr>
              <a:t>Brain Functions – Conway Psychology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2082800"/>
            <a:ext cx="5295900" cy="3486944"/>
          </a:xfrm>
        </p:spPr>
      </p:pic>
    </p:spTree>
    <p:extLst>
      <p:ext uri="{BB962C8B-B14F-4D97-AF65-F5344CB8AC3E}">
        <p14:creationId xmlns:p14="http://schemas.microsoft.com/office/powerpoint/2010/main" val="246574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179391"/>
            <a:ext cx="10502900" cy="18303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rgbClr val="C00000"/>
                </a:solidFill>
                <a:effectLst/>
              </a:rPr>
              <a:t>Cat Anatomy Diagram </a:t>
            </a:r>
            <a:r>
              <a:rPr lang="en-US" sz="3100" dirty="0" smtClean="0">
                <a:solidFill>
                  <a:srgbClr val="C00000"/>
                </a:solidFill>
                <a:effectLst/>
              </a:rPr>
              <a:t>Labeled</a:t>
            </a:r>
            <a:r>
              <a:rPr lang="el-GR" sz="3100" dirty="0" smtClean="0">
                <a:solidFill>
                  <a:srgbClr val="C00000"/>
                </a:solidFill>
                <a:effectLst/>
              </a:rPr>
              <a:t> -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Organs</a:t>
            </a:r>
            <a:r>
              <a:rPr lang="el-GR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EMG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Solutions LLC</a:t>
            </a:r>
            <a:r>
              <a:rPr lang="en-US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STOMACH</a:t>
            </a:r>
            <a:r>
              <a:rPr lang="el-GR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ogle.com/search?q=Cat+Stomach+Anatomy+diagram&amp;tbm=isch&amp;source=iu&amp;ictx=1&amp;fir=V6H3dYTIaB1NAM%253A%252CyDAdvkncrdIwgM%252C_&amp;usg=AI4_-kQN0QOcfV9jPlHk74-SmM6Qp6XZSg&amp;sa=X&amp;ved=2ahUKEwiM9sLQ1KneAhUDK1AKHZIsAhQQ9QEwA3oECAYQCg&amp;biw=1352&amp;bih=654#imgrc=V6H3dYTIaB1NAM</a:t>
            </a:r>
            <a:r>
              <a:rPr lang="en-US" sz="1300" dirty="0">
                <a:solidFill>
                  <a:srgbClr val="0070C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690690"/>
            <a:ext cx="5816600" cy="4595810"/>
          </a:xfrm>
        </p:spPr>
      </p:pic>
    </p:spTree>
    <p:extLst>
      <p:ext uri="{BB962C8B-B14F-4D97-AF65-F5344CB8AC3E}">
        <p14:creationId xmlns:p14="http://schemas.microsoft.com/office/powerpoint/2010/main" val="751435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1539874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Cat Heart Anatomy Diagram - Online Schematic </a:t>
            </a:r>
            <a:r>
              <a:rPr lang="en-US" sz="27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Diagram</a:t>
            </a:r>
            <a:r>
              <a:rPr lang="en-US" sz="27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google.com/search?q=cat+heart+anatomy+diagram&amp;client=firefox-b-ab&amp;tbm=isch&amp;source=iu&amp;ictx=1&amp;fir=unh2N-J8hsep9M%253A%252Ch5KhIXhX2PWHEM%252C_&amp;usg=AI4_-kTssO1DoV9GXExvjz62fLyVMrBcqg&amp;sa=X&amp;ved=2ahUKEwjP1Y6bxqneAhWPalAKHYFvDYUQ9QEwAXoECAUQBg#imgrc=unh2N-J8hsep9M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Αποτέλεσμα εικόνας για cat heart anatomy diagram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1" y="1825625"/>
            <a:ext cx="487680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602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800"/>
            <a:ext cx="97028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 Heart Anatomy Diagram</a:t>
            </a:r>
            <a:r>
              <a:rPr lang="en-US" dirty="0"/>
              <a:t/>
            </a:r>
            <a:br>
              <a:rPr lang="en-US" dirty="0"/>
            </a:br>
            <a:r>
              <a:rPr lang="en-US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oogle.com/search?q=cat+heart+anatomy+diagram&amp;client=firefox-b-ab&amp;tbm=isch&amp;source=iu&amp;ictx=1&amp;fir=unh2N-J8hsep9M%253A%252Ch5KhIXhX2PWHEM%252C_&amp;usg=AI4_-kTssO1DoV9GXExvjz62fLyVMrBcqg&amp;sa=X&amp;ved=2ahUKEwjP1Y6bxqneAhWPalAKHYFvDYUQ9QEwAXoECAUQBg#imgrc=unh2N-J8hsep9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" name="Content Placeholder 4" descr="Σχετική εικόνα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298700"/>
            <a:ext cx="6121400" cy="415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178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Cheetah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690688"/>
            <a:ext cx="8115300" cy="4379912"/>
          </a:xfrm>
        </p:spPr>
      </p:pic>
    </p:spTree>
    <p:extLst>
      <p:ext uri="{BB962C8B-B14F-4D97-AF65-F5344CB8AC3E}">
        <p14:creationId xmlns:p14="http://schemas.microsoft.com/office/powerpoint/2010/main" val="12182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>
            <a:normAutofit/>
          </a:bodyPr>
          <a:lstStyle/>
          <a:p>
            <a:pPr algn="ctr"/>
            <a:r>
              <a:rPr lang="en-US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co4h.colostate.edu/resources/projects/manuals/WashingtonStateCatProjectunit3.pdf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See also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4-H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CAT PROJECT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* UNIT 3  *  EM4289E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Cat Anatomy and </a:t>
            </a:r>
            <a:r>
              <a:rPr lang="en-US" sz="3600" b="1" dirty="0" smtClean="0">
                <a:solidFill>
                  <a:srgbClr val="C00000"/>
                </a:solidFill>
              </a:rPr>
              <a:t>Physiology</a:t>
            </a:r>
          </a:p>
          <a:p>
            <a:endParaRPr lang="en-US" dirty="0" smtClean="0"/>
          </a:p>
          <a:p>
            <a:endParaRPr lang="en-US" dirty="0" smtClean="0"/>
          </a:p>
          <a:p>
            <a:pPr algn="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Washington State University</a:t>
            </a:r>
          </a:p>
          <a:p>
            <a:pPr algn="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Extension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3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Cat </a:t>
            </a:r>
            <a:r>
              <a:rPr lang="en-US" sz="3600" b="1" dirty="0">
                <a:solidFill>
                  <a:srgbClr val="0070C0"/>
                </a:solidFill>
              </a:rPr>
              <a:t>Skeleton Anatomy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600" dirty="0">
                <a:solidFill>
                  <a:srgbClr val="0070C0"/>
                </a:solidFill>
              </a:rPr>
              <a:t>https://www.google.com/search?q=cat+skeleton+anatomy&amp;tbm=isch&amp;source=iu&amp;ictx=1&amp;fir=YhrTbvTAkB_UqM%253A%252CSklkBeMJvVhxHM%252C_&amp;usg=AI4_-kRCuOSnCEFAx_RM8J5FFlfHpPCvTQ&amp;sa=X&amp;ved=2ahUKEwjaw-7IiYTeAhXMasAKHdjzCZ4Q9QEwAHoECAQQBA#imgrc=YhrTbvTAkB_UqM</a:t>
            </a:r>
            <a:r>
              <a:rPr lang="en-US" sz="1600" dirty="0"/>
              <a:t>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99" y="1825625"/>
            <a:ext cx="7231801" cy="4351338"/>
          </a:xfrm>
        </p:spPr>
      </p:pic>
    </p:spTree>
    <p:extLst>
      <p:ext uri="{BB962C8B-B14F-4D97-AF65-F5344CB8AC3E}">
        <p14:creationId xmlns:p14="http://schemas.microsoft.com/office/powerpoint/2010/main" val="29998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7801"/>
            <a:ext cx="8674100" cy="10287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70C0"/>
                </a:solidFill>
              </a:rPr>
              <a:t>Cat </a:t>
            </a:r>
            <a:r>
              <a:rPr lang="en-US" sz="3100" b="1" dirty="0">
                <a:solidFill>
                  <a:srgbClr val="0070C0"/>
                </a:solidFill>
              </a:rPr>
              <a:t>Skeleton</a:t>
            </a: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1600" b="1">
                <a:solidFill>
                  <a:srgbClr val="0070C0"/>
                </a:solidFill>
              </a:rPr>
              <a:t/>
            </a:r>
            <a:br>
              <a:rPr lang="en-US" sz="1600" b="1">
                <a:solidFill>
                  <a:srgbClr val="0070C0"/>
                </a:solidFill>
              </a:rPr>
            </a:br>
            <a:r>
              <a:rPr lang="en-US" sz="1600" b="1" smtClean="0">
                <a:solidFill>
                  <a:srgbClr val="0070C0"/>
                </a:solidFill>
              </a:rPr>
              <a:t>https://www.google.com/search?tbm=isch&amp;q=cat+skeleton+anatomy&amp;chips=q:cat+skeleton+anatomy,online_chips:ulna&amp;sa=X&amp;ved=0ahUKEwj_k4XLiYTeAhUBqSwKHZdtByMQ4lYIMSgL&amp;biw=1366&amp;bih=664&amp;dpr=1#imgrc=W5c-s8KHuUAf4M: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51000" y="1333500"/>
            <a:ext cx="8864600" cy="52451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1422401"/>
            <a:ext cx="64135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8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Skeleton of a cat </a:t>
            </a:r>
            <a:r>
              <a:rPr lang="en-US" sz="2400" dirty="0"/>
              <a:t>- </a:t>
            </a:r>
            <a:r>
              <a:rPr lang="en-US" sz="2000" dirty="0"/>
              <a:t>https://www.google.com/search?tbm=isch&amp;q=cat+skeleton+anatomy&amp;chips=q:cat+skeleton+anatomy,online_chips:ulna&amp;sa=X&amp;ved=0ahUKEwj_k4XLiYTeAhUBqSwKHZdtByMQ4lYIMSgL&amp;biw=1366&amp;bih=664&amp;dpr=1#imgrc=7l2jWOCroM8MYM: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2146300"/>
            <a:ext cx="7023100" cy="3975100"/>
          </a:xfrm>
        </p:spPr>
      </p:pic>
    </p:spTree>
    <p:extLst>
      <p:ext uri="{BB962C8B-B14F-4D97-AF65-F5344CB8AC3E}">
        <p14:creationId xmlns:p14="http://schemas.microsoft.com/office/powerpoint/2010/main" val="263595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Cat Skeleton Anatomy-©www.AnatomicalPrints.com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1447800"/>
            <a:ext cx="4013200" cy="5143500"/>
          </a:xfrm>
        </p:spPr>
      </p:pic>
    </p:spTree>
    <p:extLst>
      <p:ext uri="{BB962C8B-B14F-4D97-AF65-F5344CB8AC3E}">
        <p14:creationId xmlns:p14="http://schemas.microsoft.com/office/powerpoint/2010/main" val="233505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Cat Skeleton Anatomy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0" y="1825625"/>
            <a:ext cx="6090519" cy="4351338"/>
          </a:xfrm>
        </p:spPr>
      </p:pic>
    </p:spTree>
    <p:extLst>
      <p:ext uri="{BB962C8B-B14F-4D97-AF65-F5344CB8AC3E}">
        <p14:creationId xmlns:p14="http://schemas.microsoft.com/office/powerpoint/2010/main" val="219912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Parts of the Nervous Systems in Cats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Merck Veterinary Manual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690688"/>
            <a:ext cx="7480300" cy="4481512"/>
          </a:xfrm>
        </p:spPr>
      </p:pic>
    </p:spTree>
    <p:extLst>
      <p:ext uri="{BB962C8B-B14F-4D97-AF65-F5344CB8AC3E}">
        <p14:creationId xmlns:p14="http://schemas.microsoft.com/office/powerpoint/2010/main" val="423401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Cat anatomy: Skeleton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images, see also: </a:t>
            </a:r>
          </a:p>
          <a:p>
            <a:r>
              <a:rPr lang="en-US" dirty="0">
                <a:hlinkClick r:id="rId2"/>
              </a:rPr>
              <a:t>https://www.google.com/search?tbm=isch&amp;q=cat+skeleton+anatomy&amp;chips=q:cat+skeleton+anatomy,online_chips:ulna&amp;sa=X&amp;ved=0ahUKEwj_k4XLiYTeAhUBqSwKHZdtByMQ4lYIMSgL&amp;biw=1366&amp;bih=664&amp;dpr=1#imgrc=sADvloh2nvNIEM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6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Cat Superficial Muscle Diagram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2800" dirty="0" smtClean="0">
                <a:solidFill>
                  <a:srgbClr val="00B0F0"/>
                </a:solidFill>
              </a:rPr>
              <a:t>happyjournalist.com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17" y="1825625"/>
            <a:ext cx="7464365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273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144</Words>
  <Application>Microsoft Office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Cat Skeleton Anatomy https://www.google.com/search?q=cat+skeleton+anatomy&amp;tbm=isch&amp;source=iu&amp;ictx=1&amp;fir=YhrTbvTAkB_UqM%253A%252CSklkBeMJvVhxHM%252C_&amp;usg=AI4_-kRCuOSnCEFAx_RM8J5FFlfHpPCvTQ&amp;sa=X&amp;ved=2ahUKEwjaw-7IiYTeAhXMasAKHdjzCZ4Q9QEwAHoECAQQBA#imgrc=YhrTbvTAkB_UqM:</vt:lpstr>
      <vt:lpstr>     Cat Skeleton  https://www.google.com/search?tbm=isch&amp;q=cat+skeleton+anatomy&amp;chips=q:cat+skeleton+anatomy,online_chips:ulna&amp;sa=X&amp;ved=0ahUKEwj_k4XLiYTeAhUBqSwKHZdtByMQ4lYIMSgL&amp;biw=1366&amp;bih=664&amp;dpr=1#imgrc=W5c-s8KHuUAf4M:</vt:lpstr>
      <vt:lpstr>Skeleton of a cat - https://www.google.com/search?tbm=isch&amp;q=cat+skeleton+anatomy&amp;chips=q:cat+skeleton+anatomy,online_chips:ulna&amp;sa=X&amp;ved=0ahUKEwj_k4XLiYTeAhUBqSwKHZdtByMQ4lYIMSgL&amp;biw=1366&amp;bih=664&amp;dpr=1#imgrc=7l2jWOCroM8MYM:</vt:lpstr>
      <vt:lpstr>Cat Skeleton Anatomy-©www.AnatomicalPrints.com</vt:lpstr>
      <vt:lpstr>Cat Skeleton Anatomy</vt:lpstr>
      <vt:lpstr>Parts of the Nervous Systems in Cats Merck Veterinary Manual</vt:lpstr>
      <vt:lpstr>Cat anatomy: Skeleton</vt:lpstr>
      <vt:lpstr>Cat Superficial Muscle Diagram happyjournalist.com</vt:lpstr>
      <vt:lpstr>PowerPoint Presentation</vt:lpstr>
      <vt:lpstr>By en:User:Persian Poet Gal (original PNG version) Derivative:Ttzavaras - Derivative of file "Scheme_cat_anatomy-en.svg", Wikimedia Commons, CC BY-SA 3.0, https://commons.wikimedia.org/w/index.php?curid=6975828 </vt:lpstr>
      <vt:lpstr>Cat Skeleton Diagram – bloginonline.com</vt:lpstr>
      <vt:lpstr>Brain Functions – Conway Psychology</vt:lpstr>
      <vt:lpstr>Cat Anatomy Diagram Labeled - Internal Organs - EMG Solutions LLC2018  THE STOMACH https://www.google.com/search?q=Cat+Stomach+Anatomy+diagram&amp;tbm=isch&amp;source=iu&amp;ictx=1&amp;fir=V6H3dYTIaB1NAM%253A%252CyDAdvkncrdIwgM%252C_&amp;usg=AI4_-kQN0QOcfV9jPlHk74-SmM6Qp6XZSg&amp;sa=X&amp;ved=2ahUKEwiM9sLQ1KneAhUDK1AKHZIsAhQQ9QEwA3oECAYQCg&amp;biw=1352&amp;bih=654#imgrc=V6H3dYTIaB1NAM: </vt:lpstr>
      <vt:lpstr>Cat Heart Anatomy Diagram - Online Schematic Diagram Source:  https://www.google.com/search?q=cat+heart+anatomy+diagram&amp;client=firefox-b-ab&amp;tbm=isch&amp;source=iu&amp;ictx=1&amp;fir=unh2N-J8hsep9M%253A%252Ch5KhIXhX2PWHEM%252C_&amp;usg=AI4_-kTssO1DoV9GXExvjz62fLyVMrBcqg&amp;sa=X&amp;ved=2ahUKEwjP1Y6bxqneAhWPalAKHYFvDYUQ9QEwAXoECAUQBg#imgrc=unh2N-J8hsep9M: </vt:lpstr>
      <vt:lpstr>Cat Heart Anatomy Diagram Source:  https://www.google.com/search?q=cat+heart+anatomy+diagram&amp;client=firefox-b-ab&amp;tbm=isch&amp;source=iu&amp;ictx=1&amp;fir=unh2N-J8hsep9M%253A%252Ch5KhIXhX2PWHEM%252C_&amp;usg=AI4_-kTssO1DoV9GXExvjz62fLyVMrBcqg&amp;sa=X&amp;ved=2ahUKEwjP1Y6bxqneAhWPalAKHYFvDYUQ9QEwAXoECAUQBg#imgrc=unh2N-J8hsep9M: </vt:lpstr>
      <vt:lpstr>Cheetah</vt:lpstr>
      <vt:lpstr>Source: http://co4h.colostate.edu/resources/projects/manuals/WashingtonStateCatProjectunit3.pdf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Skeleton and Cell</dc:title>
  <dc:creator>Addy G.P.T.</dc:creator>
  <cp:lastModifiedBy>Addy G.P.T.</cp:lastModifiedBy>
  <cp:revision>39</cp:revision>
  <cp:lastPrinted>2018-10-13T19:31:35Z</cp:lastPrinted>
  <dcterms:created xsi:type="dcterms:W3CDTF">2018-10-09T06:28:02Z</dcterms:created>
  <dcterms:modified xsi:type="dcterms:W3CDTF">2018-10-28T19:14:49Z</dcterms:modified>
</cp:coreProperties>
</file>