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89" r:id="rId5"/>
    <p:sldId id="257" r:id="rId6"/>
    <p:sldId id="290" r:id="rId7"/>
    <p:sldId id="291" r:id="rId8"/>
    <p:sldId id="292" r:id="rId9"/>
    <p:sldId id="293" r:id="rId10"/>
    <p:sldId id="294" r:id="rId11"/>
    <p:sldId id="260" r:id="rId12"/>
    <p:sldId id="295" r:id="rId13"/>
    <p:sldId id="296" r:id="rId14"/>
    <p:sldId id="297" r:id="rId15"/>
    <p:sldId id="264" r:id="rId16"/>
    <p:sldId id="298" r:id="rId17"/>
    <p:sldId id="299" r:id="rId18"/>
    <p:sldId id="300" r:id="rId19"/>
    <p:sldId id="267" r:id="rId20"/>
    <p:sldId id="301" r:id="rId21"/>
    <p:sldId id="302" r:id="rId22"/>
    <p:sldId id="303" r:id="rId23"/>
    <p:sldId id="269" r:id="rId24"/>
    <p:sldId id="304" r:id="rId25"/>
    <p:sldId id="305" r:id="rId26"/>
    <p:sldId id="306" r:id="rId27"/>
    <p:sldId id="272" r:id="rId28"/>
    <p:sldId id="307" r:id="rId29"/>
    <p:sldId id="308" r:id="rId30"/>
    <p:sldId id="310" r:id="rId31"/>
    <p:sldId id="311" r:id="rId32"/>
    <p:sldId id="280" r:id="rId33"/>
    <p:sldId id="312" r:id="rId34"/>
    <p:sldId id="313" r:id="rId35"/>
    <p:sldId id="315" r:id="rId36"/>
    <p:sldId id="314" r:id="rId37"/>
    <p:sldId id="273" r:id="rId38"/>
    <p:sldId id="316" r:id="rId39"/>
    <p:sldId id="275" r:id="rId40"/>
    <p:sldId id="317" r:id="rId41"/>
    <p:sldId id="318" r:id="rId42"/>
    <p:sldId id="319" r:id="rId43"/>
    <p:sldId id="285" r:id="rId44"/>
    <p:sldId id="322" r:id="rId45"/>
    <p:sldId id="323" r:id="rId46"/>
    <p:sldId id="324" r:id="rId47"/>
    <p:sldId id="325" r:id="rId48"/>
    <p:sldId id="320" r:id="rId49"/>
    <p:sldId id="328" r:id="rId50"/>
    <p:sldId id="321" r:id="rId51"/>
    <p:sldId id="331" r:id="rId52"/>
    <p:sldId id="329" r:id="rId53"/>
    <p:sldId id="330" r:id="rId54"/>
    <p:sldId id="332" r:id="rId55"/>
    <p:sldId id="326" r:id="rId56"/>
    <p:sldId id="333" r:id="rId57"/>
    <p:sldId id="334" r:id="rId58"/>
    <p:sldId id="327" r:id="rId59"/>
    <p:sldId id="337" r:id="rId60"/>
    <p:sldId id="338" r:id="rId61"/>
    <p:sldId id="335" r:id="rId62"/>
    <p:sldId id="339" r:id="rId63"/>
    <p:sldId id="340" r:id="rId64"/>
    <p:sldId id="336" r:id="rId65"/>
    <p:sldId id="341" r:id="rId66"/>
    <p:sldId id="342" r:id="rId67"/>
    <p:sldId id="286" r:id="rId68"/>
    <p:sldId id="343" r:id="rId69"/>
    <p:sldId id="344" r:id="rId70"/>
    <p:sldId id="345" r:id="rId71"/>
    <p:sldId id="346" r:id="rId72"/>
    <p:sldId id="276" r:id="rId73"/>
    <p:sldId id="351" r:id="rId74"/>
    <p:sldId id="352" r:id="rId75"/>
    <p:sldId id="353" r:id="rId76"/>
    <p:sldId id="347" r:id="rId77"/>
    <p:sldId id="354" r:id="rId78"/>
    <p:sldId id="355" r:id="rId79"/>
    <p:sldId id="356" r:id="rId80"/>
    <p:sldId id="350" r:id="rId81"/>
    <p:sldId id="357" r:id="rId82"/>
    <p:sldId id="349" r:id="rId83"/>
    <p:sldId id="360" r:id="rId84"/>
    <p:sldId id="361" r:id="rId85"/>
    <p:sldId id="362" r:id="rId86"/>
    <p:sldId id="363" r:id="rId87"/>
    <p:sldId id="359" r:id="rId88"/>
    <p:sldId id="367" r:id="rId89"/>
    <p:sldId id="368" r:id="rId90"/>
    <p:sldId id="370" r:id="rId91"/>
    <p:sldId id="369" r:id="rId92"/>
    <p:sldId id="371" r:id="rId93"/>
    <p:sldId id="366" r:id="rId94"/>
    <p:sldId id="372" r:id="rId95"/>
    <p:sldId id="374" r:id="rId96"/>
    <p:sldId id="375" r:id="rId97"/>
    <p:sldId id="364" r:id="rId98"/>
    <p:sldId id="376" r:id="rId99"/>
    <p:sldId id="377" r:id="rId100"/>
    <p:sldId id="373" r:id="rId101"/>
    <p:sldId id="365" r:id="rId102"/>
    <p:sldId id="378" r:id="rId103"/>
    <p:sldId id="379" r:id="rId104"/>
    <p:sldId id="382" r:id="rId105"/>
    <p:sldId id="380" r:id="rId10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239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3955-D157-4E28-B39F-9BC7D06AB1D7}" type="datetimeFigureOut">
              <a:rPr lang="el-GR" smtClean="0"/>
              <a:pPr/>
              <a:t>9/12/2011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9A65-0117-45F7-A508-FB0A455EE0D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737240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3955-D157-4E28-B39F-9BC7D06AB1D7}" type="datetimeFigureOut">
              <a:rPr lang="el-GR" smtClean="0"/>
              <a:pPr/>
              <a:t>9/12/2011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9A65-0117-45F7-A508-FB0A455EE0D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35829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3955-D157-4E28-B39F-9BC7D06AB1D7}" type="datetimeFigureOut">
              <a:rPr lang="el-GR" smtClean="0"/>
              <a:pPr/>
              <a:t>9/12/2011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9A65-0117-45F7-A508-FB0A455EE0D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300577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3955-D157-4E28-B39F-9BC7D06AB1D7}" type="datetimeFigureOut">
              <a:rPr lang="el-GR" smtClean="0"/>
              <a:pPr/>
              <a:t>9/12/2011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9A65-0117-45F7-A508-FB0A455EE0D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647380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3955-D157-4E28-B39F-9BC7D06AB1D7}" type="datetimeFigureOut">
              <a:rPr lang="el-GR" smtClean="0"/>
              <a:pPr/>
              <a:t>9/12/2011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9A65-0117-45F7-A508-FB0A455EE0D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74026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3955-D157-4E28-B39F-9BC7D06AB1D7}" type="datetimeFigureOut">
              <a:rPr lang="el-GR" smtClean="0"/>
              <a:pPr/>
              <a:t>9/12/2011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9A65-0117-45F7-A508-FB0A455EE0D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352350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3955-D157-4E28-B39F-9BC7D06AB1D7}" type="datetimeFigureOut">
              <a:rPr lang="el-GR" smtClean="0"/>
              <a:pPr/>
              <a:t>9/12/2011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9A65-0117-45F7-A508-FB0A455EE0D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46651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3955-D157-4E28-B39F-9BC7D06AB1D7}" type="datetimeFigureOut">
              <a:rPr lang="el-GR" smtClean="0"/>
              <a:pPr/>
              <a:t>9/12/2011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9A65-0117-45F7-A508-FB0A455EE0D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13917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3955-D157-4E28-B39F-9BC7D06AB1D7}" type="datetimeFigureOut">
              <a:rPr lang="el-GR" smtClean="0"/>
              <a:pPr/>
              <a:t>9/12/2011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9A65-0117-45F7-A508-FB0A455EE0D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722255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3955-D157-4E28-B39F-9BC7D06AB1D7}" type="datetimeFigureOut">
              <a:rPr lang="el-GR" smtClean="0"/>
              <a:pPr/>
              <a:t>9/12/2011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9A65-0117-45F7-A508-FB0A455EE0D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175534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3955-D157-4E28-B39F-9BC7D06AB1D7}" type="datetimeFigureOut">
              <a:rPr lang="el-GR" smtClean="0"/>
              <a:pPr/>
              <a:t>9/12/2011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9A65-0117-45F7-A508-FB0A455EE0D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922837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93955-D157-4E28-B39F-9BC7D06AB1D7}" type="datetimeFigureOut">
              <a:rPr lang="el-GR" smtClean="0"/>
              <a:pPr/>
              <a:t>9/12/2011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99A65-0117-45F7-A508-FB0A455EE0D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83626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75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6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9.wdp"/><Relationship Id="rId4" Type="http://schemas.openxmlformats.org/officeDocument/2006/relationships/image" Target="../media/image96.jpeg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0.wdp"/><Relationship Id="rId4" Type="http://schemas.openxmlformats.org/officeDocument/2006/relationships/image" Target="../media/image97.jpe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2.wdp"/><Relationship Id="rId4" Type="http://schemas.openxmlformats.org/officeDocument/2006/relationships/image" Target="../media/image10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7782" y="1340768"/>
            <a:ext cx="49105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400" dirty="0" smtClean="0"/>
              <a:t>ΟΠΤΙΚΟΑΚΟΥΣΤΙΚΕΣ ΑΝΑΠΑΡΑΣΤΑΣΕΙΣ</a:t>
            </a:r>
          </a:p>
          <a:p>
            <a:pPr algn="ctr"/>
            <a:r>
              <a:rPr lang="el-GR" sz="2400" dirty="0" smtClean="0"/>
              <a:t>ΚΑΙ ΤΕΧΝΙΚΕΣ ΕΠΕΞΕΡΓΑΣΙΑΣ</a:t>
            </a:r>
          </a:p>
          <a:p>
            <a:pPr algn="ctr"/>
            <a:endParaRPr lang="el-GR" sz="2400" dirty="0" smtClean="0"/>
          </a:p>
          <a:p>
            <a:pPr algn="ctr"/>
            <a:r>
              <a:rPr lang="el-GR" sz="2400" dirty="0" smtClean="0"/>
              <a:t>ΑΣΚΗΣΗ 1, 2011-12</a:t>
            </a:r>
            <a:endParaRPr lang="el-GR" sz="2400" dirty="0"/>
          </a:p>
        </p:txBody>
      </p:sp>
    </p:spTree>
    <p:extLst>
      <p:ext uri="{BB962C8B-B14F-4D97-AF65-F5344CB8AC3E}">
        <p14:creationId xmlns="" xmlns:p14="http://schemas.microsoft.com/office/powerpoint/2010/main" val="423023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995936" y="319453"/>
            <a:ext cx="4680520" cy="602985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2587752"/>
            <a:ext cx="3234200" cy="37615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672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18" y="0"/>
            <a:ext cx="708356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078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88" y="3717669"/>
            <a:ext cx="4860032" cy="309905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352360" y="116632"/>
            <a:ext cx="4848576" cy="36010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947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418338"/>
            <a:ext cx="5120640" cy="60213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932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-29736"/>
            <a:ext cx="565861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6165304"/>
            <a:ext cx="2265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Παρασκευή </a:t>
            </a:r>
            <a:r>
              <a:rPr lang="el-GR" dirty="0" err="1" smtClean="0"/>
              <a:t>Σταυράκη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89485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92696"/>
            <a:ext cx="4074443" cy="493804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09" y="260648"/>
            <a:ext cx="3339486" cy="2426123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08" y="2852936"/>
            <a:ext cx="3335797" cy="3429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47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746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078715" y="0"/>
            <a:ext cx="4825005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040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475656" y="1052736"/>
            <a:ext cx="6104797" cy="42353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456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339753" y="3415626"/>
            <a:ext cx="4689952" cy="325373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339752" y="272451"/>
            <a:ext cx="4689953" cy="29405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07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446594" y="1417742"/>
            <a:ext cx="5085846" cy="3528392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02128" y="1417741"/>
            <a:ext cx="2410577" cy="35954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158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078715" y="0"/>
            <a:ext cx="4825005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284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490991" y="1196752"/>
            <a:ext cx="2889321" cy="4392488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47336" y="1196752"/>
            <a:ext cx="3545248" cy="43924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000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490991" y="1196752"/>
            <a:ext cx="2889321" cy="439248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64192" y="2156808"/>
            <a:ext cx="3383280" cy="34198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984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490991" y="1196752"/>
            <a:ext cx="2889321" cy="439248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835696" y="1190672"/>
            <a:ext cx="1942617" cy="43985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967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078715" y="0"/>
            <a:ext cx="4870725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579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9" y="1412776"/>
            <a:ext cx="734481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ΓΕΝΙΚΕΣ ΠΑΡΑΤΗΡΗΣΕΙΣ</a:t>
            </a:r>
          </a:p>
          <a:p>
            <a:endParaRPr lang="el-GR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l-GR" sz="2000" dirty="0" smtClean="0"/>
              <a:t>Χρήση φόντου λευκού ή γκρι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2000" dirty="0" smtClean="0"/>
              <a:t>Τοποθέτηση σε επιφάνεια Α4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2000" dirty="0" smtClean="0"/>
              <a:t>Ο τίτλος του μαθήματος και το όνομα του φοιτητή αποτελούν τμήμα της σύνθεσης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2000" dirty="0" smtClean="0"/>
              <a:t>Το διαγραμματικό σκίτσο σε ξεχωριστή επιφάνεια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2000" dirty="0" smtClean="0"/>
              <a:t>Το διαγραμματικό σκίτσο είναι αφαιρετικό και όχι ρεαλιστική αντιγραφή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2000" dirty="0" smtClean="0"/>
              <a:t>Το ανακαδράρισμα δεν πρέπει να περιορίζεται σε μια ελάχιστη επιφάνεια ή να είναι ανεκδοτολογικό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2000" dirty="0" smtClean="0"/>
              <a:t>Στη κειμενική περιγραφή περιοριζόμαστε σε ότι είναι ορατό και σε επαγωγικά συμπεράσματα. Δεν μαντεύουμε συναισθήματα και δεν προσωποποιούμε αντικείμενα</a:t>
            </a:r>
          </a:p>
          <a:p>
            <a:pPr marL="285750" indent="-285750">
              <a:buFont typeface="Arial" pitchFamily="34" charset="0"/>
              <a:buChar char="•"/>
            </a:pP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87559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331640" y="836712"/>
            <a:ext cx="6545025" cy="49265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78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1917612"/>
            <a:ext cx="4096753" cy="3083673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1916832"/>
            <a:ext cx="4219517" cy="30935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889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1917612"/>
            <a:ext cx="4096753" cy="308367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1916832"/>
            <a:ext cx="3928436" cy="30823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629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244151" y="-75799"/>
            <a:ext cx="4680520" cy="67935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9649" y="6165304"/>
            <a:ext cx="1994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Ελίκη </a:t>
            </a:r>
            <a:r>
              <a:rPr lang="el-GR" dirty="0" err="1" smtClean="0"/>
              <a:t>Διαμαντούλη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95495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297386" y="1479479"/>
            <a:ext cx="2894529" cy="4201284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908680" y="1508080"/>
            <a:ext cx="2894530" cy="41440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341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416101" y="776586"/>
            <a:ext cx="3456385" cy="501679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90656" y="2021713"/>
            <a:ext cx="3456384" cy="25265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012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416101" y="776586"/>
            <a:ext cx="3456385" cy="5016794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92040" y="2271759"/>
            <a:ext cx="3456387" cy="20264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773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078715" y="0"/>
            <a:ext cx="481586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2120" y="6309320"/>
            <a:ext cx="2830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Μαρία-Αιμιλία </a:t>
            </a:r>
            <a:r>
              <a:rPr lang="el-GR" dirty="0" err="1" smtClean="0"/>
              <a:t>Καλουδάτου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83395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211960" y="622919"/>
            <a:ext cx="4089616" cy="5392041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2846564"/>
            <a:ext cx="3657601" cy="31683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789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586840" y="622919"/>
            <a:ext cx="4089616" cy="539204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05102" y="622919"/>
            <a:ext cx="4122881" cy="53920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648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/>
          <p:cNvSpPr/>
          <p:nvPr/>
        </p:nvSpPr>
        <p:spPr>
          <a:xfrm>
            <a:off x="-36512" y="0"/>
            <a:ext cx="4536504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557590" y="679213"/>
            <a:ext cx="1348300" cy="1962561"/>
          </a:xfrm>
          <a:prstGeom prst="rect">
            <a:avLst/>
          </a:prstGeom>
        </p:spPr>
      </p:pic>
      <p:sp>
        <p:nvSpPr>
          <p:cNvPr id="17" name="Ορθογώνιο 16"/>
          <p:cNvSpPr/>
          <p:nvPr/>
        </p:nvSpPr>
        <p:spPr>
          <a:xfrm>
            <a:off x="4517435" y="38532"/>
            <a:ext cx="4644008" cy="3429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9" name="Εικόνα 1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147846" y="679212"/>
            <a:ext cx="1348300" cy="1962561"/>
          </a:xfrm>
          <a:prstGeom prst="rect">
            <a:avLst/>
          </a:prstGeom>
        </p:spPr>
      </p:pic>
      <p:sp>
        <p:nvSpPr>
          <p:cNvPr id="20" name="Ορθογώνιο 19"/>
          <p:cNvSpPr/>
          <p:nvPr/>
        </p:nvSpPr>
        <p:spPr>
          <a:xfrm>
            <a:off x="-36512" y="3429000"/>
            <a:ext cx="4536504" cy="3429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1" name="Εικόνα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557590" y="4108213"/>
            <a:ext cx="1348300" cy="2026391"/>
          </a:xfrm>
          <a:prstGeom prst="rect">
            <a:avLst/>
          </a:prstGeom>
        </p:spPr>
      </p:pic>
      <p:sp>
        <p:nvSpPr>
          <p:cNvPr id="23" name="Ορθογώνιο 22"/>
          <p:cNvSpPr/>
          <p:nvPr/>
        </p:nvSpPr>
        <p:spPr>
          <a:xfrm>
            <a:off x="4498368" y="3438128"/>
            <a:ext cx="4682143" cy="3429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4" name="Εικόνα 2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167522" y="4117341"/>
            <a:ext cx="1391586" cy="2026391"/>
          </a:xfrm>
          <a:prstGeom prst="rect">
            <a:avLst/>
          </a:prstGeom>
        </p:spPr>
      </p:pic>
      <p:sp>
        <p:nvSpPr>
          <p:cNvPr id="25" name="Ορθογώνιο 24"/>
          <p:cNvSpPr/>
          <p:nvPr/>
        </p:nvSpPr>
        <p:spPr>
          <a:xfrm>
            <a:off x="1475656" y="4005064"/>
            <a:ext cx="1512168" cy="2232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6" name="Εικόνα 2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524230" y="4107992"/>
            <a:ext cx="1391586" cy="20263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984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586840" y="622919"/>
            <a:ext cx="4089616" cy="5392041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075952" y="622919"/>
            <a:ext cx="1085728" cy="53920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705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586840" y="622919"/>
            <a:ext cx="4089616" cy="539204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35802" y="2348881"/>
            <a:ext cx="3977342" cy="36660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1274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078715" y="0"/>
            <a:ext cx="485243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5589240"/>
            <a:ext cx="1809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Μαρία </a:t>
            </a:r>
            <a:r>
              <a:rPr lang="el-GR" dirty="0" err="1" smtClean="0"/>
              <a:t>Φυτανίδη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50364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187624" y="836712"/>
            <a:ext cx="6912768" cy="49303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182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427984" y="1340768"/>
            <a:ext cx="4451944" cy="317521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1340768"/>
            <a:ext cx="3986727" cy="31683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55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427984" y="1340768"/>
            <a:ext cx="4451944" cy="3175218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2044834"/>
            <a:ext cx="3706729" cy="2471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050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823215" y="-14904"/>
            <a:ext cx="5065520" cy="6912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6093296"/>
            <a:ext cx="179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Μαρία </a:t>
            </a:r>
            <a:r>
              <a:rPr lang="el-GR" dirty="0" err="1" smtClean="0"/>
              <a:t>Σκουνάκη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16475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791036" y="735023"/>
            <a:ext cx="3175218" cy="438670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221274" y="768137"/>
            <a:ext cx="3165949" cy="4320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587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429186" y="768137"/>
            <a:ext cx="3165949" cy="432047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763688" y="1345402"/>
            <a:ext cx="1347866" cy="31659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095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078714" y="116632"/>
            <a:ext cx="4889013" cy="6629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92080" y="6195478"/>
            <a:ext cx="246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Ραφαέλα Χριστοδούλου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90630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691680" y="1125352"/>
            <a:ext cx="1944216" cy="14401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5436096" y="2780928"/>
            <a:ext cx="2088232" cy="8399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Ορθογώνιο 3"/>
          <p:cNvSpPr/>
          <p:nvPr/>
        </p:nvSpPr>
        <p:spPr>
          <a:xfrm>
            <a:off x="3275856" y="2780928"/>
            <a:ext cx="1944216" cy="14401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3851920" y="1709612"/>
            <a:ext cx="1368152" cy="8660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5436096" y="3865354"/>
            <a:ext cx="2088232" cy="100380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3275856" y="4437112"/>
            <a:ext cx="1944216" cy="13681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/>
          <p:cNvSpPr/>
          <p:nvPr/>
        </p:nvSpPr>
        <p:spPr>
          <a:xfrm>
            <a:off x="2051720" y="4005064"/>
            <a:ext cx="972108" cy="8042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0" name="Ευθύγραμμο βέλος σύνδεσης 9"/>
          <p:cNvCxnSpPr/>
          <p:nvPr/>
        </p:nvCxnSpPr>
        <p:spPr>
          <a:xfrm>
            <a:off x="2555776" y="0"/>
            <a:ext cx="0" cy="10527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/>
          <p:cNvCxnSpPr/>
          <p:nvPr/>
        </p:nvCxnSpPr>
        <p:spPr>
          <a:xfrm>
            <a:off x="4355976" y="5805264"/>
            <a:ext cx="0" cy="10527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>
            <a:off x="7524328" y="3980304"/>
            <a:ext cx="161967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/>
          <p:cNvCxnSpPr>
            <a:endCxn id="2" idx="1"/>
          </p:cNvCxnSpPr>
          <p:nvPr/>
        </p:nvCxnSpPr>
        <p:spPr>
          <a:xfrm>
            <a:off x="0" y="1845432"/>
            <a:ext cx="169168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71800" y="526368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</a:t>
            </a:r>
            <a:endParaRPr lang="el-GR" dirty="0"/>
          </a:p>
        </p:txBody>
      </p:sp>
      <p:sp>
        <p:nvSpPr>
          <p:cNvPr id="26" name="TextBox 25"/>
          <p:cNvSpPr txBox="1"/>
          <p:nvPr/>
        </p:nvSpPr>
        <p:spPr>
          <a:xfrm>
            <a:off x="4543920" y="6146966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</a:t>
            </a:r>
            <a:endParaRPr lang="el-GR" dirty="0"/>
          </a:p>
        </p:txBody>
      </p:sp>
      <p:sp>
        <p:nvSpPr>
          <p:cNvPr id="27" name="TextBox 26"/>
          <p:cNvSpPr txBox="1"/>
          <p:nvPr/>
        </p:nvSpPr>
        <p:spPr>
          <a:xfrm>
            <a:off x="539552" y="196387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</a:t>
            </a:r>
            <a:endParaRPr lang="el-GR" dirty="0"/>
          </a:p>
        </p:txBody>
      </p:sp>
      <p:sp>
        <p:nvSpPr>
          <p:cNvPr id="28" name="TextBox 27"/>
          <p:cNvSpPr txBox="1"/>
          <p:nvPr/>
        </p:nvSpPr>
        <p:spPr>
          <a:xfrm>
            <a:off x="8172400" y="362087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</a:t>
            </a:r>
            <a:endParaRPr lang="el-GR" dirty="0"/>
          </a:p>
        </p:txBody>
      </p:sp>
      <p:cxnSp>
        <p:nvCxnSpPr>
          <p:cNvPr id="30" name="Ευθύγραμμο βέλος σύνδεσης 29"/>
          <p:cNvCxnSpPr/>
          <p:nvPr/>
        </p:nvCxnSpPr>
        <p:spPr>
          <a:xfrm>
            <a:off x="3635896" y="1963872"/>
            <a:ext cx="21602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Ευθύγραμμο βέλος σύνδεσης 30"/>
          <p:cNvCxnSpPr/>
          <p:nvPr/>
        </p:nvCxnSpPr>
        <p:spPr>
          <a:xfrm>
            <a:off x="5220072" y="3200900"/>
            <a:ext cx="21602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Ευθύγραμμο βέλος σύνδεσης 31"/>
          <p:cNvCxnSpPr/>
          <p:nvPr/>
        </p:nvCxnSpPr>
        <p:spPr>
          <a:xfrm>
            <a:off x="3059832" y="4149080"/>
            <a:ext cx="21602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Ευθύγραμμο βέλος σύνδεσης 32"/>
          <p:cNvCxnSpPr/>
          <p:nvPr/>
        </p:nvCxnSpPr>
        <p:spPr>
          <a:xfrm flipV="1">
            <a:off x="4139952" y="2575636"/>
            <a:ext cx="0" cy="2169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Ευθύγραμμο βέλος σύνδεσης 34"/>
          <p:cNvCxnSpPr/>
          <p:nvPr/>
        </p:nvCxnSpPr>
        <p:spPr>
          <a:xfrm flipV="1">
            <a:off x="4139952" y="4221088"/>
            <a:ext cx="0" cy="2169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Ευθύγραμμο βέλος σύνδεσης 35"/>
          <p:cNvCxnSpPr/>
          <p:nvPr/>
        </p:nvCxnSpPr>
        <p:spPr>
          <a:xfrm flipV="1">
            <a:off x="6372200" y="3644116"/>
            <a:ext cx="0" cy="2169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635896" y="14761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γ</a:t>
            </a:r>
            <a:endParaRPr lang="el-GR" dirty="0"/>
          </a:p>
        </p:txBody>
      </p:sp>
      <p:sp>
        <p:nvSpPr>
          <p:cNvPr id="38" name="TextBox 37"/>
          <p:cNvSpPr txBox="1"/>
          <p:nvPr/>
        </p:nvSpPr>
        <p:spPr>
          <a:xfrm>
            <a:off x="4247964" y="242828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γ</a:t>
            </a:r>
            <a:endParaRPr lang="el-GR" dirty="0"/>
          </a:p>
        </p:txBody>
      </p:sp>
      <p:sp>
        <p:nvSpPr>
          <p:cNvPr id="39" name="TextBox 38"/>
          <p:cNvSpPr txBox="1"/>
          <p:nvPr/>
        </p:nvSpPr>
        <p:spPr>
          <a:xfrm>
            <a:off x="5220072" y="331634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γ</a:t>
            </a:r>
            <a:endParaRPr lang="el-GR" dirty="0"/>
          </a:p>
        </p:txBody>
      </p:sp>
      <p:sp>
        <p:nvSpPr>
          <p:cNvPr id="40" name="TextBox 39"/>
          <p:cNvSpPr txBox="1"/>
          <p:nvPr/>
        </p:nvSpPr>
        <p:spPr>
          <a:xfrm>
            <a:off x="3037925" y="433270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γ</a:t>
            </a:r>
            <a:endParaRPr lang="el-GR" dirty="0"/>
          </a:p>
        </p:txBody>
      </p:sp>
      <p:sp>
        <p:nvSpPr>
          <p:cNvPr id="43" name="TextBox 42"/>
          <p:cNvSpPr txBox="1"/>
          <p:nvPr/>
        </p:nvSpPr>
        <p:spPr>
          <a:xfrm>
            <a:off x="5364088" y="5157192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ΓΡΑΜΜΗ ΚΕΙΜΕΝΟΥ</a:t>
            </a:r>
            <a:endParaRPr lang="el-GR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5364088" y="5425479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ΓΡΑΜΜΗ ΚΕΙΜΕΝΟΥ</a:t>
            </a:r>
            <a:endParaRPr lang="el-GR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6084168" y="573325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ΓΡΑΜΜΗ ΚΕΙΜΕΝΟΥ</a:t>
            </a:r>
            <a:endParaRPr lang="el-GR" dirty="0"/>
          </a:p>
        </p:txBody>
      </p:sp>
      <p:sp>
        <p:nvSpPr>
          <p:cNvPr id="46" name="TextBox 45"/>
          <p:cNvSpPr txBox="1"/>
          <p:nvPr/>
        </p:nvSpPr>
        <p:spPr>
          <a:xfrm>
            <a:off x="5292080" y="16195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ΓΡΑΜΜΗ ΚΕΙΜΕΝΟΥ</a:t>
            </a:r>
            <a:endParaRPr lang="el-GR" dirty="0"/>
          </a:p>
        </p:txBody>
      </p:sp>
      <p:sp>
        <p:nvSpPr>
          <p:cNvPr id="47" name="TextBox 46"/>
          <p:cNvSpPr txBox="1"/>
          <p:nvPr/>
        </p:nvSpPr>
        <p:spPr>
          <a:xfrm>
            <a:off x="5364088" y="6011996"/>
            <a:ext cx="33843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 smtClean="0"/>
              <a:t>ΓΡΑΜΜΗ ΚΕΙΜΕΝΟΥ</a:t>
            </a:r>
            <a:endParaRPr lang="el-GR" sz="2500" dirty="0"/>
          </a:p>
        </p:txBody>
      </p:sp>
      <p:sp>
        <p:nvSpPr>
          <p:cNvPr id="48" name="TextBox 47"/>
          <p:cNvSpPr txBox="1"/>
          <p:nvPr/>
        </p:nvSpPr>
        <p:spPr>
          <a:xfrm>
            <a:off x="5292080" y="129143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ΓΡΑΜΜΗ ΚΕΙΜΕΝΟΥ</a:t>
            </a:r>
            <a:endParaRPr lang="el-GR" dirty="0"/>
          </a:p>
        </p:txBody>
      </p:sp>
      <p:sp>
        <p:nvSpPr>
          <p:cNvPr id="49" name="TextBox 48"/>
          <p:cNvSpPr txBox="1"/>
          <p:nvPr/>
        </p:nvSpPr>
        <p:spPr>
          <a:xfrm>
            <a:off x="1957418" y="319404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ΓΡΑΜΜΗ ΚΕΙΜΕΝΟΥ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412385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475656" y="908720"/>
            <a:ext cx="5904655" cy="47792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266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644009" y="1556792"/>
            <a:ext cx="4320479" cy="3497046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65357" y="1556792"/>
            <a:ext cx="4341503" cy="34970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82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644009" y="1556792"/>
            <a:ext cx="4320479" cy="349704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1556791"/>
            <a:ext cx="3951336" cy="34731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955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977"/>
            <a:ext cx="9144000" cy="60040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6071939"/>
            <a:ext cx="2287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Άννα – Μαρία Μιχαήλ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47980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627" r="2400" b="8271"/>
          <a:stretch/>
        </p:blipFill>
        <p:spPr>
          <a:xfrm>
            <a:off x="1763688" y="188640"/>
            <a:ext cx="5292080" cy="2602663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79" t="9600" b="33600"/>
          <a:stretch/>
        </p:blipFill>
        <p:spPr>
          <a:xfrm>
            <a:off x="1763688" y="2924944"/>
            <a:ext cx="5292080" cy="34028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675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627" r="2400" b="8271"/>
          <a:stretch/>
        </p:blipFill>
        <p:spPr>
          <a:xfrm>
            <a:off x="3407304" y="1975684"/>
            <a:ext cx="5292080" cy="260266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00" t="9817" r="61400" b="8876"/>
          <a:stretch/>
        </p:blipFill>
        <p:spPr>
          <a:xfrm>
            <a:off x="539552" y="908720"/>
            <a:ext cx="2587752" cy="47365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398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627" r="2400" b="8271"/>
          <a:stretch/>
        </p:blipFill>
        <p:spPr>
          <a:xfrm>
            <a:off x="3635896" y="1975683"/>
            <a:ext cx="5292080" cy="260266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725" t="18627" r="2401" b="8271"/>
          <a:stretch/>
        </p:blipFill>
        <p:spPr>
          <a:xfrm>
            <a:off x="245368" y="1975684"/>
            <a:ext cx="3246512" cy="26026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361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28" t="1067" b="1"/>
          <a:stretch/>
        </p:blipFill>
        <p:spPr>
          <a:xfrm>
            <a:off x="2411760" y="44624"/>
            <a:ext cx="3927814" cy="67848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864" y="6246604"/>
            <a:ext cx="228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Αντιγόνη </a:t>
            </a:r>
            <a:r>
              <a:rPr lang="el-GR" dirty="0" err="1" smtClean="0"/>
              <a:t>Σαριπανίδου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6516216" y="6309320"/>
            <a:ext cx="1198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 smtClean="0"/>
              <a:t>André </a:t>
            </a:r>
            <a:r>
              <a:rPr lang="fr-CA" sz="1400" dirty="0" err="1" smtClean="0"/>
              <a:t>Kertész</a:t>
            </a:r>
            <a:endParaRPr lang="el-GR" sz="1400" dirty="0"/>
          </a:p>
        </p:txBody>
      </p:sp>
    </p:spTree>
    <p:extLst>
      <p:ext uri="{BB962C8B-B14F-4D97-AF65-F5344CB8AC3E}">
        <p14:creationId xmlns="" xmlns:p14="http://schemas.microsoft.com/office/powerpoint/2010/main" val="48955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28" t="1067" b="1"/>
          <a:stretch/>
        </p:blipFill>
        <p:spPr>
          <a:xfrm>
            <a:off x="4676634" y="62904"/>
            <a:ext cx="3927814" cy="6784848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904"/>
            <a:ext cx="3927910" cy="67848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353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28" t="1067" b="1"/>
          <a:stretch/>
        </p:blipFill>
        <p:spPr>
          <a:xfrm>
            <a:off x="4676634" y="62904"/>
            <a:ext cx="3927814" cy="678484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3628"/>
            <a:ext cx="3903352" cy="3336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580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322575" y="0"/>
            <a:ext cx="474270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6237312"/>
            <a:ext cx="2214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Αδαμαντία Ξανθούλη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414208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1144"/>
            <a:ext cx="4796615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409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52" y="620688"/>
            <a:ext cx="3995936" cy="571322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036" b="61955"/>
          <a:stretch/>
        </p:blipFill>
        <p:spPr>
          <a:xfrm>
            <a:off x="144016" y="2060847"/>
            <a:ext cx="4716016" cy="26892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043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7" t="13200" r="6344" b="6932"/>
          <a:stretch/>
        </p:blipFill>
        <p:spPr>
          <a:xfrm>
            <a:off x="4506792" y="548680"/>
            <a:ext cx="4169664" cy="5477256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18" y="548680"/>
            <a:ext cx="3886658" cy="54772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336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7" t="13200" r="6344" b="6932"/>
          <a:stretch/>
        </p:blipFill>
        <p:spPr>
          <a:xfrm>
            <a:off x="4506792" y="548680"/>
            <a:ext cx="4169664" cy="5477256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15" t="51600" r="3825" b="26800"/>
          <a:stretch/>
        </p:blipFill>
        <p:spPr>
          <a:xfrm>
            <a:off x="107504" y="2420888"/>
            <a:ext cx="4288536" cy="14813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436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7" t="13200" r="6344" b="6932"/>
          <a:stretch/>
        </p:blipFill>
        <p:spPr>
          <a:xfrm>
            <a:off x="4506792" y="548680"/>
            <a:ext cx="4169664" cy="547725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6" t="13200" r="45115" b="6932"/>
          <a:stretch/>
        </p:blipFill>
        <p:spPr>
          <a:xfrm>
            <a:off x="1475656" y="564712"/>
            <a:ext cx="2309960" cy="54772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497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10304"/>
            <a:ext cx="44876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6256" y="6021288"/>
            <a:ext cx="168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Δήμητρα </a:t>
            </a:r>
            <a:r>
              <a:rPr lang="el-GR" dirty="0" err="1" smtClean="0"/>
              <a:t>Γκιόκα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49961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84" y="-3448"/>
            <a:ext cx="4487690" cy="68580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3313552" cy="55396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549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84" y="-3448"/>
            <a:ext cx="448769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57400"/>
            <a:ext cx="3593126" cy="27363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327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448" y="1152144"/>
            <a:ext cx="6547104" cy="45537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8448" y="6093296"/>
            <a:ext cx="2024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Δήμητρα </a:t>
            </a:r>
            <a:r>
              <a:rPr lang="el-GR" dirty="0" err="1" smtClean="0"/>
              <a:t>Μαλτέζου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49961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4084389" cy="2840818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5" y="1844824"/>
            <a:ext cx="4271755" cy="28408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955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995936" y="319453"/>
            <a:ext cx="4680520" cy="60298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488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4084389" cy="284081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50415"/>
            <a:ext cx="3920824" cy="28352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679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40768"/>
            <a:ext cx="5285232" cy="3813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5557702"/>
            <a:ext cx="269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Ειρήνη </a:t>
            </a:r>
            <a:r>
              <a:rPr lang="el-GR" dirty="0" err="1"/>
              <a:t>Π</a:t>
            </a:r>
            <a:r>
              <a:rPr lang="el-GR" dirty="0" err="1" smtClean="0"/>
              <a:t>αρασκευοπούλου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90492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8800"/>
            <a:ext cx="4349128" cy="3137693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4151354" cy="3160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289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8800"/>
            <a:ext cx="4349128" cy="313769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82870" y="1628799"/>
            <a:ext cx="4245114" cy="31376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083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185416" y="64008"/>
            <a:ext cx="4727448" cy="6793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6093296"/>
            <a:ext cx="141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Ελένη </a:t>
            </a:r>
            <a:r>
              <a:rPr lang="el-GR" dirty="0" err="1" smtClean="0"/>
              <a:t>Γαγλία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90492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430358" y="1817598"/>
            <a:ext cx="4606138" cy="3041313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17599"/>
            <a:ext cx="4176464" cy="30341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59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430358" y="1817598"/>
            <a:ext cx="4606138" cy="304131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115616" y="1817598"/>
            <a:ext cx="3057512" cy="30311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708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64" y="0"/>
            <a:ext cx="445787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980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715769" y="2048256"/>
            <a:ext cx="3886200" cy="163677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13866"/>
            <a:ext cx="2084832" cy="33055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711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99592" y="980728"/>
            <a:ext cx="7431419" cy="44828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5945816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Εύα </a:t>
            </a:r>
            <a:r>
              <a:rPr lang="el-GR" dirty="0" err="1" smtClean="0"/>
              <a:t>Λαβράνου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29971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995936" y="319453"/>
            <a:ext cx="4680520" cy="602985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8000" contrast="-5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2435117"/>
            <a:ext cx="3312599" cy="39199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1732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907704" y="116632"/>
            <a:ext cx="5343187" cy="3223149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429000"/>
            <a:ext cx="5343187" cy="33624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393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347864" y="1340768"/>
            <a:ext cx="5343187" cy="3223149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2523744" cy="40370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628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17" y="0"/>
            <a:ext cx="497036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6808" y="6488668"/>
            <a:ext cx="221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Γιώργος Παπανδρέου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52399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82396"/>
            <a:ext cx="3691325" cy="509320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55576" y="882396"/>
            <a:ext cx="3655296" cy="50932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944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82396"/>
            <a:ext cx="3691325" cy="5093208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00" t="7192" r="58900" b="9807"/>
          <a:stretch/>
        </p:blipFill>
        <p:spPr>
          <a:xfrm>
            <a:off x="1490522" y="882396"/>
            <a:ext cx="2795774" cy="50932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521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82396"/>
            <a:ext cx="3691325" cy="509320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068" t="6912" r="6984" b="43178"/>
          <a:stretch/>
        </p:blipFill>
        <p:spPr>
          <a:xfrm>
            <a:off x="990102" y="882396"/>
            <a:ext cx="3282443" cy="37707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006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42" y="96012"/>
            <a:ext cx="5957316" cy="6665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82669" y="302334"/>
            <a:ext cx="189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Ιφιγένεια </a:t>
            </a:r>
            <a:r>
              <a:rPr lang="el-GR" dirty="0" err="1" smtClean="0"/>
              <a:t>Κωτίτσα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71082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995936" y="1916832"/>
            <a:ext cx="4716938" cy="2952328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3456384" cy="29523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058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995936" y="1916832"/>
            <a:ext cx="4716938" cy="295232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59003" y="1916832"/>
            <a:ext cx="3213426" cy="29523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389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502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995936" y="319453"/>
            <a:ext cx="4680520" cy="6029859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99592" y="362060"/>
            <a:ext cx="2600305" cy="59872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062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1426590"/>
            <a:ext cx="4303523" cy="3730752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148064" y="1426590"/>
            <a:ext cx="3630168" cy="37307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082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76114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4830097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082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501658" y="1052736"/>
            <a:ext cx="5986093" cy="44715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201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923928" y="1961448"/>
            <a:ext cx="4787959" cy="3576547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43074" y="1961448"/>
            <a:ext cx="3139142" cy="24756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168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923928" y="1961448"/>
            <a:ext cx="4787959" cy="357654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17031" y="1980888"/>
            <a:ext cx="3442395" cy="25282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638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923928" y="1961448"/>
            <a:ext cx="4787959" cy="3576547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86384" y="1961448"/>
            <a:ext cx="2927599" cy="35765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964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56252"/>
            <a:ext cx="4824536" cy="6671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4159204"/>
            <a:ext cx="256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Κωνσταντίνος </a:t>
            </a:r>
            <a:r>
              <a:rPr lang="el-GR" dirty="0" err="1" smtClean="0"/>
              <a:t>Βλαχούλης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32604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836293" y="1628800"/>
            <a:ext cx="3696147" cy="2748229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4032448" cy="27482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104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836293" y="1628800"/>
            <a:ext cx="3696147" cy="27482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03848" y="1628800"/>
            <a:ext cx="518962" cy="27482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318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995936" y="319453"/>
            <a:ext cx="4680520" cy="602985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043608" y="319453"/>
            <a:ext cx="2661992" cy="60298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676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836293" y="1628800"/>
            <a:ext cx="3696147" cy="2748229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011679" y="1645944"/>
            <a:ext cx="1609345" cy="27482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206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6093296"/>
            <a:ext cx="2094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Παναγιώτα </a:t>
            </a:r>
            <a:r>
              <a:rPr lang="el-GR" dirty="0" err="1" smtClean="0"/>
              <a:t>Λαπίκου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57358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457700" y="1353312"/>
            <a:ext cx="4325112" cy="3730752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53312"/>
            <a:ext cx="3793686" cy="37307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929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9" y="0"/>
            <a:ext cx="722206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4365104"/>
            <a:ext cx="1897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Μυρτώ Φιλιππίδη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3189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42109" y="692696"/>
            <a:ext cx="8691008" cy="49868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840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475656" y="332656"/>
            <a:ext cx="5513245" cy="316348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00" t="11184" r="29200" b="48989"/>
          <a:stretch/>
        </p:blipFill>
        <p:spPr>
          <a:xfrm>
            <a:off x="2056006" y="3766143"/>
            <a:ext cx="4352544" cy="2645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572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475657" y="332656"/>
            <a:ext cx="5140064" cy="2949357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43" t="4491" r="4859" b="7784"/>
          <a:stretch/>
        </p:blipFill>
        <p:spPr>
          <a:xfrm>
            <a:off x="1475657" y="3535287"/>
            <a:ext cx="5140064" cy="29763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5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721" y="0"/>
            <a:ext cx="47965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6381328"/>
            <a:ext cx="3137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Θάλεια – Ευαγγελία </a:t>
            </a:r>
            <a:r>
              <a:rPr lang="el-GR" dirty="0" err="1" smtClean="0"/>
              <a:t>Κορατζάνη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69947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653103" y="908720"/>
            <a:ext cx="3447289" cy="4626864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7" y="908720"/>
            <a:ext cx="3641277" cy="46268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5635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653103" y="908720"/>
            <a:ext cx="3447289" cy="462686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76" y="2128296"/>
            <a:ext cx="2555748" cy="34015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5724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150</Words>
  <Application>Microsoft Office PowerPoint</Application>
  <PresentationFormat>Προβολή στην οθόνη (4:3)</PresentationFormat>
  <Paragraphs>49</Paragraphs>
  <Slides>105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105</vt:i4>
      </vt:variant>
    </vt:vector>
  </HeadingPairs>
  <TitlesOfParts>
    <vt:vector size="106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  <vt:lpstr>Διαφάνεια 72</vt:lpstr>
      <vt:lpstr>Διαφάνεια 73</vt:lpstr>
      <vt:lpstr>Διαφάνεια 74</vt:lpstr>
      <vt:lpstr>Διαφάνεια 75</vt:lpstr>
      <vt:lpstr>Διαφάνεια 76</vt:lpstr>
      <vt:lpstr>Διαφάνεια 77</vt:lpstr>
      <vt:lpstr>Διαφάνεια 78</vt:lpstr>
      <vt:lpstr>Διαφάνεια 79</vt:lpstr>
      <vt:lpstr>Διαφάνεια 80</vt:lpstr>
      <vt:lpstr>Διαφάνεια 81</vt:lpstr>
      <vt:lpstr>Διαφάνεια 82</vt:lpstr>
      <vt:lpstr>Διαφάνεια 83</vt:lpstr>
      <vt:lpstr>Διαφάνεια 84</vt:lpstr>
      <vt:lpstr>Διαφάνεια 85</vt:lpstr>
      <vt:lpstr>Διαφάνεια 86</vt:lpstr>
      <vt:lpstr>Διαφάνεια 87</vt:lpstr>
      <vt:lpstr>Διαφάνεια 88</vt:lpstr>
      <vt:lpstr>Διαφάνεια 89</vt:lpstr>
      <vt:lpstr>Διαφάνεια 90</vt:lpstr>
      <vt:lpstr>Διαφάνεια 91</vt:lpstr>
      <vt:lpstr>Διαφάνεια 92</vt:lpstr>
      <vt:lpstr>Διαφάνεια 93</vt:lpstr>
      <vt:lpstr>Διαφάνεια 94</vt:lpstr>
      <vt:lpstr>Διαφάνεια 95</vt:lpstr>
      <vt:lpstr>Διαφάνεια 96</vt:lpstr>
      <vt:lpstr>Διαφάνεια 97</vt:lpstr>
      <vt:lpstr>Διαφάνεια 98</vt:lpstr>
      <vt:lpstr>Διαφάνεια 99</vt:lpstr>
      <vt:lpstr>Διαφάνεια 100</vt:lpstr>
      <vt:lpstr>Διαφάνεια 101</vt:lpstr>
      <vt:lpstr>Διαφάνεια 102</vt:lpstr>
      <vt:lpstr>Διαφάνεια 103</vt:lpstr>
      <vt:lpstr>Διαφάνεια 104</vt:lpstr>
      <vt:lpstr>Διαφάνεια 105</vt:lpstr>
    </vt:vector>
  </TitlesOfParts>
  <Company>UTH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ARCH</dc:creator>
  <cp:lastModifiedBy>ΠΑΠΑΚΟΝ</cp:lastModifiedBy>
  <cp:revision>74</cp:revision>
  <dcterms:created xsi:type="dcterms:W3CDTF">2011-11-07T19:20:23Z</dcterms:created>
  <dcterms:modified xsi:type="dcterms:W3CDTF">2011-12-09T11:06:18Z</dcterms:modified>
</cp:coreProperties>
</file>