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EB53-BB3F-4F80-B0B8-29B5BD25F10C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1E88-F256-4D26-AC6B-6276F60BF9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28432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EB53-BB3F-4F80-B0B8-29B5BD25F10C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1E88-F256-4D26-AC6B-6276F60BF9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231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EB53-BB3F-4F80-B0B8-29B5BD25F10C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1E88-F256-4D26-AC6B-6276F60BF9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51258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EB53-BB3F-4F80-B0B8-29B5BD25F10C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1E88-F256-4D26-AC6B-6276F60BF9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7965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EB53-BB3F-4F80-B0B8-29B5BD25F10C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1E88-F256-4D26-AC6B-6276F60BF9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1330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EB53-BB3F-4F80-B0B8-29B5BD25F10C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1E88-F256-4D26-AC6B-6276F60BF9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44113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EB53-BB3F-4F80-B0B8-29B5BD25F10C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1E88-F256-4D26-AC6B-6276F60BF9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46647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EB53-BB3F-4F80-B0B8-29B5BD25F10C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1E88-F256-4D26-AC6B-6276F60BF9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765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EB53-BB3F-4F80-B0B8-29B5BD25F10C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1E88-F256-4D26-AC6B-6276F60BF9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472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EB53-BB3F-4F80-B0B8-29B5BD25F10C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1E88-F256-4D26-AC6B-6276F60BF9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17270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CEB53-BB3F-4F80-B0B8-29B5BD25F10C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31E88-F256-4D26-AC6B-6276F60BF9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151818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CEB53-BB3F-4F80-B0B8-29B5BD25F10C}" type="datetimeFigureOut">
              <a:rPr lang="en-GB" smtClean="0"/>
              <a:pPr/>
              <a:t>03/12/2018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31E88-F256-4D26-AC6B-6276F60BF96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2885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Ημερομηνίες παρουσιάσεων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Α παρουσίαση	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sz="2600" dirty="0" smtClean="0"/>
              <a:t>24/10, ώρα 11.00 – 13.00 Λ</a:t>
            </a:r>
            <a:r>
              <a:rPr lang="en-US" sz="2600" dirty="0" smtClean="0"/>
              <a:t>, </a:t>
            </a:r>
            <a:r>
              <a:rPr lang="el-GR" sz="2600" dirty="0" smtClean="0"/>
              <a:t>Ω, Ι</a:t>
            </a:r>
          </a:p>
          <a:p>
            <a:pPr marL="0" indent="0">
              <a:buNone/>
            </a:pPr>
            <a:r>
              <a:rPr lang="el-GR" sz="2600" dirty="0" smtClean="0"/>
              <a:t>29/10  ώρα 9.00 – 11.00 Θ, Ψ, Δ</a:t>
            </a:r>
          </a:p>
          <a:p>
            <a:pPr marL="0" indent="0">
              <a:buNone/>
            </a:pPr>
            <a:r>
              <a:rPr lang="el-GR" sz="2600" dirty="0" smtClean="0"/>
              <a:t>12/11 ώρα 9.00 – 11.00 Τ, Β, Υ</a:t>
            </a:r>
            <a:r>
              <a:rPr lang="en-US" sz="2600" dirty="0" smtClean="0"/>
              <a:t>, </a:t>
            </a:r>
            <a:r>
              <a:rPr lang="el-GR" sz="2600" dirty="0">
                <a:solidFill>
                  <a:schemeClr val="accent6">
                    <a:lumMod val="75000"/>
                  </a:schemeClr>
                </a:solidFill>
              </a:rPr>
              <a:t>Γ</a:t>
            </a:r>
            <a:endParaRPr lang="el-GR" sz="2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l-GR" sz="2600" dirty="0" smtClean="0">
                <a:solidFill>
                  <a:schemeClr val="accent6">
                    <a:lumMod val="75000"/>
                  </a:schemeClr>
                </a:solidFill>
              </a:rPr>
              <a:t>14/11 ώρα 9.00 – 11.00 </a:t>
            </a:r>
            <a:r>
              <a:rPr lang="el-GR" sz="2600" dirty="0">
                <a:solidFill>
                  <a:schemeClr val="accent6">
                    <a:lumMod val="75000"/>
                  </a:schemeClr>
                </a:solidFill>
              </a:rPr>
              <a:t>Σ, Φ, </a:t>
            </a:r>
            <a:r>
              <a:rPr lang="en-US" sz="2600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endParaRPr lang="el-GR" sz="2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l-GR" sz="2600" dirty="0" smtClean="0"/>
              <a:t>14/11  ώρα 11.00 – 13.00 Ε, Χ, Ξ, Ζ</a:t>
            </a: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19/11</a:t>
            </a:r>
            <a:r>
              <a:rPr lang="el-GR" sz="2600" dirty="0" smtClean="0"/>
              <a:t> </a:t>
            </a:r>
            <a:r>
              <a:rPr lang="el-GR" sz="2600" dirty="0"/>
              <a:t>ώρα 9.00 – 11.00 ΑΒ</a:t>
            </a:r>
            <a:r>
              <a:rPr lang="el-GR" sz="2600" dirty="0" smtClean="0"/>
              <a:t>, Π, ΑΑ</a:t>
            </a:r>
            <a:r>
              <a:rPr lang="en-US" sz="2600" dirty="0" smtClean="0"/>
              <a:t>,</a:t>
            </a:r>
            <a:r>
              <a:rPr lang="el-GR" sz="2600" dirty="0" smtClean="0"/>
              <a:t> </a:t>
            </a:r>
            <a:r>
              <a:rPr lang="el-GR" sz="2600" dirty="0" smtClean="0">
                <a:solidFill>
                  <a:schemeClr val="accent6">
                    <a:lumMod val="75000"/>
                  </a:schemeClr>
                </a:solidFill>
              </a:rPr>
              <a:t>ΑΕ</a:t>
            </a:r>
          </a:p>
          <a:p>
            <a:pPr marL="0" indent="0">
              <a:buNone/>
            </a:pPr>
            <a:r>
              <a:rPr lang="el-GR" sz="2600" dirty="0">
                <a:solidFill>
                  <a:schemeClr val="accent6">
                    <a:lumMod val="75000"/>
                  </a:schemeClr>
                </a:solidFill>
              </a:rPr>
              <a:t>26/11 ώρα 9.00 – 11.00 Μ, ΑΓ, </a:t>
            </a:r>
            <a:r>
              <a:rPr lang="en-GB" sz="2600" dirty="0">
                <a:solidFill>
                  <a:schemeClr val="accent6">
                    <a:lumMod val="75000"/>
                  </a:schemeClr>
                </a:solidFill>
              </a:rPr>
              <a:t>O, </a:t>
            </a:r>
            <a:r>
              <a:rPr lang="el-GR" sz="2600" dirty="0">
                <a:solidFill>
                  <a:schemeClr val="accent6">
                    <a:lumMod val="75000"/>
                  </a:schemeClr>
                </a:solidFill>
              </a:rPr>
              <a:t>ΑΔ</a:t>
            </a:r>
          </a:p>
          <a:p>
            <a:pPr marL="0" indent="0">
              <a:buNone/>
            </a:pPr>
            <a:r>
              <a:rPr lang="el-GR" sz="2600" dirty="0" smtClean="0">
                <a:solidFill>
                  <a:schemeClr val="accent6">
                    <a:lumMod val="75000"/>
                  </a:schemeClr>
                </a:solidFill>
              </a:rPr>
              <a:t>28/11 ώρα 11.00 – 13.00 </a:t>
            </a:r>
            <a:r>
              <a:rPr lang="el-GR" sz="2600" dirty="0">
                <a:solidFill>
                  <a:schemeClr val="accent6">
                    <a:lumMod val="75000"/>
                  </a:schemeClr>
                </a:solidFill>
              </a:rPr>
              <a:t>Κ, Ν, </a:t>
            </a:r>
            <a:r>
              <a:rPr lang="el-GR" sz="2600" dirty="0" smtClean="0">
                <a:solidFill>
                  <a:schemeClr val="accent6">
                    <a:lumMod val="75000"/>
                  </a:schemeClr>
                </a:solidFill>
              </a:rPr>
              <a:t>Η, Ρ</a:t>
            </a:r>
            <a:endParaRPr lang="el-GR" sz="26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/>
              <a:t>Β παρουσίαση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183188" cy="40645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3/12 ώρα 9.00 – 11.00  Ψ, </a:t>
            </a:r>
            <a:r>
              <a:rPr lang="el-GR" sz="2400" dirty="0" smtClean="0">
                <a:solidFill>
                  <a:srgbClr val="0070C0"/>
                </a:solidFill>
              </a:rPr>
              <a:t>Ω</a:t>
            </a:r>
          </a:p>
          <a:p>
            <a:pPr marL="0" indent="0">
              <a:buNone/>
            </a:pPr>
            <a:r>
              <a:rPr lang="el-GR" sz="2400" dirty="0" smtClean="0"/>
              <a:t>5/12 ώρα 9.00 – 11.00 </a:t>
            </a:r>
            <a:r>
              <a:rPr lang="el-GR" sz="2400" dirty="0" smtClean="0">
                <a:solidFill>
                  <a:srgbClr val="0070C0"/>
                </a:solidFill>
              </a:rPr>
              <a:t>Ζ, Η, Ρ</a:t>
            </a:r>
            <a:endParaRPr lang="el-GR" sz="2400" dirty="0" smtClean="0"/>
          </a:p>
          <a:p>
            <a:pPr marL="0" indent="0">
              <a:buNone/>
            </a:pPr>
            <a:r>
              <a:rPr lang="el-GR" sz="2400" dirty="0" smtClean="0"/>
              <a:t>5/12 ώρα 11.00 – 13.00</a:t>
            </a:r>
            <a:r>
              <a:rPr lang="en-US" sz="2400" dirty="0" smtClean="0"/>
              <a:t> </a:t>
            </a:r>
            <a:r>
              <a:rPr lang="el-GR" sz="2400" dirty="0" smtClean="0"/>
              <a:t>ΑΔ, Π, Θ, </a:t>
            </a:r>
            <a:r>
              <a:rPr lang="el-GR" sz="2400" dirty="0" smtClean="0">
                <a:solidFill>
                  <a:srgbClr val="0070C0"/>
                </a:solidFill>
              </a:rPr>
              <a:t>Σ</a:t>
            </a:r>
            <a:endParaRPr lang="el-GR" sz="2400" dirty="0" smtClean="0"/>
          </a:p>
          <a:p>
            <a:pPr marL="0" indent="0">
              <a:buNone/>
            </a:pPr>
            <a:r>
              <a:rPr lang="el-GR" sz="2400" dirty="0" smtClean="0"/>
              <a:t>10/12 ώρα 9.00 – 11.00 ΑΒ, Κ, Γ, ΑΕ</a:t>
            </a:r>
          </a:p>
          <a:p>
            <a:pPr marL="0" indent="0">
              <a:buNone/>
            </a:pPr>
            <a:r>
              <a:rPr lang="el-GR" sz="2400" dirty="0" smtClean="0"/>
              <a:t>12/12 ώρα 9.00 – 11.00</a:t>
            </a:r>
            <a:r>
              <a:rPr lang="en-US" sz="2400" dirty="0" smtClean="0"/>
              <a:t> M, X, </a:t>
            </a:r>
            <a:r>
              <a:rPr lang="el-GR" sz="2400" dirty="0" smtClean="0"/>
              <a:t>Δ, Ι</a:t>
            </a:r>
          </a:p>
          <a:p>
            <a:pPr marL="0" indent="0">
              <a:buNone/>
            </a:pPr>
            <a:r>
              <a:rPr lang="el-GR" sz="2400" dirty="0" smtClean="0"/>
              <a:t>12/12 ώρα 11.00 – 13.00 Υ</a:t>
            </a:r>
            <a:r>
              <a:rPr lang="en-GB" sz="2400" dirty="0" smtClean="0"/>
              <a:t>, </a:t>
            </a:r>
            <a:r>
              <a:rPr lang="en-US" sz="2400" dirty="0" smtClean="0"/>
              <a:t>B, E, O</a:t>
            </a:r>
            <a:endParaRPr lang="el-GR" sz="2400" dirty="0" smtClean="0"/>
          </a:p>
          <a:p>
            <a:pPr marL="0" indent="0">
              <a:buNone/>
            </a:pPr>
            <a:r>
              <a:rPr lang="el-GR" sz="2400" dirty="0" smtClean="0"/>
              <a:t>17/12 ώρα 9.00 – 11.00 Α, Τ</a:t>
            </a:r>
            <a:r>
              <a:rPr lang="en-US" sz="2400" dirty="0" smtClean="0"/>
              <a:t>, AA</a:t>
            </a:r>
            <a:r>
              <a:rPr lang="el-GR" sz="2400" dirty="0" smtClean="0"/>
              <a:t>, ΑΓ</a:t>
            </a:r>
            <a:endParaRPr lang="el-GR" sz="2400" dirty="0"/>
          </a:p>
          <a:p>
            <a:pPr marL="0" indent="0">
              <a:buNone/>
            </a:pPr>
            <a:r>
              <a:rPr lang="el-GR" sz="2400" dirty="0" smtClean="0"/>
              <a:t>19/12 ώρα 11.00 – 13.00 Λ</a:t>
            </a:r>
            <a:r>
              <a:rPr lang="en-US" sz="2400" dirty="0" smtClean="0"/>
              <a:t>, N, </a:t>
            </a:r>
            <a:r>
              <a:rPr lang="el-GR" sz="2400" dirty="0" smtClean="0"/>
              <a:t>Ξ, Φ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922563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Θεματα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 model of introducton of </a:t>
            </a:r>
            <a:r>
              <a:rPr lang="en-GB" dirty="0" err="1" smtClean="0"/>
              <a:t>gamification</a:t>
            </a:r>
            <a:r>
              <a:rPr lang="en-GB" dirty="0" smtClean="0"/>
              <a:t> into </a:t>
            </a:r>
            <a:r>
              <a:rPr lang="en-GB" dirty="0" err="1" smtClean="0"/>
              <a:t>elearning</a:t>
            </a:r>
            <a:r>
              <a:rPr lang="en-GB" dirty="0" smtClean="0"/>
              <a:t> in higher education </a:t>
            </a:r>
            <a:r>
              <a:rPr lang="el-GR" dirty="0" smtClean="0"/>
              <a:t>Γ</a:t>
            </a:r>
          </a:p>
          <a:p>
            <a:r>
              <a:rPr lang="el-GR" dirty="0" smtClean="0"/>
              <a:t>Ω </a:t>
            </a:r>
            <a:r>
              <a:rPr lang="en-GB" dirty="0" smtClean="0"/>
              <a:t>The research trends and the effectiveness of smart learning</a:t>
            </a:r>
          </a:p>
          <a:p>
            <a:r>
              <a:rPr lang="en-GB" dirty="0" smtClean="0"/>
              <a:t>Z </a:t>
            </a:r>
            <a:r>
              <a:rPr lang="en-GB" dirty="0" smtClean="0"/>
              <a:t>Scratch</a:t>
            </a:r>
          </a:p>
          <a:p>
            <a:r>
              <a:rPr lang="en-GB" dirty="0" smtClean="0"/>
              <a:t>O bullying</a:t>
            </a:r>
          </a:p>
          <a:p>
            <a:r>
              <a:rPr lang="el-GR" dirty="0" smtClean="0"/>
              <a:t>ΑΔ ανασχεδιασμος βαθμολογικου συστηματος </a:t>
            </a:r>
            <a:r>
              <a:rPr lang="en-GB" dirty="0" smtClean="0"/>
              <a:t>competency based learning</a:t>
            </a:r>
          </a:p>
          <a:p>
            <a:r>
              <a:rPr lang="en-US" dirty="0" smtClean="0"/>
              <a:t>X </a:t>
            </a:r>
            <a:r>
              <a:rPr lang="en-GB" dirty="0" smtClean="0"/>
              <a:t>video games in education</a:t>
            </a:r>
          </a:p>
          <a:p>
            <a:r>
              <a:rPr lang="el-GR" dirty="0" smtClean="0"/>
              <a:t>Θ ανοιγμα της εκπαιδευσης στην ευρωπη </a:t>
            </a:r>
          </a:p>
          <a:p>
            <a:r>
              <a:rPr lang="el-GR" dirty="0" smtClean="0"/>
              <a:t>Ν </a:t>
            </a:r>
            <a:r>
              <a:rPr lang="en-GB" dirty="0" smtClean="0"/>
              <a:t>students with special education needs</a:t>
            </a:r>
          </a:p>
          <a:p>
            <a:r>
              <a:rPr lang="en-GB" dirty="0" smtClean="0"/>
              <a:t>I assessing the effects of </a:t>
            </a:r>
            <a:r>
              <a:rPr lang="en-GB" dirty="0" err="1" smtClean="0"/>
              <a:t>gamification</a:t>
            </a:r>
            <a:r>
              <a:rPr lang="en-GB" dirty="0" smtClean="0"/>
              <a:t> in </a:t>
            </a:r>
            <a:r>
              <a:rPr lang="en-GB" smtClean="0"/>
              <a:t>the classroom</a:t>
            </a:r>
            <a:endParaRPr lang="el-GR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247</Words>
  <Application>Microsoft Office PowerPoint</Application>
  <PresentationFormat>Custom</PresentationFormat>
  <Paragraphs>31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Ημερομηνίες παρουσιάσεων</vt:lpstr>
      <vt:lpstr>Θεματα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Hariklia</dc:creator>
  <cp:lastModifiedBy>htsalapa</cp:lastModifiedBy>
  <cp:revision>61</cp:revision>
  <dcterms:created xsi:type="dcterms:W3CDTF">2018-10-02T11:52:18Z</dcterms:created>
  <dcterms:modified xsi:type="dcterms:W3CDTF">2018-12-03T08:18:04Z</dcterms:modified>
</cp:coreProperties>
</file>