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1" r:id="rId5"/>
    <p:sldId id="270" r:id="rId6"/>
    <p:sldId id="268" r:id="rId7"/>
    <p:sldId id="258" r:id="rId8"/>
    <p:sldId id="259" r:id="rId9"/>
    <p:sldId id="260" r:id="rId10"/>
    <p:sldId id="261" r:id="rId11"/>
    <p:sldId id="262" r:id="rId12"/>
    <p:sldId id="264" r:id="rId13"/>
    <p:sldId id="265" r:id="rId14"/>
    <p:sldId id="266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66"/>
    <a:srgbClr val="CC9900"/>
    <a:srgbClr val="663300"/>
  </p:clrMru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86410"/>
  </p:normalViewPr>
  <p:slideViewPr>
    <p:cSldViewPr>
      <p:cViewPr>
        <p:scale>
          <a:sx n="42" d="100"/>
          <a:sy n="42" d="100"/>
        </p:scale>
        <p:origin x="-996" y="-57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5/25/2012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5/25/2012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Δίστηλ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5/25/2012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9144000" cy="1214743"/>
          </a:xfrm>
        </p:spPr>
        <p:txBody>
          <a:bodyPr>
            <a:noAutofit/>
          </a:bodyPr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Συνεργασία Ομάδων 1,2: </a:t>
            </a:r>
          </a:p>
          <a:p>
            <a:pPr algn="ctr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Γιαννακοπούλου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Ιωάννα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l-G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Γκιουφής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Θωμάς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Γκόλτσιου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Ελένη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</a:p>
          <a:p>
            <a:pPr algn="ctr"/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Γκουτσαμπασούλη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Δώρα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l-G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Γότα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Βασιλική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Ζαφείρης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Γιώργος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Κατσαφάδου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Σωτηρία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ctr"/>
            <a:r>
              <a:rPr lang="el-G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Πραβιώτη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Σοφία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l-G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Σκουλαρίδης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Ιωάννης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l-G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Τασολάμπρου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Χρυσούλα </a:t>
            </a:r>
            <a:endParaRPr lang="el-G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>
          <a:xfrm>
            <a:off x="1108986" y="3429000"/>
            <a:ext cx="7577814" cy="1470025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ΠΡΟΤΕΙΝΟΜΕΝΗ ΔΟΜΗ ΤΕΥΧΟΥΣ</a:t>
            </a:r>
            <a:endParaRPr lang="el-GR" sz="20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07504" y="344845"/>
            <a:ext cx="8589963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Πανεπιστήμιο Θεσσαλίας</a:t>
            </a:r>
          </a:p>
          <a:p>
            <a:pPr algn="r">
              <a:defRPr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Τμήμα Μηχανικών Χωροταξίας, 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Πολεοδομίας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και Περιφερειακής Ανάπτυξης</a:t>
            </a:r>
          </a:p>
          <a:p>
            <a:pPr algn="r">
              <a:defRPr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Π.Μ.Σ. Πολεοδομία-Χωροταξία</a:t>
            </a:r>
          </a:p>
          <a:p>
            <a:pPr algn="r">
              <a:defRPr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Μάθημα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: Στούντιο Πολεοδομίας-Χωροταξίας</a:t>
            </a: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6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/>
          </a:p>
        </p:txBody>
      </p:sp>
      <p:pic>
        <p:nvPicPr>
          <p:cNvPr id="1026" name="Picture 2" descr="C:\Documents and Settings\Administrator\Επιφάνεια εργασίας\EPITROPI EREYNW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98862"/>
            <a:ext cx="288032" cy="2938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23528" y="3115708"/>
            <a:ext cx="83529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ΠΑΡΟΥΣΙΑΣΗ ΑΝΑΓΚΩΝ ΚΑΙ ΔΥΝΑΤΟΤΗΤΩΝ ΑΣΤΙΚΗΣ ΑΝΑΓΕΝΝΗΣΗΣ ΚΑΙ ΚΑΤΑΓΡΑΦΗ ΤΩΝ ΑΠΑΡΑΙΤΗΤΩΝ ΕΝΕΡΓΕΙΩΝ ΚΑΙ ΠΑΡΕΜΒΑΣΕΩΝ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3.1.ΘΑΛΑΣΣΙΟ ΜΕΤΩΠΟ ΠΟΛΗΣ ΒΟΛΟΥ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3.2. ΠΛΑΤΕΙΕΣ ΒΟΛΟΥ ΚΑΙ ΝΕΑΣ ΙΩΝΙΑΣ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3.3. ΑΛΙΒΕΡΙ - ΝΕΟ ΔΕΛΤΑ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PLACE BRANDING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ΧΕΡΣΑΙΑΣ ΜΑΓΝΗΣΙΑΣ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ΒΙΒΛΙΟΓΡΑΦΙΑ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8316416" y="10527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2/2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8604448" y="630000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8316416" y="6525344"/>
            <a:ext cx="576064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6280" y="3404319"/>
            <a:ext cx="870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ΕΥΧΑΡΙΣΤΟΥΜΕ ΓΙΑ ΤΗΝ ΠΡΟΣΟΧΗ ΣΑΣ!</a:t>
            </a:r>
            <a:endParaRPr lang="el-GR" sz="20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9144000" cy="1214743"/>
          </a:xfrm>
        </p:spPr>
        <p:txBody>
          <a:bodyPr>
            <a:noAutofit/>
          </a:bodyPr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Συνεργασία Ομάδων 1,2: </a:t>
            </a:r>
          </a:p>
          <a:p>
            <a:pPr algn="ctr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Γιαννακοπούλου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Ιωάννα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l-G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Γκιουφής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Θωμάς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Γκόλτσιου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Ελένη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</a:p>
          <a:p>
            <a:pPr algn="ctr"/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Γκουτσαμπασούλη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Δώρα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l-G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Γότα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Βασιλική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Κατσαφάδου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Σωτηρία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ctr"/>
            <a:r>
              <a:rPr lang="el-G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Πραβιώτη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Σοφία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l-G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Σκουλαρίδης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Ιωάννης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l-G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Τασολάμπρου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Χρυσούλα </a:t>
            </a:r>
            <a:endParaRPr lang="el-GR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>
          <a:xfrm>
            <a:off x="1108986" y="3429000"/>
            <a:ext cx="7577814" cy="1470025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ΠΡΟΤΕΙΝΟΜΕΝΗ ΔΟΜΗ ΤΕΥΧΟΥΣ</a:t>
            </a:r>
            <a:endParaRPr lang="el-GR" sz="20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07504" y="344845"/>
            <a:ext cx="8589963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Πανεπιστήμιο Θεσσαλίας</a:t>
            </a:r>
          </a:p>
          <a:p>
            <a:pPr algn="r">
              <a:defRPr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Τμήμα Μηχανικών Χωροταξίας, 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Πολεοδομίας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και Περιφερειακής Ανάπτυξης</a:t>
            </a:r>
          </a:p>
          <a:p>
            <a:pPr algn="r">
              <a:defRPr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Π.Μ.Σ. Πολεοδομία-Χωροταξία</a:t>
            </a:r>
          </a:p>
          <a:p>
            <a:pPr algn="r">
              <a:defRPr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Μάθημα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: Στούντιο Πολεοδομίας-Χωροταξίας</a:t>
            </a: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6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el-GR" sz="2000" dirty="0"/>
          </a:p>
        </p:txBody>
      </p:sp>
      <p:pic>
        <p:nvPicPr>
          <p:cNvPr id="1026" name="Picture 2" descr="C:\Documents and Settings\Administrator\Επιφάνεια εργασίας\EPITROPI EREYNW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98862"/>
            <a:ext cx="288032" cy="2938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51520" y="1484784"/>
            <a:ext cx="763284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ΠΕΡΙΕΧΟΜΕΝΑ ΠΑΡΟΥΣΙΑΣΗΣ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ΕΙΣΑΓΩΓΙΚΑ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 b="1" dirty="0" smtClean="0">
              <a:solidFill>
                <a:schemeClr val="accent5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ΠΡΩΤΟ ΜΕΡΟΣ - 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ΠΑΡΟΥΣΙΑΣΗ ΚΑΙ ΑΞΙΟΛΟΓΗΣΗ ΠΛΑΙΣΙΩΝ ΧΩΡΟΤΑΞΙΚΟΥ ΣΧΕΔΙΑΣΜΟΥ ΚΑΙ ΑΕΙΦΟΡΟΥ ΑΝΑΠΤΥΞΗΣ</a:t>
            </a:r>
            <a:endParaRPr lang="el-GR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 b="1" dirty="0" smtClean="0">
              <a:solidFill>
                <a:schemeClr val="accent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ΔΕΥΤΕΡΟ ΜΕΡΟΣ - 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ΠΑΡΟΥΣΙΑΣΗ ΥΦΙΣΤΑΜΕΝΗΣ ΚΑΤΑΣΤΑΣΗΣ ΑΠΟ ΠΛΕΥΡΑΣ ΤΟΥΡΙΣΤΙΚΗΣ ΑΝΑΠΤΥΞΗΣ ΣΤΗ ΧΕΡΣΑΙΑ ΜΑΓΝΗΣΙΑ</a:t>
            </a:r>
            <a:endParaRPr lang="el-GR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 b="1" dirty="0" smtClean="0">
              <a:solidFill>
                <a:schemeClr val="accent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ΤΡΙΤΟ ΜΕΡΟΣ - 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ΣΤΡΑΤΗΓΙΚΟΣ ΣΧΕΔΙΑΣΜΟΣ ΓΙΑ ΤΗΝ ΤΟΥΡΙΣΤΙΚΗ ΑΝΑΠΤΥΞΗ ΤΗΣ ΧΕΡΣΑΙΑΣ ΜΑΓΝΗΣΙΑΣ ΜΕ ΧΡΟΝΙΚΟ ΟΡΙΖΟΝΤΑ 20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ΝΕΑ ΜΟΝΟΠΑΤΙΑ</a:t>
            </a:r>
            <a:endParaRPr lang="el-GR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000" b="1" dirty="0" smtClean="0">
              <a:solidFill>
                <a:schemeClr val="accent5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8244408" y="2523668"/>
            <a:ext cx="3600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l-GR" sz="20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0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el-GR" sz="20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0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l-GR" sz="20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0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000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l-GR" sz="20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8676456" y="6300000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8316416" y="6525344"/>
            <a:ext cx="576064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1484783"/>
            <a:ext cx="85689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ΕΥΧΑΡΙΣΤΙΕΣ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ΠΕΡΙΕΧΟΜΕΝΑ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ΣΗΜΕΙΩΜΑ ΠΡΟΣ ΑΝΑΓΝΩΣΤΗ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που θα περιλαμβάνει </a:t>
            </a:r>
            <a:endParaRPr kumimoji="0" lang="el-GR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το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σκοπό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συγγραφής βιβλίου και </a:t>
            </a:r>
            <a:r>
              <a:rPr lang="el-G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τα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ερωτήματα που ε</a:t>
            </a:r>
            <a:r>
              <a:rPr lang="el-G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πιχειρείται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να απαντηθούν ή να βρουν σχεδιαστικές λύσεις</a:t>
            </a:r>
            <a:endParaRPr kumimoji="0" lang="el-GR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l-G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τα στοιχεία που προσδίδουν στο βιβλίο 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πρωτοτυπία</a:t>
            </a:r>
            <a:endParaRPr kumimoji="0" lang="el-GR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τη 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χρησιμότητα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του</a:t>
            </a:r>
            <a:endParaRPr kumimoji="0" lang="el-GR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ΜΕΘΟΔΟΛΟΓΙΑ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ΕΙΣΑΓΩΓΗ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Μια πρώτη εισαγωγή με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l-GR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σύντομη 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παρουσίαση του γενικού αντικειμένου του βιβλίου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διατύπωση του προβλήματος, των παραμέτρων που το καθορίζουν και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αναφορά στις μέχρι τώρα σχετικές μελέτες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παρουσίαση της δομής του βιβλίου ανά κεφάλαιο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8316416" y="10527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1/1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-1476672" y="980728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ΕΙΣΑΓΩΓΙΚΑ</a:t>
            </a:r>
            <a:endParaRPr lang="el-GR" sz="20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8676456" y="6300000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8316416" y="6525344"/>
            <a:ext cx="576064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312005"/>
            <a:ext cx="849694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Αντιμετώπιση όλου του πρώτου μέρους με κριτική ματιά και παρουσίαση των πλαισίων με έμφαση στο αντικείμενο του βιβλίου</a:t>
            </a:r>
            <a:r>
              <a:rPr lang="el-GR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Εστίαση σε ρυθμίσεις-προτάσεις κρίσιμες για τη Χερσαία Μαγνησία</a:t>
            </a:r>
            <a:endParaRPr lang="en-US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Σαν εισαγωγικό του πρώτου μέρους: τεκμηρίωση της σημασίας της παράθεσης του θεσμικού πλαισίου σε ένα σχέδιο τουριστικής ανάπτυξης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1" i="0" u="none" strike="noStrike" cap="none" normalizeH="0" baseline="0" dirty="0" smtClean="0">
              <a:ln>
                <a:noFill/>
              </a:ln>
              <a:solidFill>
                <a:srgbClr val="8064A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ΠΑΡΟΥΣΙΑΣΗ ΚΑΙ ΑΞΙΟΛΟΓΗΣΗ - ΚΡΙΤΙΚΗ ΓΕΝΙΚΟΥ ΠΛΑΙΣΙΟΥ ΧΩΡΟΤΑΞΙΚΟΥ ΣΧΕΔΙΑΣΜΟΥ ΚΑΙ ΑΕΙΦΟΡΟΥ ΑΝΑΠΤΥΞΗΣ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1.1.  ΠΑΡΟΥΣΙΑΣΗ</a:t>
            </a:r>
            <a:endParaRPr kumimoji="0" lang="el-GR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1.1.1. ΣΚΟΠΟΣ </a:t>
            </a:r>
            <a:r>
              <a:rPr lang="en-US" sz="1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l-GR" sz="1400" b="0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ΣΤΟΧΟΙ</a:t>
            </a:r>
            <a:endParaRPr kumimoji="0" lang="el-GR" sz="1400" b="0" i="1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1.1.2. ΣΤΡΑΤΗΓΙΚΕΣ ΕΠΙΛΟΓΕΣ ΓΙΑ ΤΗΝ ΟΛΟΚΛΗΡΩΜΕΝΗ ΧΩΡΙΚΗ ΑΝΑΠΤΥΞΗ ΚΑΙ ΤΗΝ ΑΕΙΦΟΡΟ ΟΡΓΑΝΩΣΗ ΤΟΥ ΕΘΝΙΚΟΥ ΧΩΡΟΥ</a:t>
            </a:r>
            <a:endParaRPr kumimoji="0" lang="el-GR" sz="1400" b="0" i="1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1.1.3. ΒΑΣΙΚΕΣ ΠΡΟΤΕΡΑΙΟΤΗΤΕΣ ΚΑΙ ΣΤΡΑΤΗΓΙΚΕΣ ΚΑΤΕΥΘΥΝΣΕΙΣ ΓΙΑ ΤΗΝ ΟΛΟΚΛΗΡΩΜΕΝΗ ΧΩΡΙΚΗ ΑΝΑΠΤΥΞΗ ΚΑΙ ΤΗΝ ΑΕΙΦΟΡΟ ΟΡΓΑΝΩΣΗ ΤΟΥ ΕΘΝΙΚΟΥ ΧΩΡΟΥ</a:t>
            </a:r>
            <a:endParaRPr kumimoji="0" lang="el-GR" sz="1400" b="0" i="1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1.1.4. ΥΛΟΠΟΙΗΣΗ ΚΑΙ ΠΑΡΑΚΟΛΟΥΘΗΣΗ ΤΗΣ ΕΦΑΡΜΟΓΗΣ ΤΟΥ </a:t>
            </a:r>
            <a:endParaRPr kumimoji="0" lang="el-GR" sz="1400" b="0" i="1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1.1.5. ΧΩΡΟΤΑΞΙΚΟΙ ΔΕΙΚΤΕΣ ΚΑΙ ΠΑΡΑΚΟΛΟΥΘΗΣΗ - ΑΞΙΟΛΟΓΗΣΗ ΧΩΡΙΚΩΝ ΕΞΕΛΙΞΕΩΝ</a:t>
            </a:r>
            <a:endParaRPr kumimoji="0" lang="el-GR" sz="1400" b="0" i="1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1.2. ΑΞΙΟΛΟΓΗΣΗ - ΚΡΙΤΙΚΗ</a:t>
            </a:r>
            <a:endParaRPr kumimoji="0" lang="el-GR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23528" y="1412776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ΠΑΡΟΥΣΙΑΣΗ ΚΑΙ ΑΞΙΟΛΟΓΗΣΗ ΠΛΑΙΣΙΩΝ ΧΩΡΟΤΑΞΙΚΟΥ ΣΧΕΔΙΑΣΜΟΥ ΚΑΙ ΑΕΙΦΟΡΟΥ ΑΝΑΠΤΥΞΗΣ</a:t>
            </a:r>
            <a:endParaRPr lang="el-GR" sz="20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-1332656" y="980728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ΠΡΩΤΟ ΜΕΡΟΣ</a:t>
            </a:r>
            <a:endParaRPr lang="el-GR" sz="20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8316416" y="10527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1/3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8676456" y="6300000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8316416" y="6525344"/>
            <a:ext cx="576064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3528" y="1700808"/>
            <a:ext cx="835292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ΠΑΡΟΥΣΙΑΣΗ ΚΑΙ ΑΞΙΟΛΟΓΗΣΗ -  ΚΡΙΤΙΚΗ ΕΙΔΙΚΟΥ ΠΛΑΙΣΙΟΥ ΧΩΡΟΤΑΞΙΚΟΥ ΣΧΕΔΙΑΣΜΟΥ ΚΑΙ ΑΕΙΦΟΡΟΥ ΑΝΑΠΤΥΞΗΣ ΓΙΑ ΤΟΝ ΤΟΥΡΙΣΜΟ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 ΠΑΡΟΥΣΙΑΣΗ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2.1.2. ΣΚΟΠΟΣ - ΣΤΟΧΟΙ</a:t>
            </a:r>
            <a:endParaRPr kumimoji="0" lang="el-GR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2.1.3. ΟΡΙΣΜΟΙ</a:t>
            </a:r>
            <a:endParaRPr kumimoji="0" lang="el-GR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2.1.4. ΚΑΤΗΓΟΡΙΟΠΟΙΗΣΗ ΕΘΝΙΚΟΥ ΧΩΡΟΥ</a:t>
            </a:r>
            <a:endParaRPr kumimoji="0" lang="el-GR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2.1.5. ΕΙΔΙΚΕΣ ΜΟΡΦΕΣ ΤΟΥΡΙΣΜΟΥ</a:t>
            </a:r>
            <a:endParaRPr kumimoji="0" lang="el-GR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2.1.6. ΕΙΔΙΚΕΣ ΚΑΙ ΤΕΧΝΙΚΕΣ ΥΠΟΔΟΜΕΣ </a:t>
            </a:r>
            <a:endParaRPr kumimoji="0" lang="el-GR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2.1.7. ΚΑΤΕΥΘΥΝΣΕΙΣ ΓΙΑ ΚΑΤΗΓΟΡΙΕΣ ΧΩΡΟΥ ΜΕ ΕΙΔΙΚΟ ΚΑΘΕΣΤΩΣ ΚΑΙ ΕΠΙΛΥΣΗ ΣΥΓΚΡΟΥΣΕΩΝ ΜΕ ΑΛΛΕΣ ΧΡΗΣΕΙΣ</a:t>
            </a:r>
            <a:endParaRPr kumimoji="0" lang="el-GR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2.1.8. ΣΥΝΘΕΤΕΣ ΚΑΙ ΟΛΟΚΛΗΡΩΜΕΝΕΣ ΤΟΥΡΙΣΤΙΚΕΣ ΥΠΟΔΟΜΕΣ ΜΙΚΤΗΣ ΧΡΗΣΗΣ</a:t>
            </a:r>
            <a:endParaRPr kumimoji="0" lang="el-GR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2.1.9. ΠΡΟΓΡΑΜΜΑ ΔΡΑΣΗΣ</a:t>
            </a:r>
            <a:endParaRPr kumimoji="0" lang="el-GR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 ΑΞΙΟΛΟΓΗΣΗ - ΚΡΙΤΙΚΗ</a:t>
            </a:r>
            <a:endParaRPr kumimoji="0" lang="el-GR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8316416" y="10527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2/3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8676456" y="6300000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8316416" y="6525344"/>
            <a:ext cx="576064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23528" y="1385475"/>
            <a:ext cx="842493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ΠΑΡΟΥΣΙΑΣΗ ΚΑΙ ΑΞΙΟΛΟΓΗΣΗ -  ΚΡΙΤΙΚΗ ΠΕΡΙΦΕΡΕΙΑΚΟΥ ΠΛΑΙΣΙΟΥ ΧΩΡΟΤΑΞΙΚΟΥ ΣΧΕΔΙΑΣΜΟΥ ΚΑΙ ΑΕΙΦΟΡΟΥ ΑΝΑΠΤΥΞΗΣ ΘΕΣΣΑΛΙΑΣ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3.1. ΠΑΡΟΥΣΙΑΣΗ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3.1.1. ΘΕΣΗ ΚΑΙ ΡΟΛΟΣ ΠΕΡΙΦΕΡΕΙΑΣ ΣΤΟ ΔΙΕΘΝΗ, ΕΥΡΩΠΑΙΚΟ ΚΑΙ ΕΘΝΙΚΟ ΧΩΡΟ</a:t>
            </a:r>
            <a:endParaRPr kumimoji="0" lang="el-GR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3.1.2. ΑΞΙΟΛΟΓΗΣΗ ΥΠΑΡΧΟΥΣΑΣ ΚΑΤΑΣΤΑΣΗΣ ΚΑΙ ΠΡΟΟΠΤΙΚΩΝ ΣΤΟ ΕΠΙΠΕΔΟ ΠΕΡΙΦΕΡΕΙΑΣ</a:t>
            </a:r>
            <a:endParaRPr kumimoji="0" lang="el-GR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3.1.3. ΠΡΟΤΑΣΗ ΠΛΑΙΣΙΟΥ</a:t>
            </a:r>
            <a:endParaRPr kumimoji="0" lang="el-GR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3.1.4. ΠΡΟΓΡΑΜΜΑ ΔΡΑΣΗΣ</a:t>
            </a:r>
            <a:endParaRPr kumimoji="0" lang="el-GR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3.2. ΑΞΙΟΛΟΓΗΣΗ - ΚΡΙΤΙΚΗ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ΣΥΓΚΡΙΤΙΚΗ ΑΝΑΛΥΣΗ ΠΛΑΙΣΙΩΝ - ΚΑΤΕΥΘΥΝΣΕΙΣ ΓΙΑ ΤΟΥΡΙΣΤΙΚΗ ΑΝΑΠΤΥΞΗ ΣΤΗ ΧΕΡΣΑΙΑ ΜΑΓΝΗΣΙΑ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4.1. ΣΥΓΚΡΙΤΙΚΗ ΑΝΑΛΥΣΗ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4.2. ΚΑΤΕΥΘΥΝΣΕΙΣ ΓΙΑ ΤΟΥΡΙΣΤΙΚΗ ΑΝΑΠΤΥΞΗ ΣΤΗ ΧΕΡΣΑΙΑ ΜΑΓΝΗΣΙΑ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8316416" y="10527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3/3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-1180256" y="980728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ΔΕΥΤΕΡΟ ΜΕΡΟΣ</a:t>
            </a:r>
            <a:endParaRPr lang="el-GR" sz="20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23528" y="1454007"/>
            <a:ext cx="870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ΠΑΡΟΥΣΙΑΣΗ ΥΦΙΣΤΑΜΕΝΗΣ ΚΑΤΑΣΤΑΣΗΣ ΑΠΟ ΠΛΕΥΡΑΣ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ΤΟΥΡΙΣΤΙΚΗΣ ΑΝΑΠΤΥΞΗΣ ΣΤΗ ΧΕΡΣΑΙΑ ΜΑΓΝΗΣΙΑ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323528" y="2147366"/>
            <a:ext cx="835292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ΠΕΡΙΓΡΑΦΗ ΠΕΡΙΟΧΗΣ ΜΕΛΕΤΗΣ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ΑΝΑΠΤΥΞΙΑΚΗ ΦΥΣΙΟΓΝΩΜΙΑ</a:t>
            </a:r>
            <a:r>
              <a:rPr kumimoji="0" lang="el-GR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 ΔΗΜΟΓΡΑΦΙΚΑ ΣΤΟΙΧΕΙΑ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 ΚΟΙΝΩΝΙΚΑ ΧΑΡΑΚΤΗΡΙΣΤΙΚΑ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 ΓΕΝΙΚΑ ΟΙΚΟΝΟΜΙΚΑ ΣΤΟΙΧΕΙΑ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2.4. ΕΙΔΙΚΗ</a:t>
            </a:r>
            <a:r>
              <a:rPr kumimoji="0" lang="el-GR" sz="16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ΑΝΑΦΟΡΑ </a:t>
            </a:r>
            <a:r>
              <a:rPr kumimoji="0" lang="el-GR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ΣΤΟΝ ΤΟΜΕΑ ΤΟΥ ΤΟΥΡΙΣΜΟΥ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600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ΚΑΤΑΓΡΑΦΗ ΤΟΥΡΙΣΤΙΚΩΝ ΠΟΡΩΝ ΚΑΙ ΥΠΟΔΟΜΩΝ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3.1. ΦΥΣΙΚΟΙ ΠΟΡΟΙ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3.2. ΠΟΛΙΤΙΣΤΙΚΟΙ ΠΟΡΟΙ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3.3. ΨΥΧΑΓΩΓΙΚΕΣ ΕΚΔΗΛΩΣΕΙΣ ΚΑΙ </a:t>
            </a:r>
            <a:r>
              <a:rPr lang="en-US" sz="16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EVENTS</a:t>
            </a:r>
            <a:endParaRPr lang="el-GR" sz="16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u="sng" dirty="0" smtClean="0">
                <a:latin typeface="Times New Roman" pitchFamily="18" charset="0"/>
                <a:cs typeface="Times New Roman" pitchFamily="18" charset="0"/>
              </a:rPr>
              <a:t>3.4. ΞΕΝΟΔΟΧΕΙΑΚΕΣ ΥΠΟΔΟΜΕΣ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3.4. ΛΟΙΠΕΣ ΥΠΟΔΟΜΕΣ ΑΝΑΨΥΧΗΣ - ΤΟΥΡΙΣΜΟΥ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3.5. ΥΠΟΔΟΜΕΣ ΜΕΤΑΦΟΡΩΝ </a:t>
            </a:r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3.6. ΛΟΙΠΕΣ ΥΠΟΔΟΜΕΣ ΥΠΟΣΤΗΡΙΞΗΣ ΚΑΙ ΑΝΑΠΤΥΞΗΣ ΤΟΥΡΙΣΤΙΚΟΥ ΠΡΟΙΟΝΤΟΣ</a:t>
            </a:r>
            <a:endParaRPr lang="el-GR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8316416" y="10527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1/2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380312" y="4378171"/>
            <a:ext cx="84249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323528" y="1386636"/>
            <a:ext cx="835292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ΠΡΟΤΑΣΕΙΣ ΠΛΑΙΣΙΩΝ, ΣΤΡΑΤΗΓΙΚΟΥ ΜΑΓΝΗΣΙΑΣ, ΓΠΣ ΒΟΛΟΥ ΚΑΙ ΕΠΙΧΕΙΡΗΣΙΑΚΟΥ </a:t>
            </a:r>
          </a:p>
          <a:p>
            <a:pPr algn="just"/>
            <a:endParaRPr lang="el-GR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ΣΥΜΠΕΡΑΣΜΑΤΑ - ΑΝΑΛΥΣΗ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SWOT</a:t>
            </a:r>
            <a:endParaRPr lang="el-GR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l-GR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ΑΣΤΙΚΗ ΑΝΑΓΕΝΝΗΣΗ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6.1. ΘΕΩΡΗΤΙΚΟ ΠΛΑΙΣΙΟ</a:t>
            </a:r>
            <a:r>
              <a:rPr lang="el-GR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6.2. ΠΑΡΑΔΕΙΓΜΑΤΑ ΑΠΟ ΤΟΝ ΕΥΡΩΠΑΙΚΟ ΚΑΙ  ΕΘΝΙΚΟ ΧΩΡΟ</a:t>
            </a:r>
            <a:endParaRPr lang="en-US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.3. </a:t>
            </a: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ΣΤΟΙΧΕΙΑ ΠΟΛΕΟΔΟΜΙΚΟΥ ΣΥΓΚΡΟΤΗΜΑΤΟΣ ΒΟΛΟΥ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6.4. ΕΦΑΡΜΟΓΗ ΠΡΟΓΡΑΜΜΑΤΟΣ </a:t>
            </a:r>
            <a:r>
              <a:rPr lang="en-US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URBAN I </a:t>
            </a:r>
            <a:r>
              <a:rPr lang="el-GR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ΣΤΟ ΒΟΛΟ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6.5. ΕΦΑΡΜΟΓΗ ΠΡΟΓΡΑΜΜΑΤΟΣ </a:t>
            </a:r>
            <a:r>
              <a:rPr lang="en-US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URBACT II </a:t>
            </a:r>
            <a:r>
              <a:rPr lang="el-GR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ΣΤΟ ΒΟΛΟ 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6.6. ΕΝΤΟΠΙΣΜΟΣ ΠΡΟΒΛΗΜΑΤΙΚΩΝ ΠΕΡΙΟΧΩΝ ΣΤΟ ΒΟΛΟ ΜΕ ΔΥΝΑΤΟΤΗΤΕΣ ΑΣΤΙΚΗΣ ΑΝΑΓΕΝΝΗΣΗΣ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8316416" y="10527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2/2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8676456" y="6300000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8316416" y="6525344"/>
            <a:ext cx="576064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-1332656" y="980728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ΤΡΙΤΟ ΜΕΡΟΣ</a:t>
            </a:r>
            <a:endParaRPr lang="el-GR" sz="20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30296" y="1373867"/>
            <a:ext cx="8706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ΣΤΡΑΤΗΓΙΚΟΣ ΣΧΕΔΙΑΣΜΟΣ ΓΙΑ ΤΗΝ ΤΟΥΡΙΣΤΙΚΗ ΑΝΑΠΤΥΞΗ ΤΗΣ ΧΕΡΣΑΙΑΣ ΜΑΓΝΗΣΙΑΣ ΜΕ ΧΡΟΝΙΚΟ ΟΡΙΖΟΝΤΑ 2022 - ΝΕΑ ΜΟΝΟΠΑΤΙΑ</a:t>
            </a:r>
            <a:endParaRPr lang="el-GR" sz="2000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23528" y="3619182"/>
            <a:ext cx="835292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ΟΡΑΜΑ, ΑΞΟΝΕΣ ΔΡΑΣΗΣ ΚΑΙ ΑΝΑΠΤΥΞΙΑΚΟΙ ΣΤΟΧΟΙ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(παράμετροι - κριτήρια για τον καθορισμό τους, διατύπωση τους, εναλλακτικά σενάρια)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ΠΑΡΟΥΣΙΑΣΗ ΠΡΟΓΡΑΜΜΑΤΟΣ «ΝΕΑ ΜΟΝΟΠΑΤΙΑ»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 ΚΑΤΗΓΟΡΙΟΠΟΙΗΣΗ ΠΕΡΙΟΧΩΝ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 ΚΑΤΕΥΘΥΝΣΕΙΣ - ΔΡΑΣΕΙΣ ΓΙΑ ΠΕΡΙΟΧΕΣ 1</a:t>
            </a:r>
            <a:r>
              <a:rPr kumimoji="0" lang="el-GR" i="0" u="sng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ης</a:t>
            </a:r>
            <a:r>
              <a:rPr kumimoji="0" lang="el-GR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ΠΡΟΤΕΡΑΙΟΤΗΤΑΣ 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2.3. ΚΑΤΕΥΘΥΝΣΕΙΣ - ΔΡΑΣΕΙΣ ΓΙΑ ΠΕΡΙΟΧΕΣ 2</a:t>
            </a:r>
            <a:r>
              <a:rPr kumimoji="0" lang="el-GR" i="0" u="sng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ης</a:t>
            </a:r>
            <a:r>
              <a:rPr kumimoji="0" lang="el-GR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ΠΡΟΤΕΡΑΙΟΤΗΤΑΣ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ΧΑΡΤΗΣ ΠΡΟΤΑΣΗΣ </a:t>
            </a:r>
            <a:endParaRPr kumimoji="0" lang="el-GR" i="0" u="sng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8316416" y="10527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1/2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8676456" y="6300000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8316416" y="6525344"/>
            <a:ext cx="576064" cy="720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073846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E6B03208763A44EB64B9FC8A84B4CC804005E48DE7B391D904E817F9F36E6EFDCBC" ma:contentTypeVersion="27" ma:contentTypeDescription="Create a new document." ma:contentTypeScope="" ma:versionID="f59015344ce38924cb8527d380e7ea99"/>
</file>

<file path=customXml/itemProps1.xml><?xml version="1.0" encoding="utf-8"?>
<ds:datastoreItem xmlns:ds="http://schemas.openxmlformats.org/officeDocument/2006/customXml" ds:itemID="{41F8EBEB-A534-49D6-8165-FB550DA5706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C3A19E-850E-4592-8F4E-B822957E29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7DB65-ABF1-4733-B0CF-5F1176C4A38C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TS010073846</Template>
  <TotalTime>0</TotalTime>
  <Words>810</Words>
  <Application>Microsoft Office PowerPoint</Application>
  <PresentationFormat>Προβολή στην οθόνη (4:3)</PresentationFormat>
  <Paragraphs>188</Paragraphs>
  <Slides>12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TS010073846</vt:lpstr>
      <vt:lpstr>ΠΡΟΤΕΙΝΟΜΕΝΗ ΔΟΜΗ ΤΕΥΧΟΥΣ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ΠΡΟΤΕΙΝΟΜΕΝΗ ΔΟΜΗ ΤΕΥΧΟΥΣ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2012-05-19T08:23:01Z</dcterms:created>
  <dcterms:modified xsi:type="dcterms:W3CDTF">2012-05-25T09:52:12Z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