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1001-B162-48BA-8652-FE6A31FCA381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0281-EA90-40B0-B88C-8660D30593E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0160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1001-B162-48BA-8652-FE6A31FCA381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0281-EA90-40B0-B88C-8660D305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603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1001-B162-48BA-8652-FE6A31FCA381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0281-EA90-40B0-B88C-8660D305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316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1001-B162-48BA-8652-FE6A31FCA381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0281-EA90-40B0-B88C-8660D305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643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1001-B162-48BA-8652-FE6A31FCA381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0281-EA90-40B0-B88C-8660D30593E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7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1001-B162-48BA-8652-FE6A31FCA381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0281-EA90-40B0-B88C-8660D305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923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1001-B162-48BA-8652-FE6A31FCA381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0281-EA90-40B0-B88C-8660D305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463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1001-B162-48BA-8652-FE6A31FCA381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0281-EA90-40B0-B88C-8660D305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72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1001-B162-48BA-8652-FE6A31FCA381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0281-EA90-40B0-B88C-8660D305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8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6DB1001-B162-48BA-8652-FE6A31FCA381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190281-EA90-40B0-B88C-8660D305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175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1001-B162-48BA-8652-FE6A31FCA381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0281-EA90-40B0-B88C-8660D305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239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6DB1001-B162-48BA-8652-FE6A31FCA381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2190281-EA90-40B0-B88C-8660D30593E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4181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HTML-Forms-Media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err="1" smtClean="0"/>
              <a:t>Παναγιωτα</a:t>
            </a:r>
            <a:r>
              <a:rPr lang="el-GR" dirty="0" smtClean="0"/>
              <a:t> </a:t>
            </a:r>
            <a:r>
              <a:rPr lang="el-GR" dirty="0" err="1" smtClean="0"/>
              <a:t>κοντου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8486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HTML YouTube </a:t>
            </a:r>
            <a:r>
              <a:rPr lang="en-US" dirty="0" smtClean="0"/>
              <a:t>Videos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&lt;html&gt;</a:t>
            </a:r>
          </a:p>
          <a:p>
            <a:r>
              <a:rPr lang="en-US" dirty="0"/>
              <a:t>&lt;body&gt;</a:t>
            </a:r>
          </a:p>
          <a:p>
            <a:endParaRPr lang="en-US" dirty="0"/>
          </a:p>
          <a:p>
            <a:r>
              <a:rPr lang="en-US" dirty="0"/>
              <a:t>&lt;iframe width="420" height="345" </a:t>
            </a:r>
            <a:r>
              <a:rPr lang="en-US" dirty="0" err="1"/>
              <a:t>src</a:t>
            </a:r>
            <a:r>
              <a:rPr lang="en-US" dirty="0"/>
              <a:t>="https://www.youtube.com/embed/tgbNymZ7vqY"&gt;</a:t>
            </a:r>
          </a:p>
          <a:p>
            <a:r>
              <a:rPr lang="en-US" dirty="0"/>
              <a:t>&lt;/iframe&gt;</a:t>
            </a:r>
          </a:p>
          <a:p>
            <a:endParaRPr lang="en-US" dirty="0"/>
          </a:p>
          <a:p>
            <a:r>
              <a:rPr lang="en-US" dirty="0"/>
              <a:t>&lt;/body&gt;</a:t>
            </a:r>
          </a:p>
          <a:p>
            <a:r>
              <a:rPr lang="en-US" dirty="0"/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833521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 YouTube Videos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&lt;html&gt;</a:t>
            </a:r>
          </a:p>
          <a:p>
            <a:r>
              <a:rPr lang="en-US" dirty="0"/>
              <a:t>&lt;body&gt;</a:t>
            </a:r>
          </a:p>
          <a:p>
            <a:endParaRPr lang="en-US" dirty="0"/>
          </a:p>
          <a:p>
            <a:r>
              <a:rPr lang="en-US" dirty="0"/>
              <a:t>&lt;object width="420" height="</a:t>
            </a:r>
            <a:r>
              <a:rPr lang="en-US" dirty="0" smtClean="0"/>
              <a:t>315“ data</a:t>
            </a:r>
            <a:r>
              <a:rPr lang="en-US" dirty="0"/>
              <a:t>="https://www.youtube.com/v/tgbNymZ7vqY"&gt;</a:t>
            </a:r>
          </a:p>
          <a:p>
            <a:r>
              <a:rPr lang="en-US" dirty="0"/>
              <a:t>&lt;/object&gt;</a:t>
            </a:r>
          </a:p>
          <a:p>
            <a:endParaRPr lang="en-US" dirty="0"/>
          </a:p>
          <a:p>
            <a:r>
              <a:rPr lang="en-US" dirty="0"/>
              <a:t>&lt;/body&gt;</a:t>
            </a:r>
          </a:p>
          <a:p>
            <a:r>
              <a:rPr lang="en-US" dirty="0"/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787342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CSS can be added to HTML elements in 3 ways:</a:t>
            </a:r>
          </a:p>
          <a:p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Inline - by using the style attribute in HTML elements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Internal - by using a &lt;style&gt; element in the &lt;head&gt; section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External - by using an external CSS file</a:t>
            </a:r>
          </a:p>
        </p:txBody>
      </p:sp>
    </p:spTree>
    <p:extLst>
      <p:ext uri="{BB962C8B-B14F-4D97-AF65-F5344CB8AC3E}">
        <p14:creationId xmlns:p14="http://schemas.microsoft.com/office/powerpoint/2010/main" val="1380565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CSS-</a:t>
            </a:r>
            <a:r>
              <a:rPr lang="en-US" dirty="0"/>
              <a:t>Inline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&lt;html&gt;</a:t>
            </a:r>
          </a:p>
          <a:p>
            <a:r>
              <a:rPr lang="en-US" dirty="0"/>
              <a:t>&lt;body&gt;</a:t>
            </a:r>
          </a:p>
          <a:p>
            <a:endParaRPr lang="en-US" dirty="0"/>
          </a:p>
          <a:p>
            <a:r>
              <a:rPr lang="en-US" dirty="0"/>
              <a:t>&lt;h1 style="</a:t>
            </a:r>
            <a:r>
              <a:rPr lang="en-US" dirty="0" err="1"/>
              <a:t>color:blue</a:t>
            </a:r>
            <a:r>
              <a:rPr lang="en-US" dirty="0"/>
              <a:t>;"&gt;This is a Blue Heading&lt;/h1&gt;</a:t>
            </a:r>
          </a:p>
          <a:p>
            <a:endParaRPr lang="en-US" dirty="0"/>
          </a:p>
          <a:p>
            <a:r>
              <a:rPr lang="en-US" dirty="0"/>
              <a:t>&lt;/body&gt;</a:t>
            </a:r>
          </a:p>
          <a:p>
            <a:r>
              <a:rPr lang="en-US" dirty="0"/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3153303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CSS-</a:t>
            </a:r>
            <a:r>
              <a:rPr lang="en-US" dirty="0"/>
              <a:t>Internal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634965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An internal CSS is defined in the &lt;head&gt; section of an HTML page, within a &lt;style&gt; element</a:t>
            </a:r>
            <a:r>
              <a:rPr lang="en-US" b="1" dirty="0" smtClean="0">
                <a:solidFill>
                  <a:schemeClr val="accent2"/>
                </a:solidFill>
              </a:rPr>
              <a:t>:</a:t>
            </a:r>
          </a:p>
          <a:p>
            <a:r>
              <a:rPr lang="en-US" dirty="0" smtClean="0"/>
              <a:t>&lt;</a:t>
            </a:r>
            <a:r>
              <a:rPr lang="en-US" dirty="0"/>
              <a:t>html&gt;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&lt;head</a:t>
            </a:r>
            <a:r>
              <a:rPr lang="en-US" dirty="0" smtClean="0"/>
              <a:t>&gt;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b="1" dirty="0">
                <a:solidFill>
                  <a:schemeClr val="accent2"/>
                </a:solidFill>
              </a:rPr>
              <a:t>&lt;style&gt;</a:t>
            </a:r>
            <a:br>
              <a:rPr lang="en-US" b="1" dirty="0">
                <a:solidFill>
                  <a:schemeClr val="accent2"/>
                </a:solidFill>
              </a:rPr>
            </a:br>
            <a:r>
              <a:rPr lang="en-US" b="1" dirty="0">
                <a:solidFill>
                  <a:schemeClr val="accent2"/>
                </a:solidFill>
              </a:rPr>
              <a:t>body {background-color: </a:t>
            </a:r>
            <a:r>
              <a:rPr lang="en-US" b="1" dirty="0" err="1">
                <a:solidFill>
                  <a:schemeClr val="accent2"/>
                </a:solidFill>
              </a:rPr>
              <a:t>powderblue</a:t>
            </a:r>
            <a:r>
              <a:rPr lang="en-US" b="1" dirty="0">
                <a:solidFill>
                  <a:schemeClr val="accent2"/>
                </a:solidFill>
              </a:rPr>
              <a:t>;}</a:t>
            </a:r>
            <a:br>
              <a:rPr lang="en-US" b="1" dirty="0">
                <a:solidFill>
                  <a:schemeClr val="accent2"/>
                </a:solidFill>
              </a:rPr>
            </a:br>
            <a:r>
              <a:rPr lang="en-US" b="1" dirty="0">
                <a:solidFill>
                  <a:schemeClr val="accent2"/>
                </a:solidFill>
              </a:rPr>
              <a:t>h1   {color: blue;}</a:t>
            </a:r>
            <a:br>
              <a:rPr lang="en-US" b="1" dirty="0">
                <a:solidFill>
                  <a:schemeClr val="accent2"/>
                </a:solidFill>
              </a:rPr>
            </a:br>
            <a:r>
              <a:rPr lang="en-US" b="1" dirty="0">
                <a:solidFill>
                  <a:schemeClr val="accent2"/>
                </a:solidFill>
              </a:rPr>
              <a:t>p    {color: red;}</a:t>
            </a:r>
            <a:br>
              <a:rPr lang="en-US" b="1" dirty="0">
                <a:solidFill>
                  <a:schemeClr val="accent2"/>
                </a:solidFill>
              </a:rPr>
            </a:br>
            <a:r>
              <a:rPr lang="en-US" b="1" dirty="0">
                <a:solidFill>
                  <a:schemeClr val="accent2"/>
                </a:solidFill>
              </a:rPr>
              <a:t>&lt;/style</a:t>
            </a:r>
            <a:r>
              <a:rPr lang="en-US" b="1" dirty="0" smtClean="0">
                <a:solidFill>
                  <a:schemeClr val="accent2"/>
                </a:solidFill>
              </a:rPr>
              <a:t>&gt;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&lt;/head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&lt;body&gt;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&lt;h1&gt;This is a heading&lt;/h1&gt;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&lt;p&gt;This is a paragraph.&lt;/p&gt;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&lt;/body&gt;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&lt;/html&gt;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5069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CSS-External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1094720" cy="4634965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With an external style sheet, you can change the look of an entire web site, by changing one file!</a:t>
            </a:r>
          </a:p>
          <a:p>
            <a:r>
              <a:rPr lang="en-US" b="1" dirty="0">
                <a:solidFill>
                  <a:schemeClr val="accent2"/>
                </a:solidFill>
              </a:rPr>
              <a:t>To use an external style sheet, add a link to it in the &lt;head&gt; section of the HTML page</a:t>
            </a:r>
            <a:r>
              <a:rPr lang="en-US" b="1" dirty="0" smtClean="0">
                <a:solidFill>
                  <a:schemeClr val="accent2"/>
                </a:solidFill>
              </a:rPr>
              <a:t>:</a:t>
            </a:r>
          </a:p>
          <a:p>
            <a:r>
              <a:rPr lang="en-US" dirty="0">
                <a:solidFill>
                  <a:schemeClr val="tx1"/>
                </a:solidFill>
              </a:rPr>
              <a:t>&lt;html&gt;</a:t>
            </a:r>
          </a:p>
          <a:p>
            <a:r>
              <a:rPr lang="en-US" dirty="0">
                <a:solidFill>
                  <a:schemeClr val="tx1"/>
                </a:solidFill>
              </a:rPr>
              <a:t>&lt;head&gt;</a:t>
            </a:r>
          </a:p>
          <a:p>
            <a:r>
              <a:rPr lang="en-US" dirty="0">
                <a:solidFill>
                  <a:schemeClr val="tx1"/>
                </a:solidFill>
              </a:rPr>
              <a:t>  &lt;link </a:t>
            </a:r>
            <a:r>
              <a:rPr lang="en-US" dirty="0" err="1">
                <a:solidFill>
                  <a:schemeClr val="tx1"/>
                </a:solidFill>
              </a:rPr>
              <a:t>rel</a:t>
            </a:r>
            <a:r>
              <a:rPr lang="en-US" dirty="0">
                <a:solidFill>
                  <a:schemeClr val="tx1"/>
                </a:solidFill>
              </a:rPr>
              <a:t>="stylesheet" </a:t>
            </a:r>
            <a:r>
              <a:rPr lang="en-US" dirty="0" err="1">
                <a:solidFill>
                  <a:schemeClr val="tx1"/>
                </a:solidFill>
              </a:rPr>
              <a:t>href</a:t>
            </a:r>
            <a:r>
              <a:rPr lang="en-US" dirty="0">
                <a:solidFill>
                  <a:schemeClr val="tx1"/>
                </a:solidFill>
              </a:rPr>
              <a:t>="styles.css"&gt;</a:t>
            </a:r>
          </a:p>
          <a:p>
            <a:r>
              <a:rPr lang="en-US" dirty="0">
                <a:solidFill>
                  <a:schemeClr val="tx1"/>
                </a:solidFill>
              </a:rPr>
              <a:t>&lt;/head&gt;</a:t>
            </a:r>
          </a:p>
          <a:p>
            <a:r>
              <a:rPr lang="en-US" dirty="0">
                <a:solidFill>
                  <a:schemeClr val="tx1"/>
                </a:solidFill>
              </a:rPr>
              <a:t>&lt;body&gt;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&lt;h1&gt;This is a heading&lt;/h1&gt;</a:t>
            </a:r>
          </a:p>
          <a:p>
            <a:r>
              <a:rPr lang="en-US" dirty="0">
                <a:solidFill>
                  <a:schemeClr val="tx1"/>
                </a:solidFill>
              </a:rPr>
              <a:t>&lt;p&gt;This is a paragraph.&lt;/p&gt;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&lt;/body&gt;</a:t>
            </a:r>
          </a:p>
          <a:p>
            <a:r>
              <a:rPr lang="en-US" dirty="0">
                <a:solidFill>
                  <a:schemeClr val="tx1"/>
                </a:solidFill>
              </a:rPr>
              <a:t>&lt;/html&gt;</a:t>
            </a:r>
          </a:p>
          <a:p>
            <a:pPr marL="0" indent="0">
              <a:buNone/>
            </a:pP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8027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styles.css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body {</a:t>
            </a:r>
            <a:br>
              <a:rPr lang="en-US" dirty="0"/>
            </a:br>
            <a:r>
              <a:rPr lang="en-US" dirty="0"/>
              <a:t>  background-color: </a:t>
            </a:r>
            <a:r>
              <a:rPr lang="en-US" dirty="0" err="1"/>
              <a:t>powderblue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}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h1 {</a:t>
            </a:r>
            <a:br>
              <a:rPr lang="en-US" dirty="0"/>
            </a:br>
            <a:r>
              <a:rPr lang="en-US" dirty="0"/>
              <a:t>  color: blue;</a:t>
            </a:r>
            <a:br>
              <a:rPr lang="en-US" dirty="0"/>
            </a:br>
            <a:r>
              <a:rPr lang="en-US" dirty="0"/>
              <a:t>}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 {</a:t>
            </a:r>
            <a:br>
              <a:rPr lang="en-US" dirty="0"/>
            </a:br>
            <a:r>
              <a:rPr lang="en-US" dirty="0"/>
              <a:t>  color: red;</a:t>
            </a:r>
            <a:br>
              <a:rPr lang="en-US" dirty="0"/>
            </a:br>
            <a:r>
              <a:rPr lang="en-US" dirty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263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Φόρμες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&lt;form&gt;</a:t>
            </a:r>
          </a:p>
          <a:p>
            <a:r>
              <a:rPr lang="en-US" sz="2400" dirty="0"/>
              <a:t>First name: &lt;input type="text" name="</a:t>
            </a:r>
            <a:r>
              <a:rPr lang="en-US" sz="2400" dirty="0" err="1"/>
              <a:t>firstname</a:t>
            </a:r>
            <a:r>
              <a:rPr lang="en-US" sz="2400" dirty="0"/>
              <a:t>"&gt;&lt;</a:t>
            </a:r>
            <a:r>
              <a:rPr lang="en-US" sz="2400" dirty="0" err="1"/>
              <a:t>br</a:t>
            </a:r>
            <a:r>
              <a:rPr lang="en-US" sz="2400" dirty="0"/>
              <a:t>&gt;</a:t>
            </a:r>
          </a:p>
          <a:p>
            <a:r>
              <a:rPr lang="en-US" sz="2400" dirty="0"/>
              <a:t>Last name: &lt;input type="text" name="</a:t>
            </a:r>
            <a:r>
              <a:rPr lang="en-US" sz="2400" dirty="0" err="1"/>
              <a:t>lastname</a:t>
            </a:r>
            <a:r>
              <a:rPr lang="en-US" sz="2400" dirty="0"/>
              <a:t>"&gt;</a:t>
            </a:r>
          </a:p>
          <a:p>
            <a:r>
              <a:rPr lang="en-US" sz="2400" dirty="0"/>
              <a:t>&lt;/form&gt;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&lt;form&gt;</a:t>
            </a:r>
          </a:p>
          <a:p>
            <a:r>
              <a:rPr lang="en-US" sz="2400" dirty="0"/>
              <a:t>Password: &lt;input type="password" name="</a:t>
            </a:r>
            <a:r>
              <a:rPr lang="en-US" sz="2400" dirty="0" err="1"/>
              <a:t>pwd</a:t>
            </a:r>
            <a:r>
              <a:rPr lang="en-US" sz="2400" dirty="0"/>
              <a:t>"&gt;</a:t>
            </a:r>
          </a:p>
          <a:p>
            <a:r>
              <a:rPr lang="en-US" sz="2400" dirty="0"/>
              <a:t>&lt;/form</a:t>
            </a:r>
            <a:r>
              <a:rPr lang="en-US" sz="2400" dirty="0" smtClean="0"/>
              <a:t>&gt;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90870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Φόρμες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54618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500" dirty="0"/>
              <a:t>&lt;form&gt;</a:t>
            </a:r>
          </a:p>
          <a:p>
            <a:r>
              <a:rPr lang="en-US" sz="1500" dirty="0"/>
              <a:t>&lt;input type="radio" name="sex" value="male"&gt;Male&lt;</a:t>
            </a:r>
            <a:r>
              <a:rPr lang="en-US" sz="1500" dirty="0" err="1"/>
              <a:t>br</a:t>
            </a:r>
            <a:r>
              <a:rPr lang="en-US" sz="1500" dirty="0"/>
              <a:t>&gt;</a:t>
            </a:r>
          </a:p>
          <a:p>
            <a:r>
              <a:rPr lang="en-US" sz="1500" dirty="0"/>
              <a:t>&lt;input type="radio" name="sex" value="female"&gt;Female</a:t>
            </a:r>
          </a:p>
          <a:p>
            <a:r>
              <a:rPr lang="en-US" sz="1500" dirty="0"/>
              <a:t>&lt;/form&gt;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500" dirty="0"/>
              <a:t>&lt;form&gt;</a:t>
            </a:r>
          </a:p>
          <a:p>
            <a:r>
              <a:rPr lang="en-US" sz="1500" dirty="0"/>
              <a:t>&lt;input type="checkbox" name="vehicle" value="Bike"&gt;I have a bike&lt;</a:t>
            </a:r>
            <a:r>
              <a:rPr lang="en-US" sz="1500" dirty="0" err="1"/>
              <a:t>br</a:t>
            </a:r>
            <a:r>
              <a:rPr lang="en-US" sz="1500" dirty="0"/>
              <a:t>&gt;</a:t>
            </a:r>
          </a:p>
          <a:p>
            <a:r>
              <a:rPr lang="en-US" sz="1500" dirty="0"/>
              <a:t>&lt;input type="checkbox" name="vehicle" value="Car"&gt;I have a car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500" dirty="0"/>
              <a:t>&lt;/form&gt;</a:t>
            </a:r>
          </a:p>
          <a:p>
            <a:r>
              <a:rPr lang="en-US" sz="1500" dirty="0"/>
              <a:t>&lt;form name="input" action="html_form_action.asp" method="get"&gt;</a:t>
            </a:r>
          </a:p>
          <a:p>
            <a:r>
              <a:rPr lang="en-US" sz="1500" dirty="0"/>
              <a:t>Username: &lt;input type="text" name="user"&gt;</a:t>
            </a:r>
          </a:p>
          <a:p>
            <a:r>
              <a:rPr lang="en-US" sz="1500" dirty="0"/>
              <a:t>&lt;input type="submit" value="Submit"&gt;</a:t>
            </a:r>
          </a:p>
          <a:p>
            <a:r>
              <a:rPr lang="en-US" sz="1500" dirty="0"/>
              <a:t>&lt;/form&gt;</a:t>
            </a:r>
          </a:p>
        </p:txBody>
      </p:sp>
    </p:spTree>
    <p:extLst>
      <p:ext uri="{BB962C8B-B14F-4D97-AF65-F5344CB8AC3E}">
        <p14:creationId xmlns:p14="http://schemas.microsoft.com/office/powerpoint/2010/main" val="1588029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Media-</a:t>
            </a:r>
            <a:r>
              <a:rPr lang="el-GR" dirty="0" smtClean="0"/>
              <a:t>Πολυμέσα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Multimedia elements (like audio or video) are stored in media files.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most common way to discover the type of a file, is to look at the file extension.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Multimedia files have formats and different extensions like: .</a:t>
            </a:r>
            <a:r>
              <a:rPr lang="en-US" dirty="0" err="1"/>
              <a:t>swf</a:t>
            </a:r>
            <a:r>
              <a:rPr lang="en-US" dirty="0"/>
              <a:t>, .wav, .mp3, .mp4, .mpg, .</a:t>
            </a:r>
            <a:r>
              <a:rPr lang="en-US" dirty="0" err="1"/>
              <a:t>wmv</a:t>
            </a:r>
            <a:r>
              <a:rPr lang="en-US" dirty="0"/>
              <a:t>, and .</a:t>
            </a:r>
            <a:r>
              <a:rPr lang="en-US" dirty="0" err="1"/>
              <a:t>avi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497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HTML5 </a:t>
            </a:r>
            <a:r>
              <a:rPr lang="en-US" dirty="0" smtClean="0"/>
              <a:t>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&lt;html&gt;</a:t>
            </a:r>
          </a:p>
          <a:p>
            <a:r>
              <a:rPr lang="en-US" dirty="0"/>
              <a:t>&lt;body&gt;</a:t>
            </a:r>
          </a:p>
          <a:p>
            <a:endParaRPr lang="en-US" dirty="0"/>
          </a:p>
          <a:p>
            <a:r>
              <a:rPr lang="en-US" dirty="0"/>
              <a:t>&lt;video width="320" height="240" </a:t>
            </a:r>
            <a:r>
              <a:rPr lang="en-US" b="1" dirty="0">
                <a:solidFill>
                  <a:schemeClr val="accent2"/>
                </a:solidFill>
              </a:rPr>
              <a:t>controls</a:t>
            </a:r>
            <a:r>
              <a:rPr lang="en-US" dirty="0"/>
              <a:t>&gt;</a:t>
            </a:r>
          </a:p>
          <a:p>
            <a:r>
              <a:rPr lang="en-US" dirty="0"/>
              <a:t>  &lt;source </a:t>
            </a:r>
            <a:r>
              <a:rPr lang="en-US" dirty="0" err="1"/>
              <a:t>src</a:t>
            </a:r>
            <a:r>
              <a:rPr lang="en-US" dirty="0"/>
              <a:t>="movie.mp4" type="video/mp4"&gt;</a:t>
            </a:r>
          </a:p>
          <a:p>
            <a:r>
              <a:rPr lang="en-US" dirty="0" smtClean="0"/>
              <a:t>  </a:t>
            </a:r>
            <a:r>
              <a:rPr lang="en-US" dirty="0"/>
              <a:t>Your browser does not support the video tag.</a:t>
            </a:r>
          </a:p>
          <a:p>
            <a:r>
              <a:rPr lang="en-US" dirty="0"/>
              <a:t>&lt;/video&gt;</a:t>
            </a:r>
          </a:p>
          <a:p>
            <a:endParaRPr lang="en-US" dirty="0"/>
          </a:p>
          <a:p>
            <a:r>
              <a:rPr lang="en-US" dirty="0"/>
              <a:t>&lt;/body&gt;</a:t>
            </a:r>
          </a:p>
          <a:p>
            <a:r>
              <a:rPr lang="en-US" dirty="0"/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2191656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HTML5 </a:t>
            </a:r>
            <a:r>
              <a:rPr lang="en-US" dirty="0" smtClean="0"/>
              <a:t>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&lt;html&gt;</a:t>
            </a:r>
          </a:p>
          <a:p>
            <a:r>
              <a:rPr lang="en-US" dirty="0"/>
              <a:t>&lt;body&gt;</a:t>
            </a:r>
          </a:p>
          <a:p>
            <a:endParaRPr lang="en-US" dirty="0"/>
          </a:p>
          <a:p>
            <a:r>
              <a:rPr lang="en-US" dirty="0"/>
              <a:t>&lt;video width="320" height="240" </a:t>
            </a:r>
            <a:r>
              <a:rPr lang="en-US" b="1" dirty="0" err="1">
                <a:solidFill>
                  <a:schemeClr val="accent2"/>
                </a:solidFill>
              </a:rPr>
              <a:t>autoplay</a:t>
            </a:r>
            <a:r>
              <a:rPr lang="en-US" dirty="0"/>
              <a:t>&gt;</a:t>
            </a:r>
          </a:p>
          <a:p>
            <a:r>
              <a:rPr lang="en-US" dirty="0"/>
              <a:t>  &lt;source </a:t>
            </a:r>
            <a:r>
              <a:rPr lang="en-US" dirty="0" err="1"/>
              <a:t>src</a:t>
            </a:r>
            <a:r>
              <a:rPr lang="en-US" dirty="0"/>
              <a:t>="movie.mp4" type="video/mp4"&gt;</a:t>
            </a:r>
          </a:p>
          <a:p>
            <a:r>
              <a:rPr lang="en-US" dirty="0" smtClean="0"/>
              <a:t>Your </a:t>
            </a:r>
            <a:r>
              <a:rPr lang="en-US" dirty="0"/>
              <a:t>browser does not support the video tag.</a:t>
            </a:r>
          </a:p>
          <a:p>
            <a:r>
              <a:rPr lang="en-US" dirty="0"/>
              <a:t>&lt;/video&gt;</a:t>
            </a:r>
          </a:p>
          <a:p>
            <a:endParaRPr lang="en-US" dirty="0"/>
          </a:p>
          <a:p>
            <a:r>
              <a:rPr lang="en-US" dirty="0" smtClean="0"/>
              <a:t>&lt;/</a:t>
            </a:r>
            <a:r>
              <a:rPr lang="en-US" dirty="0"/>
              <a:t>body&gt;</a:t>
            </a:r>
          </a:p>
          <a:p>
            <a:r>
              <a:rPr lang="en-US" dirty="0"/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2998391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HTML5 </a:t>
            </a:r>
            <a:r>
              <a:rPr lang="en-US" dirty="0" smtClean="0"/>
              <a:t>Audio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&lt;html&gt;</a:t>
            </a:r>
          </a:p>
          <a:p>
            <a:r>
              <a:rPr lang="en-US" dirty="0"/>
              <a:t>&lt;body&gt;</a:t>
            </a:r>
          </a:p>
          <a:p>
            <a:endParaRPr lang="en-US" dirty="0"/>
          </a:p>
          <a:p>
            <a:r>
              <a:rPr lang="en-US" dirty="0"/>
              <a:t>&lt;audio controls&gt;</a:t>
            </a:r>
          </a:p>
          <a:p>
            <a:r>
              <a:rPr lang="en-US" dirty="0" smtClean="0"/>
              <a:t>&lt;</a:t>
            </a:r>
            <a:r>
              <a:rPr lang="en-US" dirty="0"/>
              <a:t>source </a:t>
            </a:r>
            <a:r>
              <a:rPr lang="en-US" dirty="0" err="1" smtClean="0"/>
              <a:t>src</a:t>
            </a:r>
            <a:r>
              <a:rPr lang="en-US" dirty="0" smtClean="0"/>
              <a:t>=“audio.mp3</a:t>
            </a:r>
            <a:r>
              <a:rPr lang="en-US" dirty="0"/>
              <a:t>" type="audio/mpeg"&gt;</a:t>
            </a:r>
          </a:p>
          <a:p>
            <a:r>
              <a:rPr lang="en-US" dirty="0"/>
              <a:t>Your browser does not support the audio element.</a:t>
            </a:r>
          </a:p>
          <a:p>
            <a:r>
              <a:rPr lang="en-US" dirty="0"/>
              <a:t>&lt;/audio&gt;</a:t>
            </a:r>
          </a:p>
          <a:p>
            <a:endParaRPr lang="en-US" dirty="0"/>
          </a:p>
          <a:p>
            <a:r>
              <a:rPr lang="en-US" dirty="0"/>
              <a:t>&lt;/body&gt;</a:t>
            </a:r>
          </a:p>
          <a:p>
            <a:r>
              <a:rPr lang="en-US" dirty="0"/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2698349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HTML Plug-ins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Helper applications (plug-ins) are computer programs that extend the standard functionality of a web browser.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Examples of well-known plug-ins are Java applets.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Plug-ins can be added to web pages with the &lt;object&gt; tag or the &lt;embed&gt; tag.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Plug-ins can be used for many purposes: display maps, scan for </a:t>
            </a:r>
            <a:r>
              <a:rPr lang="en-US" dirty="0" err="1" smtClean="0"/>
              <a:t>viruses,etc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929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HTML Plug-ins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10914207" cy="402336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2500" dirty="0"/>
              <a:t>&lt;object width="1400" height="500" data="mir.pdf"&gt;&lt;/object</a:t>
            </a:r>
            <a:r>
              <a:rPr lang="en-US" sz="2500" dirty="0" smtClean="0"/>
              <a:t>&gt;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5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500" dirty="0"/>
              <a:t>&lt;object width="400" height="50" data="Car-speakers-590x90.swf"&gt;&lt;/object&gt;</a:t>
            </a:r>
          </a:p>
        </p:txBody>
      </p:sp>
    </p:spTree>
    <p:extLst>
      <p:ext uri="{BB962C8B-B14F-4D97-AF65-F5344CB8AC3E}">
        <p14:creationId xmlns:p14="http://schemas.microsoft.com/office/powerpoint/2010/main" val="350153158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85</TotalTime>
  <Words>729</Words>
  <Application>Microsoft Office PowerPoint</Application>
  <PresentationFormat>Widescreen</PresentationFormat>
  <Paragraphs>126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Retrospect</vt:lpstr>
      <vt:lpstr>HTML-Forms-Media</vt:lpstr>
      <vt:lpstr>Φόρμες</vt:lpstr>
      <vt:lpstr>Φόρμες</vt:lpstr>
      <vt:lpstr>Media-Πολυμέσα</vt:lpstr>
      <vt:lpstr>HTML5 Video</vt:lpstr>
      <vt:lpstr>HTML5 Video</vt:lpstr>
      <vt:lpstr>HTML5 Audio</vt:lpstr>
      <vt:lpstr>HTML Plug-ins</vt:lpstr>
      <vt:lpstr>HTML Plug-ins</vt:lpstr>
      <vt:lpstr>HTML YouTube Videos</vt:lpstr>
      <vt:lpstr>HTML YouTube Videos</vt:lpstr>
      <vt:lpstr>CSS</vt:lpstr>
      <vt:lpstr>CSS-Inline </vt:lpstr>
      <vt:lpstr>CSS-Internal</vt:lpstr>
      <vt:lpstr>CSS-External</vt:lpstr>
      <vt:lpstr>styles.css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HTML-Forms-Media</dc:title>
  <dc:creator>panagiota</dc:creator>
  <cp:lastModifiedBy>panagiota</cp:lastModifiedBy>
  <cp:revision>5</cp:revision>
  <dcterms:created xsi:type="dcterms:W3CDTF">2019-01-16T09:31:29Z</dcterms:created>
  <dcterms:modified xsi:type="dcterms:W3CDTF">2019-01-16T10:56:31Z</dcterms:modified>
</cp:coreProperties>
</file>