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61" r:id="rId6"/>
    <p:sldId id="262" r:id="rId7"/>
    <p:sldId id="263" r:id="rId8"/>
    <p:sldId id="264" r:id="rId9"/>
    <p:sldId id="268" r:id="rId10"/>
    <p:sldId id="280" r:id="rId11"/>
    <p:sldId id="295" r:id="rId12"/>
    <p:sldId id="270" r:id="rId13"/>
    <p:sldId id="276" r:id="rId14"/>
    <p:sldId id="277" r:id="rId15"/>
    <p:sldId id="271" r:id="rId16"/>
    <p:sldId id="272" r:id="rId17"/>
    <p:sldId id="273" r:id="rId18"/>
    <p:sldId id="274" r:id="rId19"/>
    <p:sldId id="275" r:id="rId20"/>
    <p:sldId id="267" r:id="rId21"/>
    <p:sldId id="260" r:id="rId22"/>
    <p:sldId id="278" r:id="rId23"/>
    <p:sldId id="279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93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260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81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277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222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793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794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47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567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76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673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636A0-F133-47FF-9FF7-5393188E9FAB}" type="datetimeFigureOut">
              <a:rPr lang="el-GR" smtClean="0"/>
              <a:t>22/3/2016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193D7-EF95-4CD3-A2F5-E9B512E693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230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colorcoat-online.com/blog/index.php/2013/05/university-of-cambridge-set-to-produce-biggest-sustainable-housing-development-in-the-uk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magx.com/places/historical-buildings-of-oxford-university.htm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/url?sa=i&amp;rct=j&amp;q=&amp;esrc=s&amp;frm=1&amp;source=images&amp;cd=&amp;cad=rja&amp;uact=8&amp;ved=0ahUKEwis8-D_-tTLAhWC7xQKHSmyAdcQjRwIBw&amp;url=https://www.kent.ac.uk/locations/canterbury/accommodation/&amp;psig=AFQjCNHYD_sSbNNxoZzUxagamDgJFaGudg&amp;ust=1458759027698917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tudyinuk.universiablogs.net/files/Campus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Παραδείγματα πανεπιστημιακών</a:t>
            </a:r>
            <a:br>
              <a:rPr lang="el-GR" dirty="0" smtClean="0"/>
            </a:br>
            <a:r>
              <a:rPr lang="en-US" dirty="0" smtClean="0"/>
              <a:t>campus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b="1" dirty="0" smtClean="0">
                <a:solidFill>
                  <a:schemeClr val="tx1"/>
                </a:solidFill>
              </a:rPr>
              <a:t>Άσπα Γοσποδίνη</a:t>
            </a:r>
            <a:endParaRPr lang="el-G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8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steruser\Desktop\Στούντιο ΠΟλ 1β διαλέξεις\student campus\campus-east-west-demoplan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76" y="0"/>
            <a:ext cx="6481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896544" cy="694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4452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Oklahoma Sate University USA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827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Βρετανικά πανεπιστήμια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768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655" y="605264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Cambridge university campus, UK</a:t>
            </a:r>
            <a:endParaRPr lang="el-GR" dirty="0"/>
          </a:p>
        </p:txBody>
      </p:sp>
      <p:pic>
        <p:nvPicPr>
          <p:cNvPr id="18436" name="Picture 4" descr="http://www.colorcoat-online.com/blog/wp-content/uploads/2013/05/cambridgeunicampus1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" y="1196752"/>
            <a:ext cx="9127562" cy="33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655" y="116632"/>
            <a:ext cx="719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Ιστορικά πανεπιστήμια με κτηριακές εγκαταστάσεις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χρόνων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783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magx.com/www/images/places/historical-buildings-oxford-university/oxford-university1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050581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Oxford University campus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832655" y="116632"/>
            <a:ext cx="719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Ιστορικά πανεπιστήμια με κτηριακές εγκαταστάσεις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χρόνων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11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kent.ac.uk/accommodation/virtualtour/shared/ui/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4527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7813" y="63093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Kent University, UK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33265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Σύγχρονα πανεπιστημιακά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campuses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728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6" y="1124744"/>
            <a:ext cx="9144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9411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Warwick University UK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638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steruser\Desktop\Στούντιο ΠΟλ 1β διαλέξεις\student campus\University of Ediborgh kings-building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918028"/>
            <a:ext cx="6192689" cy="368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530120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University of </a:t>
            </a:r>
            <a:r>
              <a:rPr lang="fr-FR" dirty="0" err="1" smtClean="0"/>
              <a:t>Ediborough</a:t>
            </a:r>
            <a:r>
              <a:rPr lang="fr-FR" dirty="0" smtClean="0"/>
              <a:t> </a:t>
            </a:r>
            <a:r>
              <a:rPr lang="fr-FR" dirty="0" err="1" smtClean="0"/>
              <a:t>kings</a:t>
            </a:r>
            <a:r>
              <a:rPr lang="fr-FR" dirty="0" smtClean="0"/>
              <a:t>-buildings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396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University of Birmingham Camp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40768"/>
            <a:ext cx="69223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University of Birmingham Campus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404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es.org.uk/SpringboardWebApp/userfiles/res/image/conference/2016/Aerial%20Campus%20we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90402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2128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University of Sussex  campus, UK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376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Αμερικανικά Πανεπιστήμια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59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78092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ΑΣΙΑ ΚΑΙ ΑΠΩ ΑΝΑΤΟΛΗ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26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user\Desktop\Στούντιο ΠΟλ 1β διαλέξεις\student campus\2 China University campus of Weifang city _001-Aerial_02-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452890" cy="51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237312"/>
            <a:ext cx="694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campus of </a:t>
            </a:r>
            <a:r>
              <a:rPr lang="en-US" dirty="0" err="1" smtClean="0"/>
              <a:t>Weifang</a:t>
            </a:r>
            <a:r>
              <a:rPr lang="en-US" dirty="0" smtClean="0"/>
              <a:t> city</a:t>
            </a:r>
            <a:r>
              <a:rPr lang="el-GR" dirty="0" smtClean="0"/>
              <a:t>, </a:t>
            </a:r>
            <a:r>
              <a:rPr lang="en-US" dirty="0" smtClean="0"/>
              <a:t>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79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steruser\Desktop\Στούντιο ΠΟλ 1β διαλέξεις\student campus\Shangai Technical University 442-mediumthum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11" y="404664"/>
            <a:ext cx="6670533" cy="440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15719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Shangai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University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721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Masteruser\Desktop\Στούντιο ΠΟλ 1β διαλέξεις\student campus\INHA University South Co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7704856" cy="52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02128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INHA University South </a:t>
            </a:r>
            <a:r>
              <a:rPr lang="fr-FR" dirty="0" err="1" smtClean="0"/>
              <a:t>Corea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0581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steruser\Desktop\Στούντιο ΠΟλ 1β διαλέξεις\student campus\ITU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757"/>
            <a:ext cx="8695502" cy="57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9337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steruser\Desktop\Στούντιο ΠΟλ 1β διαλέξεις\student campus\ITU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8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6130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steruser\Desktop\Στούντιο ΠΟλ 1β διαλέξεις\student campus\ITU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61944" cy="563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2221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steruser\Desktop\Στούντιο ΠΟλ 1β διαλέξεις\student campus\ITU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48464" cy="58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207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steruser\Desktop\Στούντιο ΠΟλ 1β διαλέξεις\student campus\ITU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100392" cy="53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900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steruser\Desktop\Στούντιο ΠΟλ 1β διαλέξεις\student campus\ITU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32440" cy="56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933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teruser\Desktop\Στούντιο ΠΟλ 1β διαλέξεις\student campus\2 University of Massachussets Bos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849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15719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University of Massachussetts, Boston, USA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8844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steruser\Desktop\Στούντιο ΠΟλ 1β διαλέξεις\student campus\ITU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76456" cy="44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1531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asteruser\Desktop\Στούντιο ΠΟλ 1β διαλέξεις\student campus\ITU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04448" cy="44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859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steruser\Desktop\Στούντιο ΠΟλ 1β διαλέξεις\student campus\ITU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028384" cy="4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5185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asteruser\Desktop\Στούντιο ΠΟλ 1β διαλέξεις\student campus\ITU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60432" cy="56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3480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steruser\Desktop\Στούντιο ΠΟλ 1β διαλέξεις\student campus\ITU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32440" cy="56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47544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steruser\Desktop\Στούντιο ΠΟλ 1β διαλέξεις\student campus\ITU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0432" cy="56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5569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asteruser\Desktop\Στούντιο ΠΟλ 1β διαλέξεις\student campus\IT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388424" cy="55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ITU</a:t>
            </a:r>
            <a:r>
              <a:rPr lang="el-GR" dirty="0" smtClean="0"/>
              <a:t> </a:t>
            </a:r>
            <a:r>
              <a:rPr lang="en-US" dirty="0" smtClean="0"/>
              <a:t>Beijing China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3082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teruser\Desktop\Στούντιο ΠΟλ 1β διαλέξεις\student campus\3 University of Massachussets Bos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524328" cy="50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6" y="6165304"/>
            <a:ext cx="83343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28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steruser\Desktop\Στούντιο ΠΟλ 1β διαλέξεις\student campus\University of Massachussets Bos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72400" cy="56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6" y="6165304"/>
            <a:ext cx="83343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12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steruser\Desktop\Στούντιο ΠΟλ 1β διαλέξεις\student campus\Washington Sate univers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45305" cy="54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373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Washington State </a:t>
            </a:r>
            <a:r>
              <a:rPr lang="fr-FR" dirty="0"/>
              <a:t>U</a:t>
            </a:r>
            <a:r>
              <a:rPr lang="fr-FR" dirty="0" smtClean="0"/>
              <a:t>niversity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698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steruser\Desktop\Στούντιο ΠΟλ 1β διαλέξεις\student campus\Washington State University Pull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7512"/>
            <a:ext cx="7813725" cy="60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02036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Washington State University - Pullman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5453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teruser\Desktop\Στούντιο ΠΟλ 1β διαλέξεις\student campus\Washington State University spok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335595" cy="60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30233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Washington State University - Spokane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227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steruser\Desktop\Στούντιο ΠΟλ 1β διαλέξεις\student campus\Tenessee WC-Masterplan_p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56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373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Tenessee</a:t>
            </a:r>
            <a:r>
              <a:rPr lang="fr-FR" dirty="0" smtClean="0"/>
              <a:t> WC-</a:t>
            </a:r>
            <a:r>
              <a:rPr lang="fr-FR" dirty="0" err="1" smtClean="0"/>
              <a:t>Masterplan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690585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143</Words>
  <Application>Microsoft Office PowerPoint</Application>
  <PresentationFormat>Προβολή στην οθόνη (4:3)</PresentationFormat>
  <Paragraphs>39</Paragraphs>
  <Slides>36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37" baseType="lpstr">
      <vt:lpstr>Θέμα του Office</vt:lpstr>
      <vt:lpstr>Παραδείγματα πανεπιστημιακών campus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Παραδείγματα πανεπιστημιακών campus</dc:title>
  <dc:creator>Masteruser</dc:creator>
  <cp:lastModifiedBy>Masteruser</cp:lastModifiedBy>
  <cp:revision>29</cp:revision>
  <dcterms:created xsi:type="dcterms:W3CDTF">2016-03-22T18:33:22Z</dcterms:created>
  <dcterms:modified xsi:type="dcterms:W3CDTF">2016-03-22T19:27:25Z</dcterms:modified>
</cp:coreProperties>
</file>