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4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FB8E4-E628-4491-9C75-D4F5C666E279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l-GR"/>
        </a:p>
      </dgm:t>
    </dgm:pt>
    <dgm:pt modelId="{21335E9C-A4B4-4AA5-8E1B-83923CA4599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21F9C-911F-4475-97EF-79661D84C785}" type="parTrans" cxnId="{F04D7E8B-C0A2-4276-9784-563E46D53BA3}">
      <dgm:prSet/>
      <dgm:spPr/>
      <dgm:t>
        <a:bodyPr/>
        <a:lstStyle/>
        <a:p>
          <a:endParaRPr lang="el-GR"/>
        </a:p>
      </dgm:t>
    </dgm:pt>
    <dgm:pt modelId="{B61C40C6-7EF7-42AC-B492-A39085EECDF9}" type="sibTrans" cxnId="{F04D7E8B-C0A2-4276-9784-563E46D53BA3}">
      <dgm:prSet/>
      <dgm:spPr/>
      <dgm:t>
        <a:bodyPr/>
        <a:lstStyle/>
        <a:p>
          <a:endParaRPr lang="el-GR"/>
        </a:p>
      </dgm:t>
    </dgm:pt>
    <dgm:pt modelId="{095C0F9D-46E7-4B40-A069-91B64F19D32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AC6A6B-6515-4D79-B7DA-7B9F6371AEA4}" type="parTrans" cxnId="{3A83D57A-0A64-436C-9A57-B1F8ADCFB433}">
      <dgm:prSet/>
      <dgm:spPr/>
      <dgm:t>
        <a:bodyPr/>
        <a:lstStyle/>
        <a:p>
          <a:endParaRPr lang="el-GR"/>
        </a:p>
      </dgm:t>
    </dgm:pt>
    <dgm:pt modelId="{5E6483DC-C128-4774-8DAD-9FAB848F3830}" type="sibTrans" cxnId="{3A83D57A-0A64-436C-9A57-B1F8ADCFB433}">
      <dgm:prSet/>
      <dgm:spPr/>
      <dgm:t>
        <a:bodyPr/>
        <a:lstStyle/>
        <a:p>
          <a:endParaRPr lang="el-GR"/>
        </a:p>
      </dgm:t>
    </dgm:pt>
    <dgm:pt modelId="{A6CA87C5-3BB5-4484-AFA8-39093A6FFD16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ACF33-36AA-4EFA-A3F7-44AB8B9294C4}" type="parTrans" cxnId="{74DF3A17-1CBD-4F7C-9A1F-58D44ED5AC32}">
      <dgm:prSet/>
      <dgm:spPr/>
      <dgm:t>
        <a:bodyPr/>
        <a:lstStyle/>
        <a:p>
          <a:endParaRPr lang="el-GR"/>
        </a:p>
      </dgm:t>
    </dgm:pt>
    <dgm:pt modelId="{2CDC5566-D841-46D4-A00E-C21D653B1698}" type="sibTrans" cxnId="{74DF3A17-1CBD-4F7C-9A1F-58D44ED5AC32}">
      <dgm:prSet/>
      <dgm:spPr/>
      <dgm:t>
        <a:bodyPr/>
        <a:lstStyle/>
        <a:p>
          <a:endParaRPr lang="el-GR"/>
        </a:p>
      </dgm:t>
    </dgm:pt>
    <dgm:pt modelId="{B26D59A2-06B8-4940-BCAA-C2813CFA063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City Bus Network</a:t>
          </a:r>
          <a:endParaRPr lang="el-G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B7FBBA-F944-48A4-B4AD-2C8D82C664FB}" type="parTrans" cxnId="{E091823B-6DC7-495F-AB1D-52CA6023658B}">
      <dgm:prSet/>
      <dgm:spPr/>
      <dgm:t>
        <a:bodyPr/>
        <a:lstStyle/>
        <a:p>
          <a:endParaRPr lang="el-GR"/>
        </a:p>
      </dgm:t>
    </dgm:pt>
    <dgm:pt modelId="{DF326593-64FD-454E-9265-2B331715E820}" type="sibTrans" cxnId="{E091823B-6DC7-495F-AB1D-52CA6023658B}">
      <dgm:prSet/>
      <dgm:spPr/>
      <dgm:t>
        <a:bodyPr/>
        <a:lstStyle/>
        <a:p>
          <a:endParaRPr lang="el-GR"/>
        </a:p>
      </dgm:t>
    </dgm:pt>
    <dgm:pt modelId="{EDD8D755-BB3C-41A4-BDF7-8C62AE648EA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Problem Description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CE65D8-661A-4622-B065-3CD40A03B9D2}" type="parTrans" cxnId="{AC06A2E0-DCF0-471C-BB24-574C9D32BBE4}">
      <dgm:prSet/>
      <dgm:spPr/>
      <dgm:t>
        <a:bodyPr/>
        <a:lstStyle/>
        <a:p>
          <a:endParaRPr lang="el-GR"/>
        </a:p>
      </dgm:t>
    </dgm:pt>
    <dgm:pt modelId="{BDEE4D11-18DC-431C-A476-24BBAA23BB8C}" type="sibTrans" cxnId="{AC06A2E0-DCF0-471C-BB24-574C9D32BBE4}">
      <dgm:prSet/>
      <dgm:spPr/>
      <dgm:t>
        <a:bodyPr/>
        <a:lstStyle/>
        <a:p>
          <a:endParaRPr lang="el-GR"/>
        </a:p>
      </dgm:t>
    </dgm:pt>
    <dgm:pt modelId="{6AA68B83-7E6E-434C-A6D8-5BF97609EF7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Case of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Trikala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ADDF73-1443-409E-BFD9-22216DE47360}" type="parTrans" cxnId="{36FBBF7C-205A-4B27-80F6-BAB0E90FC563}">
      <dgm:prSet/>
      <dgm:spPr/>
      <dgm:t>
        <a:bodyPr/>
        <a:lstStyle/>
        <a:p>
          <a:endParaRPr lang="el-GR"/>
        </a:p>
      </dgm:t>
    </dgm:pt>
    <dgm:pt modelId="{3E308C4F-29C1-4DAC-95D7-255F5FC4D78B}" type="sibTrans" cxnId="{36FBBF7C-205A-4B27-80F6-BAB0E90FC563}">
      <dgm:prSet/>
      <dgm:spPr/>
      <dgm:t>
        <a:bodyPr/>
        <a:lstStyle/>
        <a:p>
          <a:endParaRPr lang="el-GR"/>
        </a:p>
      </dgm:t>
    </dgm:pt>
    <dgm:pt modelId="{E3C10E74-B6D3-43CE-BF01-F2E94A60E071}" type="pres">
      <dgm:prSet presAssocID="{B82FB8E4-E628-4491-9C75-D4F5C666E2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01C42C-1D18-43CF-BB46-A387F11006E8}" type="pres">
      <dgm:prSet presAssocID="{21335E9C-A4B4-4AA5-8E1B-83923CA45990}" presName="composite" presStyleCnt="0"/>
      <dgm:spPr/>
    </dgm:pt>
    <dgm:pt modelId="{7567645D-80DC-4901-A513-932412AAD993}" type="pres">
      <dgm:prSet presAssocID="{21335E9C-A4B4-4AA5-8E1B-83923CA4599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B3CADC-4F21-4A48-8CB3-AD10E8AA3D86}" type="pres">
      <dgm:prSet presAssocID="{21335E9C-A4B4-4AA5-8E1B-83923CA4599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D71461-CF02-410C-9F42-F0F4B70E5B51}" type="pres">
      <dgm:prSet presAssocID="{B61C40C6-7EF7-42AC-B492-A39085EECDF9}" presName="sp" presStyleCnt="0"/>
      <dgm:spPr/>
    </dgm:pt>
    <dgm:pt modelId="{AC2EE27E-1FCC-4257-B370-4C1A20D70E24}" type="pres">
      <dgm:prSet presAssocID="{095C0F9D-46E7-4B40-A069-91B64F19D324}" presName="composite" presStyleCnt="0"/>
      <dgm:spPr/>
    </dgm:pt>
    <dgm:pt modelId="{50A299F7-3098-4158-A8F1-330D693B2BC8}" type="pres">
      <dgm:prSet presAssocID="{095C0F9D-46E7-4B40-A069-91B64F19D32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9F1863-16BF-4646-84D3-2E3393CC6672}" type="pres">
      <dgm:prSet presAssocID="{095C0F9D-46E7-4B40-A069-91B64F19D32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78D7B8-4E6A-4BA6-9949-F5221EA1B92E}" type="pres">
      <dgm:prSet presAssocID="{5E6483DC-C128-4774-8DAD-9FAB848F3830}" presName="sp" presStyleCnt="0"/>
      <dgm:spPr/>
    </dgm:pt>
    <dgm:pt modelId="{F5B5D483-6D94-4602-94B6-7588DF318660}" type="pres">
      <dgm:prSet presAssocID="{A6CA87C5-3BB5-4484-AFA8-39093A6FFD16}" presName="composite" presStyleCnt="0"/>
      <dgm:spPr/>
    </dgm:pt>
    <dgm:pt modelId="{0FA654A9-9F6B-467E-BE09-4A34E7D3785E}" type="pres">
      <dgm:prSet presAssocID="{A6CA87C5-3BB5-4484-AFA8-39093A6FFD1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02740C-FB5E-4A04-9FE8-87C146702564}" type="pres">
      <dgm:prSet presAssocID="{A6CA87C5-3BB5-4484-AFA8-39093A6FFD1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A870881-2BAF-4CDD-B227-65A131081B70}" type="presOf" srcId="{6AA68B83-7E6E-434C-A6D8-5BF97609EF74}" destId="{5E02740C-FB5E-4A04-9FE8-87C146702564}" srcOrd="0" destOrd="0" presId="urn:microsoft.com/office/officeart/2005/8/layout/chevron2"/>
    <dgm:cxn modelId="{74DF3A17-1CBD-4F7C-9A1F-58D44ED5AC32}" srcId="{B82FB8E4-E628-4491-9C75-D4F5C666E279}" destId="{A6CA87C5-3BB5-4484-AFA8-39093A6FFD16}" srcOrd="2" destOrd="0" parTransId="{353ACF33-36AA-4EFA-A3F7-44AB8B9294C4}" sibTransId="{2CDC5566-D841-46D4-A00E-C21D653B1698}"/>
    <dgm:cxn modelId="{AC06A2E0-DCF0-471C-BB24-574C9D32BBE4}" srcId="{095C0F9D-46E7-4B40-A069-91B64F19D324}" destId="{EDD8D755-BB3C-41A4-BDF7-8C62AE648EAE}" srcOrd="0" destOrd="0" parTransId="{E6CE65D8-661A-4622-B065-3CD40A03B9D2}" sibTransId="{BDEE4D11-18DC-431C-A476-24BBAA23BB8C}"/>
    <dgm:cxn modelId="{BAC22C1A-1117-415E-88B1-4A127998FC57}" type="presOf" srcId="{EDD8D755-BB3C-41A4-BDF7-8C62AE648EAE}" destId="{289F1863-16BF-4646-84D3-2E3393CC6672}" srcOrd="0" destOrd="0" presId="urn:microsoft.com/office/officeart/2005/8/layout/chevron2"/>
    <dgm:cxn modelId="{E091823B-6DC7-495F-AB1D-52CA6023658B}" srcId="{21335E9C-A4B4-4AA5-8E1B-83923CA45990}" destId="{B26D59A2-06B8-4940-BCAA-C2813CFA063E}" srcOrd="0" destOrd="0" parTransId="{CDB7FBBA-F944-48A4-B4AD-2C8D82C664FB}" sibTransId="{DF326593-64FD-454E-9265-2B331715E820}"/>
    <dgm:cxn modelId="{F04D7E8B-C0A2-4276-9784-563E46D53BA3}" srcId="{B82FB8E4-E628-4491-9C75-D4F5C666E279}" destId="{21335E9C-A4B4-4AA5-8E1B-83923CA45990}" srcOrd="0" destOrd="0" parTransId="{B4821F9C-911F-4475-97EF-79661D84C785}" sibTransId="{B61C40C6-7EF7-42AC-B492-A39085EECDF9}"/>
    <dgm:cxn modelId="{3A83D57A-0A64-436C-9A57-B1F8ADCFB433}" srcId="{B82FB8E4-E628-4491-9C75-D4F5C666E279}" destId="{095C0F9D-46E7-4B40-A069-91B64F19D324}" srcOrd="1" destOrd="0" parTransId="{20AC6A6B-6515-4D79-B7DA-7B9F6371AEA4}" sibTransId="{5E6483DC-C128-4774-8DAD-9FAB848F3830}"/>
    <dgm:cxn modelId="{EAD0C1A6-BCF9-4CA6-8E37-DF2A2F3BAA74}" type="presOf" srcId="{B26D59A2-06B8-4940-BCAA-C2813CFA063E}" destId="{59B3CADC-4F21-4A48-8CB3-AD10E8AA3D86}" srcOrd="0" destOrd="0" presId="urn:microsoft.com/office/officeart/2005/8/layout/chevron2"/>
    <dgm:cxn modelId="{50E47DFF-66AA-430F-B7EF-69824C40E726}" type="presOf" srcId="{A6CA87C5-3BB5-4484-AFA8-39093A6FFD16}" destId="{0FA654A9-9F6B-467E-BE09-4A34E7D3785E}" srcOrd="0" destOrd="0" presId="urn:microsoft.com/office/officeart/2005/8/layout/chevron2"/>
    <dgm:cxn modelId="{01597943-F3ED-4711-BEDA-D032D8785DCE}" type="presOf" srcId="{095C0F9D-46E7-4B40-A069-91B64F19D324}" destId="{50A299F7-3098-4158-A8F1-330D693B2BC8}" srcOrd="0" destOrd="0" presId="urn:microsoft.com/office/officeart/2005/8/layout/chevron2"/>
    <dgm:cxn modelId="{A67E55C5-E796-47B2-A3F5-E22447C7BBD5}" type="presOf" srcId="{21335E9C-A4B4-4AA5-8E1B-83923CA45990}" destId="{7567645D-80DC-4901-A513-932412AAD993}" srcOrd="0" destOrd="0" presId="urn:microsoft.com/office/officeart/2005/8/layout/chevron2"/>
    <dgm:cxn modelId="{B6EC58A9-37BE-43A2-A6ED-55A58E72FE35}" type="presOf" srcId="{B82FB8E4-E628-4491-9C75-D4F5C666E279}" destId="{E3C10E74-B6D3-43CE-BF01-F2E94A60E071}" srcOrd="0" destOrd="0" presId="urn:microsoft.com/office/officeart/2005/8/layout/chevron2"/>
    <dgm:cxn modelId="{36FBBF7C-205A-4B27-80F6-BAB0E90FC563}" srcId="{A6CA87C5-3BB5-4484-AFA8-39093A6FFD16}" destId="{6AA68B83-7E6E-434C-A6D8-5BF97609EF74}" srcOrd="0" destOrd="0" parTransId="{E8ADDF73-1443-409E-BFD9-22216DE47360}" sibTransId="{3E308C4F-29C1-4DAC-95D7-255F5FC4D78B}"/>
    <dgm:cxn modelId="{FCBBAA7A-AB65-4C4B-82B9-1987A1BDDDAA}" type="presParOf" srcId="{E3C10E74-B6D3-43CE-BF01-F2E94A60E071}" destId="{3301C42C-1D18-43CF-BB46-A387F11006E8}" srcOrd="0" destOrd="0" presId="urn:microsoft.com/office/officeart/2005/8/layout/chevron2"/>
    <dgm:cxn modelId="{A609D4DF-7863-4532-80CB-772C467B44CA}" type="presParOf" srcId="{3301C42C-1D18-43CF-BB46-A387F11006E8}" destId="{7567645D-80DC-4901-A513-932412AAD993}" srcOrd="0" destOrd="0" presId="urn:microsoft.com/office/officeart/2005/8/layout/chevron2"/>
    <dgm:cxn modelId="{ADF3057E-F3FF-44A2-AFEA-60109AB0C05E}" type="presParOf" srcId="{3301C42C-1D18-43CF-BB46-A387F11006E8}" destId="{59B3CADC-4F21-4A48-8CB3-AD10E8AA3D86}" srcOrd="1" destOrd="0" presId="urn:microsoft.com/office/officeart/2005/8/layout/chevron2"/>
    <dgm:cxn modelId="{1DA1FC5D-C00B-4AFE-9414-CA529ED76024}" type="presParOf" srcId="{E3C10E74-B6D3-43CE-BF01-F2E94A60E071}" destId="{2FD71461-CF02-410C-9F42-F0F4B70E5B51}" srcOrd="1" destOrd="0" presId="urn:microsoft.com/office/officeart/2005/8/layout/chevron2"/>
    <dgm:cxn modelId="{717D1A6D-1BBC-4BDB-BC01-01EA555E3C9B}" type="presParOf" srcId="{E3C10E74-B6D3-43CE-BF01-F2E94A60E071}" destId="{AC2EE27E-1FCC-4257-B370-4C1A20D70E24}" srcOrd="2" destOrd="0" presId="urn:microsoft.com/office/officeart/2005/8/layout/chevron2"/>
    <dgm:cxn modelId="{BEE51A62-7A15-4E7C-8648-109C1CB3480A}" type="presParOf" srcId="{AC2EE27E-1FCC-4257-B370-4C1A20D70E24}" destId="{50A299F7-3098-4158-A8F1-330D693B2BC8}" srcOrd="0" destOrd="0" presId="urn:microsoft.com/office/officeart/2005/8/layout/chevron2"/>
    <dgm:cxn modelId="{69E00E5D-264F-4B97-B1E8-A5F014E6A618}" type="presParOf" srcId="{AC2EE27E-1FCC-4257-B370-4C1A20D70E24}" destId="{289F1863-16BF-4646-84D3-2E3393CC6672}" srcOrd="1" destOrd="0" presId="urn:microsoft.com/office/officeart/2005/8/layout/chevron2"/>
    <dgm:cxn modelId="{B56A370F-8C0F-48C5-BC64-A19E65779B1E}" type="presParOf" srcId="{E3C10E74-B6D3-43CE-BF01-F2E94A60E071}" destId="{7B78D7B8-4E6A-4BA6-9949-F5221EA1B92E}" srcOrd="3" destOrd="0" presId="urn:microsoft.com/office/officeart/2005/8/layout/chevron2"/>
    <dgm:cxn modelId="{053CD206-35CE-474B-80C2-95D5B744696C}" type="presParOf" srcId="{E3C10E74-B6D3-43CE-BF01-F2E94A60E071}" destId="{F5B5D483-6D94-4602-94B6-7588DF318660}" srcOrd="4" destOrd="0" presId="urn:microsoft.com/office/officeart/2005/8/layout/chevron2"/>
    <dgm:cxn modelId="{746BA0AF-E56E-451A-B9F1-BB7F49053B01}" type="presParOf" srcId="{F5B5D483-6D94-4602-94B6-7588DF318660}" destId="{0FA654A9-9F6B-467E-BE09-4A34E7D3785E}" srcOrd="0" destOrd="0" presId="urn:microsoft.com/office/officeart/2005/8/layout/chevron2"/>
    <dgm:cxn modelId="{F3AFE266-2FAC-4734-B2E6-D2ACEB1960B5}" type="presParOf" srcId="{F5B5D483-6D94-4602-94B6-7588DF318660}" destId="{5E02740C-FB5E-4A04-9FE8-87C1467025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2FB8E4-E628-4491-9C75-D4F5C666E279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l-GR"/>
        </a:p>
      </dgm:t>
    </dgm:pt>
    <dgm:pt modelId="{21335E9C-A4B4-4AA5-8E1B-83923CA4599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21F9C-911F-4475-97EF-79661D84C785}" type="parTrans" cxnId="{F04D7E8B-C0A2-4276-9784-563E46D53BA3}">
      <dgm:prSet/>
      <dgm:spPr/>
      <dgm:t>
        <a:bodyPr/>
        <a:lstStyle/>
        <a:p>
          <a:endParaRPr lang="el-GR"/>
        </a:p>
      </dgm:t>
    </dgm:pt>
    <dgm:pt modelId="{B61C40C6-7EF7-42AC-B492-A39085EECDF9}" type="sibTrans" cxnId="{F04D7E8B-C0A2-4276-9784-563E46D53BA3}">
      <dgm:prSet/>
      <dgm:spPr/>
      <dgm:t>
        <a:bodyPr/>
        <a:lstStyle/>
        <a:p>
          <a:endParaRPr lang="el-GR"/>
        </a:p>
      </dgm:t>
    </dgm:pt>
    <dgm:pt modelId="{095C0F9D-46E7-4B40-A069-91B64F19D32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AC6A6B-6515-4D79-B7DA-7B9F6371AEA4}" type="parTrans" cxnId="{3A83D57A-0A64-436C-9A57-B1F8ADCFB433}">
      <dgm:prSet/>
      <dgm:spPr/>
      <dgm:t>
        <a:bodyPr/>
        <a:lstStyle/>
        <a:p>
          <a:endParaRPr lang="el-GR"/>
        </a:p>
      </dgm:t>
    </dgm:pt>
    <dgm:pt modelId="{5E6483DC-C128-4774-8DAD-9FAB848F3830}" type="sibTrans" cxnId="{3A83D57A-0A64-436C-9A57-B1F8ADCFB433}">
      <dgm:prSet/>
      <dgm:spPr/>
      <dgm:t>
        <a:bodyPr/>
        <a:lstStyle/>
        <a:p>
          <a:endParaRPr lang="el-GR"/>
        </a:p>
      </dgm:t>
    </dgm:pt>
    <dgm:pt modelId="{A6CA87C5-3BB5-4484-AFA8-39093A6FFD16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ACF33-36AA-4EFA-A3F7-44AB8B9294C4}" type="parTrans" cxnId="{74DF3A17-1CBD-4F7C-9A1F-58D44ED5AC32}">
      <dgm:prSet/>
      <dgm:spPr/>
      <dgm:t>
        <a:bodyPr/>
        <a:lstStyle/>
        <a:p>
          <a:endParaRPr lang="el-GR"/>
        </a:p>
      </dgm:t>
    </dgm:pt>
    <dgm:pt modelId="{2CDC5566-D841-46D4-A00E-C21D653B1698}" type="sibTrans" cxnId="{74DF3A17-1CBD-4F7C-9A1F-58D44ED5AC32}">
      <dgm:prSet/>
      <dgm:spPr/>
      <dgm:t>
        <a:bodyPr/>
        <a:lstStyle/>
        <a:p>
          <a:endParaRPr lang="el-GR"/>
        </a:p>
      </dgm:t>
    </dgm:pt>
    <dgm:pt modelId="{B26D59A2-06B8-4940-BCAA-C2813CFA063E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City Bus Network</a:t>
          </a:r>
          <a:endParaRPr lang="el-G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B7FBBA-F944-48A4-B4AD-2C8D82C664FB}" type="parTrans" cxnId="{E091823B-6DC7-495F-AB1D-52CA6023658B}">
      <dgm:prSet/>
      <dgm:spPr/>
      <dgm:t>
        <a:bodyPr/>
        <a:lstStyle/>
        <a:p>
          <a:endParaRPr lang="el-GR"/>
        </a:p>
      </dgm:t>
    </dgm:pt>
    <dgm:pt modelId="{DF326593-64FD-454E-9265-2B331715E820}" type="sibTrans" cxnId="{E091823B-6DC7-495F-AB1D-52CA6023658B}">
      <dgm:prSet/>
      <dgm:spPr/>
      <dgm:t>
        <a:bodyPr/>
        <a:lstStyle/>
        <a:p>
          <a:endParaRPr lang="el-GR"/>
        </a:p>
      </dgm:t>
    </dgm:pt>
    <dgm:pt modelId="{EDD8D755-BB3C-41A4-BDF7-8C62AE648EA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Problem Description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CE65D8-661A-4622-B065-3CD40A03B9D2}" type="parTrans" cxnId="{AC06A2E0-DCF0-471C-BB24-574C9D32BBE4}">
      <dgm:prSet/>
      <dgm:spPr/>
      <dgm:t>
        <a:bodyPr/>
        <a:lstStyle/>
        <a:p>
          <a:endParaRPr lang="el-GR"/>
        </a:p>
      </dgm:t>
    </dgm:pt>
    <dgm:pt modelId="{BDEE4D11-18DC-431C-A476-24BBAA23BB8C}" type="sibTrans" cxnId="{AC06A2E0-DCF0-471C-BB24-574C9D32BBE4}">
      <dgm:prSet/>
      <dgm:spPr/>
      <dgm:t>
        <a:bodyPr/>
        <a:lstStyle/>
        <a:p>
          <a:endParaRPr lang="el-GR"/>
        </a:p>
      </dgm:t>
    </dgm:pt>
    <dgm:pt modelId="{6AA68B83-7E6E-434C-A6D8-5BF97609EF7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Case of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Trikala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ADDF73-1443-409E-BFD9-22216DE47360}" type="parTrans" cxnId="{36FBBF7C-205A-4B27-80F6-BAB0E90FC563}">
      <dgm:prSet/>
      <dgm:spPr/>
      <dgm:t>
        <a:bodyPr/>
        <a:lstStyle/>
        <a:p>
          <a:endParaRPr lang="el-GR"/>
        </a:p>
      </dgm:t>
    </dgm:pt>
    <dgm:pt modelId="{3E308C4F-29C1-4DAC-95D7-255F5FC4D78B}" type="sibTrans" cxnId="{36FBBF7C-205A-4B27-80F6-BAB0E90FC563}">
      <dgm:prSet/>
      <dgm:spPr/>
      <dgm:t>
        <a:bodyPr/>
        <a:lstStyle/>
        <a:p>
          <a:endParaRPr lang="el-GR"/>
        </a:p>
      </dgm:t>
    </dgm:pt>
    <dgm:pt modelId="{E3C10E74-B6D3-43CE-BF01-F2E94A60E071}" type="pres">
      <dgm:prSet presAssocID="{B82FB8E4-E628-4491-9C75-D4F5C666E2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01C42C-1D18-43CF-BB46-A387F11006E8}" type="pres">
      <dgm:prSet presAssocID="{21335E9C-A4B4-4AA5-8E1B-83923CA45990}" presName="composite" presStyleCnt="0"/>
      <dgm:spPr/>
    </dgm:pt>
    <dgm:pt modelId="{7567645D-80DC-4901-A513-932412AAD993}" type="pres">
      <dgm:prSet presAssocID="{21335E9C-A4B4-4AA5-8E1B-83923CA4599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B3CADC-4F21-4A48-8CB3-AD10E8AA3D86}" type="pres">
      <dgm:prSet presAssocID="{21335E9C-A4B4-4AA5-8E1B-83923CA4599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D71461-CF02-410C-9F42-F0F4B70E5B51}" type="pres">
      <dgm:prSet presAssocID="{B61C40C6-7EF7-42AC-B492-A39085EECDF9}" presName="sp" presStyleCnt="0"/>
      <dgm:spPr/>
    </dgm:pt>
    <dgm:pt modelId="{AC2EE27E-1FCC-4257-B370-4C1A20D70E24}" type="pres">
      <dgm:prSet presAssocID="{095C0F9D-46E7-4B40-A069-91B64F19D324}" presName="composite" presStyleCnt="0"/>
      <dgm:spPr/>
    </dgm:pt>
    <dgm:pt modelId="{50A299F7-3098-4158-A8F1-330D693B2BC8}" type="pres">
      <dgm:prSet presAssocID="{095C0F9D-46E7-4B40-A069-91B64F19D32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9F1863-16BF-4646-84D3-2E3393CC6672}" type="pres">
      <dgm:prSet presAssocID="{095C0F9D-46E7-4B40-A069-91B64F19D32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78D7B8-4E6A-4BA6-9949-F5221EA1B92E}" type="pres">
      <dgm:prSet presAssocID="{5E6483DC-C128-4774-8DAD-9FAB848F3830}" presName="sp" presStyleCnt="0"/>
      <dgm:spPr/>
    </dgm:pt>
    <dgm:pt modelId="{F5B5D483-6D94-4602-94B6-7588DF318660}" type="pres">
      <dgm:prSet presAssocID="{A6CA87C5-3BB5-4484-AFA8-39093A6FFD16}" presName="composite" presStyleCnt="0"/>
      <dgm:spPr/>
    </dgm:pt>
    <dgm:pt modelId="{0FA654A9-9F6B-467E-BE09-4A34E7D3785E}" type="pres">
      <dgm:prSet presAssocID="{A6CA87C5-3BB5-4484-AFA8-39093A6FFD1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02740C-FB5E-4A04-9FE8-87C146702564}" type="pres">
      <dgm:prSet presAssocID="{A6CA87C5-3BB5-4484-AFA8-39093A6FFD1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4DF3A17-1CBD-4F7C-9A1F-58D44ED5AC32}" srcId="{B82FB8E4-E628-4491-9C75-D4F5C666E279}" destId="{A6CA87C5-3BB5-4484-AFA8-39093A6FFD16}" srcOrd="2" destOrd="0" parTransId="{353ACF33-36AA-4EFA-A3F7-44AB8B9294C4}" sibTransId="{2CDC5566-D841-46D4-A00E-C21D653B1698}"/>
    <dgm:cxn modelId="{AC06A2E0-DCF0-471C-BB24-574C9D32BBE4}" srcId="{095C0F9D-46E7-4B40-A069-91B64F19D324}" destId="{EDD8D755-BB3C-41A4-BDF7-8C62AE648EAE}" srcOrd="0" destOrd="0" parTransId="{E6CE65D8-661A-4622-B065-3CD40A03B9D2}" sibTransId="{BDEE4D11-18DC-431C-A476-24BBAA23BB8C}"/>
    <dgm:cxn modelId="{6BD356CA-EACA-43C0-BC17-23E0F4407CE9}" type="presOf" srcId="{B82FB8E4-E628-4491-9C75-D4F5C666E279}" destId="{E3C10E74-B6D3-43CE-BF01-F2E94A60E071}" srcOrd="0" destOrd="0" presId="urn:microsoft.com/office/officeart/2005/8/layout/chevron2"/>
    <dgm:cxn modelId="{E091823B-6DC7-495F-AB1D-52CA6023658B}" srcId="{21335E9C-A4B4-4AA5-8E1B-83923CA45990}" destId="{B26D59A2-06B8-4940-BCAA-C2813CFA063E}" srcOrd="0" destOrd="0" parTransId="{CDB7FBBA-F944-48A4-B4AD-2C8D82C664FB}" sibTransId="{DF326593-64FD-454E-9265-2B331715E820}"/>
    <dgm:cxn modelId="{D55ECF4F-33DB-4BAB-A473-70B6D6832444}" type="presOf" srcId="{B26D59A2-06B8-4940-BCAA-C2813CFA063E}" destId="{59B3CADC-4F21-4A48-8CB3-AD10E8AA3D86}" srcOrd="0" destOrd="0" presId="urn:microsoft.com/office/officeart/2005/8/layout/chevron2"/>
    <dgm:cxn modelId="{188BB4D5-7AE8-45F5-BD6F-FB1E4E1A74EE}" type="presOf" srcId="{21335E9C-A4B4-4AA5-8E1B-83923CA45990}" destId="{7567645D-80DC-4901-A513-932412AAD993}" srcOrd="0" destOrd="0" presId="urn:microsoft.com/office/officeart/2005/8/layout/chevron2"/>
    <dgm:cxn modelId="{F04D7E8B-C0A2-4276-9784-563E46D53BA3}" srcId="{B82FB8E4-E628-4491-9C75-D4F5C666E279}" destId="{21335E9C-A4B4-4AA5-8E1B-83923CA45990}" srcOrd="0" destOrd="0" parTransId="{B4821F9C-911F-4475-97EF-79661D84C785}" sibTransId="{B61C40C6-7EF7-42AC-B492-A39085EECDF9}"/>
    <dgm:cxn modelId="{2661FE10-98CE-4C0B-BBB7-93EE5D782728}" type="presOf" srcId="{6AA68B83-7E6E-434C-A6D8-5BF97609EF74}" destId="{5E02740C-FB5E-4A04-9FE8-87C146702564}" srcOrd="0" destOrd="0" presId="urn:microsoft.com/office/officeart/2005/8/layout/chevron2"/>
    <dgm:cxn modelId="{3A83D57A-0A64-436C-9A57-B1F8ADCFB433}" srcId="{B82FB8E4-E628-4491-9C75-D4F5C666E279}" destId="{095C0F9D-46E7-4B40-A069-91B64F19D324}" srcOrd="1" destOrd="0" parTransId="{20AC6A6B-6515-4D79-B7DA-7B9F6371AEA4}" sibTransId="{5E6483DC-C128-4774-8DAD-9FAB848F3830}"/>
    <dgm:cxn modelId="{CD30CD39-C6E2-45C3-8234-C3C13EA0BD04}" type="presOf" srcId="{EDD8D755-BB3C-41A4-BDF7-8C62AE648EAE}" destId="{289F1863-16BF-4646-84D3-2E3393CC6672}" srcOrd="0" destOrd="0" presId="urn:microsoft.com/office/officeart/2005/8/layout/chevron2"/>
    <dgm:cxn modelId="{36FBBF7C-205A-4B27-80F6-BAB0E90FC563}" srcId="{A6CA87C5-3BB5-4484-AFA8-39093A6FFD16}" destId="{6AA68B83-7E6E-434C-A6D8-5BF97609EF74}" srcOrd="0" destOrd="0" parTransId="{E8ADDF73-1443-409E-BFD9-22216DE47360}" sibTransId="{3E308C4F-29C1-4DAC-95D7-255F5FC4D78B}"/>
    <dgm:cxn modelId="{F4240C2A-DDB1-4946-8A57-B3A5DB01E9FE}" type="presOf" srcId="{095C0F9D-46E7-4B40-A069-91B64F19D324}" destId="{50A299F7-3098-4158-A8F1-330D693B2BC8}" srcOrd="0" destOrd="0" presId="urn:microsoft.com/office/officeart/2005/8/layout/chevron2"/>
    <dgm:cxn modelId="{4B888C20-EB5A-4B2D-9488-B0A3EABED31E}" type="presOf" srcId="{A6CA87C5-3BB5-4484-AFA8-39093A6FFD16}" destId="{0FA654A9-9F6B-467E-BE09-4A34E7D3785E}" srcOrd="0" destOrd="0" presId="urn:microsoft.com/office/officeart/2005/8/layout/chevron2"/>
    <dgm:cxn modelId="{2CB8287D-D238-4DC7-9884-33C3D63E9BF0}" type="presParOf" srcId="{E3C10E74-B6D3-43CE-BF01-F2E94A60E071}" destId="{3301C42C-1D18-43CF-BB46-A387F11006E8}" srcOrd="0" destOrd="0" presId="urn:microsoft.com/office/officeart/2005/8/layout/chevron2"/>
    <dgm:cxn modelId="{AA946979-E3DD-45C4-BFB2-DC9EA911349D}" type="presParOf" srcId="{3301C42C-1D18-43CF-BB46-A387F11006E8}" destId="{7567645D-80DC-4901-A513-932412AAD993}" srcOrd="0" destOrd="0" presId="urn:microsoft.com/office/officeart/2005/8/layout/chevron2"/>
    <dgm:cxn modelId="{26E4723A-3E3D-4473-9086-E80AEC379C09}" type="presParOf" srcId="{3301C42C-1D18-43CF-BB46-A387F11006E8}" destId="{59B3CADC-4F21-4A48-8CB3-AD10E8AA3D86}" srcOrd="1" destOrd="0" presId="urn:microsoft.com/office/officeart/2005/8/layout/chevron2"/>
    <dgm:cxn modelId="{76FEC411-EC67-486D-8B5E-7F1D2E7BECB6}" type="presParOf" srcId="{E3C10E74-B6D3-43CE-BF01-F2E94A60E071}" destId="{2FD71461-CF02-410C-9F42-F0F4B70E5B51}" srcOrd="1" destOrd="0" presId="urn:microsoft.com/office/officeart/2005/8/layout/chevron2"/>
    <dgm:cxn modelId="{F7E53342-E742-44A6-BE7D-C24589DBFF1F}" type="presParOf" srcId="{E3C10E74-B6D3-43CE-BF01-F2E94A60E071}" destId="{AC2EE27E-1FCC-4257-B370-4C1A20D70E24}" srcOrd="2" destOrd="0" presId="urn:microsoft.com/office/officeart/2005/8/layout/chevron2"/>
    <dgm:cxn modelId="{339C68A1-85AD-48FC-AA5E-21D4FC45A0F9}" type="presParOf" srcId="{AC2EE27E-1FCC-4257-B370-4C1A20D70E24}" destId="{50A299F7-3098-4158-A8F1-330D693B2BC8}" srcOrd="0" destOrd="0" presId="urn:microsoft.com/office/officeart/2005/8/layout/chevron2"/>
    <dgm:cxn modelId="{373B8111-0FE7-4A09-8221-88E6477C90EF}" type="presParOf" srcId="{AC2EE27E-1FCC-4257-B370-4C1A20D70E24}" destId="{289F1863-16BF-4646-84D3-2E3393CC6672}" srcOrd="1" destOrd="0" presId="urn:microsoft.com/office/officeart/2005/8/layout/chevron2"/>
    <dgm:cxn modelId="{F1CDE589-CDFF-4EFD-A984-2E17D91853E1}" type="presParOf" srcId="{E3C10E74-B6D3-43CE-BF01-F2E94A60E071}" destId="{7B78D7B8-4E6A-4BA6-9949-F5221EA1B92E}" srcOrd="3" destOrd="0" presId="urn:microsoft.com/office/officeart/2005/8/layout/chevron2"/>
    <dgm:cxn modelId="{2BBAFAFD-88D2-4C41-B993-4CF85F684FD4}" type="presParOf" srcId="{E3C10E74-B6D3-43CE-BF01-F2E94A60E071}" destId="{F5B5D483-6D94-4602-94B6-7588DF318660}" srcOrd="4" destOrd="0" presId="urn:microsoft.com/office/officeart/2005/8/layout/chevron2"/>
    <dgm:cxn modelId="{4992CA2B-AFD8-4CC4-904C-720F602FBF7E}" type="presParOf" srcId="{F5B5D483-6D94-4602-94B6-7588DF318660}" destId="{0FA654A9-9F6B-467E-BE09-4A34E7D3785E}" srcOrd="0" destOrd="0" presId="urn:microsoft.com/office/officeart/2005/8/layout/chevron2"/>
    <dgm:cxn modelId="{8D70DA19-6297-44CF-9921-919AD44C08C5}" type="presParOf" srcId="{F5B5D483-6D94-4602-94B6-7588DF318660}" destId="{5E02740C-FB5E-4A04-9FE8-87C1467025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2FB8E4-E628-4491-9C75-D4F5C666E279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l-GR"/>
        </a:p>
      </dgm:t>
    </dgm:pt>
    <dgm:pt modelId="{21335E9C-A4B4-4AA5-8E1B-83923CA4599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21F9C-911F-4475-97EF-79661D84C785}" type="parTrans" cxnId="{F04D7E8B-C0A2-4276-9784-563E46D53BA3}">
      <dgm:prSet/>
      <dgm:spPr/>
      <dgm:t>
        <a:bodyPr/>
        <a:lstStyle/>
        <a:p>
          <a:endParaRPr lang="el-GR"/>
        </a:p>
      </dgm:t>
    </dgm:pt>
    <dgm:pt modelId="{B61C40C6-7EF7-42AC-B492-A39085EECDF9}" type="sibTrans" cxnId="{F04D7E8B-C0A2-4276-9784-563E46D53BA3}">
      <dgm:prSet/>
      <dgm:spPr/>
      <dgm:t>
        <a:bodyPr/>
        <a:lstStyle/>
        <a:p>
          <a:endParaRPr lang="el-GR"/>
        </a:p>
      </dgm:t>
    </dgm:pt>
    <dgm:pt modelId="{095C0F9D-46E7-4B40-A069-91B64F19D32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AC6A6B-6515-4D79-B7DA-7B9F6371AEA4}" type="parTrans" cxnId="{3A83D57A-0A64-436C-9A57-B1F8ADCFB433}">
      <dgm:prSet/>
      <dgm:spPr/>
      <dgm:t>
        <a:bodyPr/>
        <a:lstStyle/>
        <a:p>
          <a:endParaRPr lang="el-GR"/>
        </a:p>
      </dgm:t>
    </dgm:pt>
    <dgm:pt modelId="{5E6483DC-C128-4774-8DAD-9FAB848F3830}" type="sibTrans" cxnId="{3A83D57A-0A64-436C-9A57-B1F8ADCFB433}">
      <dgm:prSet/>
      <dgm:spPr/>
      <dgm:t>
        <a:bodyPr/>
        <a:lstStyle/>
        <a:p>
          <a:endParaRPr lang="el-GR"/>
        </a:p>
      </dgm:t>
    </dgm:pt>
    <dgm:pt modelId="{A6CA87C5-3BB5-4484-AFA8-39093A6FFD16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ACF33-36AA-4EFA-A3F7-44AB8B9294C4}" type="parTrans" cxnId="{74DF3A17-1CBD-4F7C-9A1F-58D44ED5AC32}">
      <dgm:prSet/>
      <dgm:spPr/>
      <dgm:t>
        <a:bodyPr/>
        <a:lstStyle/>
        <a:p>
          <a:endParaRPr lang="el-GR"/>
        </a:p>
      </dgm:t>
    </dgm:pt>
    <dgm:pt modelId="{2CDC5566-D841-46D4-A00E-C21D653B1698}" type="sibTrans" cxnId="{74DF3A17-1CBD-4F7C-9A1F-58D44ED5AC32}">
      <dgm:prSet/>
      <dgm:spPr/>
      <dgm:t>
        <a:bodyPr/>
        <a:lstStyle/>
        <a:p>
          <a:endParaRPr lang="el-GR"/>
        </a:p>
      </dgm:t>
    </dgm:pt>
    <dgm:pt modelId="{B26D59A2-06B8-4940-BCAA-C2813CFA063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City Bus Network</a:t>
          </a:r>
          <a:endParaRPr lang="el-G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B7FBBA-F944-48A4-B4AD-2C8D82C664FB}" type="parTrans" cxnId="{E091823B-6DC7-495F-AB1D-52CA6023658B}">
      <dgm:prSet/>
      <dgm:spPr/>
      <dgm:t>
        <a:bodyPr/>
        <a:lstStyle/>
        <a:p>
          <a:endParaRPr lang="el-GR"/>
        </a:p>
      </dgm:t>
    </dgm:pt>
    <dgm:pt modelId="{DF326593-64FD-454E-9265-2B331715E820}" type="sibTrans" cxnId="{E091823B-6DC7-495F-AB1D-52CA6023658B}">
      <dgm:prSet/>
      <dgm:spPr/>
      <dgm:t>
        <a:bodyPr/>
        <a:lstStyle/>
        <a:p>
          <a:endParaRPr lang="el-GR"/>
        </a:p>
      </dgm:t>
    </dgm:pt>
    <dgm:pt modelId="{EDD8D755-BB3C-41A4-BDF7-8C62AE648EA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Problem Description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CE65D8-661A-4622-B065-3CD40A03B9D2}" type="parTrans" cxnId="{AC06A2E0-DCF0-471C-BB24-574C9D32BBE4}">
      <dgm:prSet/>
      <dgm:spPr/>
      <dgm:t>
        <a:bodyPr/>
        <a:lstStyle/>
        <a:p>
          <a:endParaRPr lang="el-GR"/>
        </a:p>
      </dgm:t>
    </dgm:pt>
    <dgm:pt modelId="{BDEE4D11-18DC-431C-A476-24BBAA23BB8C}" type="sibTrans" cxnId="{AC06A2E0-DCF0-471C-BB24-574C9D32BBE4}">
      <dgm:prSet/>
      <dgm:spPr/>
      <dgm:t>
        <a:bodyPr/>
        <a:lstStyle/>
        <a:p>
          <a:endParaRPr lang="el-GR"/>
        </a:p>
      </dgm:t>
    </dgm:pt>
    <dgm:pt modelId="{6AA68B83-7E6E-434C-A6D8-5BF97609EF7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Case of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Trikala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ADDF73-1443-409E-BFD9-22216DE47360}" type="parTrans" cxnId="{36FBBF7C-205A-4B27-80F6-BAB0E90FC563}">
      <dgm:prSet/>
      <dgm:spPr/>
      <dgm:t>
        <a:bodyPr/>
        <a:lstStyle/>
        <a:p>
          <a:endParaRPr lang="el-GR"/>
        </a:p>
      </dgm:t>
    </dgm:pt>
    <dgm:pt modelId="{3E308C4F-29C1-4DAC-95D7-255F5FC4D78B}" type="sibTrans" cxnId="{36FBBF7C-205A-4B27-80F6-BAB0E90FC563}">
      <dgm:prSet/>
      <dgm:spPr/>
      <dgm:t>
        <a:bodyPr/>
        <a:lstStyle/>
        <a:p>
          <a:endParaRPr lang="el-GR"/>
        </a:p>
      </dgm:t>
    </dgm:pt>
    <dgm:pt modelId="{E3C10E74-B6D3-43CE-BF01-F2E94A60E071}" type="pres">
      <dgm:prSet presAssocID="{B82FB8E4-E628-4491-9C75-D4F5C666E2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01C42C-1D18-43CF-BB46-A387F11006E8}" type="pres">
      <dgm:prSet presAssocID="{21335E9C-A4B4-4AA5-8E1B-83923CA45990}" presName="composite" presStyleCnt="0"/>
      <dgm:spPr/>
    </dgm:pt>
    <dgm:pt modelId="{7567645D-80DC-4901-A513-932412AAD993}" type="pres">
      <dgm:prSet presAssocID="{21335E9C-A4B4-4AA5-8E1B-83923CA4599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B3CADC-4F21-4A48-8CB3-AD10E8AA3D86}" type="pres">
      <dgm:prSet presAssocID="{21335E9C-A4B4-4AA5-8E1B-83923CA4599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D71461-CF02-410C-9F42-F0F4B70E5B51}" type="pres">
      <dgm:prSet presAssocID="{B61C40C6-7EF7-42AC-B492-A39085EECDF9}" presName="sp" presStyleCnt="0"/>
      <dgm:spPr/>
    </dgm:pt>
    <dgm:pt modelId="{AC2EE27E-1FCC-4257-B370-4C1A20D70E24}" type="pres">
      <dgm:prSet presAssocID="{095C0F9D-46E7-4B40-A069-91B64F19D324}" presName="composite" presStyleCnt="0"/>
      <dgm:spPr/>
    </dgm:pt>
    <dgm:pt modelId="{50A299F7-3098-4158-A8F1-330D693B2BC8}" type="pres">
      <dgm:prSet presAssocID="{095C0F9D-46E7-4B40-A069-91B64F19D32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9F1863-16BF-4646-84D3-2E3393CC6672}" type="pres">
      <dgm:prSet presAssocID="{095C0F9D-46E7-4B40-A069-91B64F19D32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78D7B8-4E6A-4BA6-9949-F5221EA1B92E}" type="pres">
      <dgm:prSet presAssocID="{5E6483DC-C128-4774-8DAD-9FAB848F3830}" presName="sp" presStyleCnt="0"/>
      <dgm:spPr/>
    </dgm:pt>
    <dgm:pt modelId="{F5B5D483-6D94-4602-94B6-7588DF318660}" type="pres">
      <dgm:prSet presAssocID="{A6CA87C5-3BB5-4484-AFA8-39093A6FFD16}" presName="composite" presStyleCnt="0"/>
      <dgm:spPr/>
    </dgm:pt>
    <dgm:pt modelId="{0FA654A9-9F6B-467E-BE09-4A34E7D3785E}" type="pres">
      <dgm:prSet presAssocID="{A6CA87C5-3BB5-4484-AFA8-39093A6FFD1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02740C-FB5E-4A04-9FE8-87C146702564}" type="pres">
      <dgm:prSet presAssocID="{A6CA87C5-3BB5-4484-AFA8-39093A6FFD1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A4F0EB1-0521-4615-8648-30A155009C09}" type="presOf" srcId="{A6CA87C5-3BB5-4484-AFA8-39093A6FFD16}" destId="{0FA654A9-9F6B-467E-BE09-4A34E7D3785E}" srcOrd="0" destOrd="0" presId="urn:microsoft.com/office/officeart/2005/8/layout/chevron2"/>
    <dgm:cxn modelId="{74DF3A17-1CBD-4F7C-9A1F-58D44ED5AC32}" srcId="{B82FB8E4-E628-4491-9C75-D4F5C666E279}" destId="{A6CA87C5-3BB5-4484-AFA8-39093A6FFD16}" srcOrd="2" destOrd="0" parTransId="{353ACF33-36AA-4EFA-A3F7-44AB8B9294C4}" sibTransId="{2CDC5566-D841-46D4-A00E-C21D653B1698}"/>
    <dgm:cxn modelId="{AC06A2E0-DCF0-471C-BB24-574C9D32BBE4}" srcId="{095C0F9D-46E7-4B40-A069-91B64F19D324}" destId="{EDD8D755-BB3C-41A4-BDF7-8C62AE648EAE}" srcOrd="0" destOrd="0" parTransId="{E6CE65D8-661A-4622-B065-3CD40A03B9D2}" sibTransId="{BDEE4D11-18DC-431C-A476-24BBAA23BB8C}"/>
    <dgm:cxn modelId="{A88894AB-CD65-4FBC-A2F0-F8BE7D9CCDEB}" type="presOf" srcId="{21335E9C-A4B4-4AA5-8E1B-83923CA45990}" destId="{7567645D-80DC-4901-A513-932412AAD993}" srcOrd="0" destOrd="0" presId="urn:microsoft.com/office/officeart/2005/8/layout/chevron2"/>
    <dgm:cxn modelId="{E091823B-6DC7-495F-AB1D-52CA6023658B}" srcId="{21335E9C-A4B4-4AA5-8E1B-83923CA45990}" destId="{B26D59A2-06B8-4940-BCAA-C2813CFA063E}" srcOrd="0" destOrd="0" parTransId="{CDB7FBBA-F944-48A4-B4AD-2C8D82C664FB}" sibTransId="{DF326593-64FD-454E-9265-2B331715E820}"/>
    <dgm:cxn modelId="{C81769C9-4F17-46E8-A819-FC7040F805C2}" type="presOf" srcId="{B26D59A2-06B8-4940-BCAA-C2813CFA063E}" destId="{59B3CADC-4F21-4A48-8CB3-AD10E8AA3D86}" srcOrd="0" destOrd="0" presId="urn:microsoft.com/office/officeart/2005/8/layout/chevron2"/>
    <dgm:cxn modelId="{F04D7E8B-C0A2-4276-9784-563E46D53BA3}" srcId="{B82FB8E4-E628-4491-9C75-D4F5C666E279}" destId="{21335E9C-A4B4-4AA5-8E1B-83923CA45990}" srcOrd="0" destOrd="0" parTransId="{B4821F9C-911F-4475-97EF-79661D84C785}" sibTransId="{B61C40C6-7EF7-42AC-B492-A39085EECDF9}"/>
    <dgm:cxn modelId="{3A83D57A-0A64-436C-9A57-B1F8ADCFB433}" srcId="{B82FB8E4-E628-4491-9C75-D4F5C666E279}" destId="{095C0F9D-46E7-4B40-A069-91B64F19D324}" srcOrd="1" destOrd="0" parTransId="{20AC6A6B-6515-4D79-B7DA-7B9F6371AEA4}" sibTransId="{5E6483DC-C128-4774-8DAD-9FAB848F3830}"/>
    <dgm:cxn modelId="{D254BF4D-4EBB-4FA5-A375-D66F7F355AD9}" type="presOf" srcId="{6AA68B83-7E6E-434C-A6D8-5BF97609EF74}" destId="{5E02740C-FB5E-4A04-9FE8-87C146702564}" srcOrd="0" destOrd="0" presId="urn:microsoft.com/office/officeart/2005/8/layout/chevron2"/>
    <dgm:cxn modelId="{A9C59F7E-2A9B-4265-982F-789A3D74FD3E}" type="presOf" srcId="{B82FB8E4-E628-4491-9C75-D4F5C666E279}" destId="{E3C10E74-B6D3-43CE-BF01-F2E94A60E071}" srcOrd="0" destOrd="0" presId="urn:microsoft.com/office/officeart/2005/8/layout/chevron2"/>
    <dgm:cxn modelId="{A808DEF3-9861-4F51-BC2C-5DA92A1E08A9}" type="presOf" srcId="{095C0F9D-46E7-4B40-A069-91B64F19D324}" destId="{50A299F7-3098-4158-A8F1-330D693B2BC8}" srcOrd="0" destOrd="0" presId="urn:microsoft.com/office/officeart/2005/8/layout/chevron2"/>
    <dgm:cxn modelId="{206716BB-335F-46DE-819D-E27249B5608C}" type="presOf" srcId="{EDD8D755-BB3C-41A4-BDF7-8C62AE648EAE}" destId="{289F1863-16BF-4646-84D3-2E3393CC6672}" srcOrd="0" destOrd="0" presId="urn:microsoft.com/office/officeart/2005/8/layout/chevron2"/>
    <dgm:cxn modelId="{36FBBF7C-205A-4B27-80F6-BAB0E90FC563}" srcId="{A6CA87C5-3BB5-4484-AFA8-39093A6FFD16}" destId="{6AA68B83-7E6E-434C-A6D8-5BF97609EF74}" srcOrd="0" destOrd="0" parTransId="{E8ADDF73-1443-409E-BFD9-22216DE47360}" sibTransId="{3E308C4F-29C1-4DAC-95D7-255F5FC4D78B}"/>
    <dgm:cxn modelId="{697F0155-D1DB-4787-A889-031E769A5B0F}" type="presParOf" srcId="{E3C10E74-B6D3-43CE-BF01-F2E94A60E071}" destId="{3301C42C-1D18-43CF-BB46-A387F11006E8}" srcOrd="0" destOrd="0" presId="urn:microsoft.com/office/officeart/2005/8/layout/chevron2"/>
    <dgm:cxn modelId="{5C6C2861-9EDA-4060-ACDB-11610011AD60}" type="presParOf" srcId="{3301C42C-1D18-43CF-BB46-A387F11006E8}" destId="{7567645D-80DC-4901-A513-932412AAD993}" srcOrd="0" destOrd="0" presId="urn:microsoft.com/office/officeart/2005/8/layout/chevron2"/>
    <dgm:cxn modelId="{D5907BCB-EAFD-4FB3-A9A7-9E3C6671DE92}" type="presParOf" srcId="{3301C42C-1D18-43CF-BB46-A387F11006E8}" destId="{59B3CADC-4F21-4A48-8CB3-AD10E8AA3D86}" srcOrd="1" destOrd="0" presId="urn:microsoft.com/office/officeart/2005/8/layout/chevron2"/>
    <dgm:cxn modelId="{CDFDD672-F212-4F0B-BDBB-026E49CC88C5}" type="presParOf" srcId="{E3C10E74-B6D3-43CE-BF01-F2E94A60E071}" destId="{2FD71461-CF02-410C-9F42-F0F4B70E5B51}" srcOrd="1" destOrd="0" presId="urn:microsoft.com/office/officeart/2005/8/layout/chevron2"/>
    <dgm:cxn modelId="{8F52A4CE-CA02-487B-A55B-4EA396BDDA96}" type="presParOf" srcId="{E3C10E74-B6D3-43CE-BF01-F2E94A60E071}" destId="{AC2EE27E-1FCC-4257-B370-4C1A20D70E24}" srcOrd="2" destOrd="0" presId="urn:microsoft.com/office/officeart/2005/8/layout/chevron2"/>
    <dgm:cxn modelId="{97184A6E-7B2A-4F1A-83A1-D1F115233797}" type="presParOf" srcId="{AC2EE27E-1FCC-4257-B370-4C1A20D70E24}" destId="{50A299F7-3098-4158-A8F1-330D693B2BC8}" srcOrd="0" destOrd="0" presId="urn:microsoft.com/office/officeart/2005/8/layout/chevron2"/>
    <dgm:cxn modelId="{F5013D53-843D-436D-B0A3-F6B75E9D46D1}" type="presParOf" srcId="{AC2EE27E-1FCC-4257-B370-4C1A20D70E24}" destId="{289F1863-16BF-4646-84D3-2E3393CC6672}" srcOrd="1" destOrd="0" presId="urn:microsoft.com/office/officeart/2005/8/layout/chevron2"/>
    <dgm:cxn modelId="{5ACE9660-C50C-49F2-B9DF-5CDBBD47C7DB}" type="presParOf" srcId="{E3C10E74-B6D3-43CE-BF01-F2E94A60E071}" destId="{7B78D7B8-4E6A-4BA6-9949-F5221EA1B92E}" srcOrd="3" destOrd="0" presId="urn:microsoft.com/office/officeart/2005/8/layout/chevron2"/>
    <dgm:cxn modelId="{8E6588C4-7946-430B-B6AC-F3AD62B63192}" type="presParOf" srcId="{E3C10E74-B6D3-43CE-BF01-F2E94A60E071}" destId="{F5B5D483-6D94-4602-94B6-7588DF318660}" srcOrd="4" destOrd="0" presId="urn:microsoft.com/office/officeart/2005/8/layout/chevron2"/>
    <dgm:cxn modelId="{E2425DCD-A3D0-4AC9-B0E2-3D40D914B867}" type="presParOf" srcId="{F5B5D483-6D94-4602-94B6-7588DF318660}" destId="{0FA654A9-9F6B-467E-BE09-4A34E7D3785E}" srcOrd="0" destOrd="0" presId="urn:microsoft.com/office/officeart/2005/8/layout/chevron2"/>
    <dgm:cxn modelId="{02A41FF2-85ED-4876-9EF1-3345D8E86E52}" type="presParOf" srcId="{F5B5D483-6D94-4602-94B6-7588DF318660}" destId="{5E02740C-FB5E-4A04-9FE8-87C1467025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2FB8E4-E628-4491-9C75-D4F5C666E279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l-GR"/>
        </a:p>
      </dgm:t>
    </dgm:pt>
    <dgm:pt modelId="{21335E9C-A4B4-4AA5-8E1B-83923CA4599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21F9C-911F-4475-97EF-79661D84C785}" type="parTrans" cxnId="{F04D7E8B-C0A2-4276-9784-563E46D53BA3}">
      <dgm:prSet/>
      <dgm:spPr/>
      <dgm:t>
        <a:bodyPr/>
        <a:lstStyle/>
        <a:p>
          <a:endParaRPr lang="el-GR"/>
        </a:p>
      </dgm:t>
    </dgm:pt>
    <dgm:pt modelId="{B61C40C6-7EF7-42AC-B492-A39085EECDF9}" type="sibTrans" cxnId="{F04D7E8B-C0A2-4276-9784-563E46D53BA3}">
      <dgm:prSet/>
      <dgm:spPr/>
      <dgm:t>
        <a:bodyPr/>
        <a:lstStyle/>
        <a:p>
          <a:endParaRPr lang="el-GR"/>
        </a:p>
      </dgm:t>
    </dgm:pt>
    <dgm:pt modelId="{095C0F9D-46E7-4B40-A069-91B64F19D32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AC6A6B-6515-4D79-B7DA-7B9F6371AEA4}" type="parTrans" cxnId="{3A83D57A-0A64-436C-9A57-B1F8ADCFB433}">
      <dgm:prSet/>
      <dgm:spPr/>
      <dgm:t>
        <a:bodyPr/>
        <a:lstStyle/>
        <a:p>
          <a:endParaRPr lang="el-GR"/>
        </a:p>
      </dgm:t>
    </dgm:pt>
    <dgm:pt modelId="{5E6483DC-C128-4774-8DAD-9FAB848F3830}" type="sibTrans" cxnId="{3A83D57A-0A64-436C-9A57-B1F8ADCFB433}">
      <dgm:prSet/>
      <dgm:spPr/>
      <dgm:t>
        <a:bodyPr/>
        <a:lstStyle/>
        <a:p>
          <a:endParaRPr lang="el-GR"/>
        </a:p>
      </dgm:t>
    </dgm:pt>
    <dgm:pt modelId="{A6CA87C5-3BB5-4484-AFA8-39093A6FFD16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ACF33-36AA-4EFA-A3F7-44AB8B9294C4}" type="parTrans" cxnId="{74DF3A17-1CBD-4F7C-9A1F-58D44ED5AC32}">
      <dgm:prSet/>
      <dgm:spPr/>
      <dgm:t>
        <a:bodyPr/>
        <a:lstStyle/>
        <a:p>
          <a:endParaRPr lang="el-GR"/>
        </a:p>
      </dgm:t>
    </dgm:pt>
    <dgm:pt modelId="{2CDC5566-D841-46D4-A00E-C21D653B1698}" type="sibTrans" cxnId="{74DF3A17-1CBD-4F7C-9A1F-58D44ED5AC32}">
      <dgm:prSet/>
      <dgm:spPr/>
      <dgm:t>
        <a:bodyPr/>
        <a:lstStyle/>
        <a:p>
          <a:endParaRPr lang="el-GR"/>
        </a:p>
      </dgm:t>
    </dgm:pt>
    <dgm:pt modelId="{B26D59A2-06B8-4940-BCAA-C2813CFA063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City Bus Network</a:t>
          </a:r>
          <a:endParaRPr lang="el-G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B7FBBA-F944-48A4-B4AD-2C8D82C664FB}" type="parTrans" cxnId="{E091823B-6DC7-495F-AB1D-52CA6023658B}">
      <dgm:prSet/>
      <dgm:spPr/>
      <dgm:t>
        <a:bodyPr/>
        <a:lstStyle/>
        <a:p>
          <a:endParaRPr lang="el-GR"/>
        </a:p>
      </dgm:t>
    </dgm:pt>
    <dgm:pt modelId="{DF326593-64FD-454E-9265-2B331715E820}" type="sibTrans" cxnId="{E091823B-6DC7-495F-AB1D-52CA6023658B}">
      <dgm:prSet/>
      <dgm:spPr/>
      <dgm:t>
        <a:bodyPr/>
        <a:lstStyle/>
        <a:p>
          <a:endParaRPr lang="el-GR"/>
        </a:p>
      </dgm:t>
    </dgm:pt>
    <dgm:pt modelId="{EDD8D755-BB3C-41A4-BDF7-8C62AE648EAE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Problem Description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CE65D8-661A-4622-B065-3CD40A03B9D2}" type="parTrans" cxnId="{AC06A2E0-DCF0-471C-BB24-574C9D32BBE4}">
      <dgm:prSet/>
      <dgm:spPr/>
      <dgm:t>
        <a:bodyPr/>
        <a:lstStyle/>
        <a:p>
          <a:endParaRPr lang="el-GR"/>
        </a:p>
      </dgm:t>
    </dgm:pt>
    <dgm:pt modelId="{BDEE4D11-18DC-431C-A476-24BBAA23BB8C}" type="sibTrans" cxnId="{AC06A2E0-DCF0-471C-BB24-574C9D32BBE4}">
      <dgm:prSet/>
      <dgm:spPr/>
      <dgm:t>
        <a:bodyPr/>
        <a:lstStyle/>
        <a:p>
          <a:endParaRPr lang="el-GR"/>
        </a:p>
      </dgm:t>
    </dgm:pt>
    <dgm:pt modelId="{6AA68B83-7E6E-434C-A6D8-5BF97609EF7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Case of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Trikala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ADDF73-1443-409E-BFD9-22216DE47360}" type="parTrans" cxnId="{36FBBF7C-205A-4B27-80F6-BAB0E90FC563}">
      <dgm:prSet/>
      <dgm:spPr/>
      <dgm:t>
        <a:bodyPr/>
        <a:lstStyle/>
        <a:p>
          <a:endParaRPr lang="el-GR"/>
        </a:p>
      </dgm:t>
    </dgm:pt>
    <dgm:pt modelId="{3E308C4F-29C1-4DAC-95D7-255F5FC4D78B}" type="sibTrans" cxnId="{36FBBF7C-205A-4B27-80F6-BAB0E90FC563}">
      <dgm:prSet/>
      <dgm:spPr/>
      <dgm:t>
        <a:bodyPr/>
        <a:lstStyle/>
        <a:p>
          <a:endParaRPr lang="el-GR"/>
        </a:p>
      </dgm:t>
    </dgm:pt>
    <dgm:pt modelId="{E3C10E74-B6D3-43CE-BF01-F2E94A60E071}" type="pres">
      <dgm:prSet presAssocID="{B82FB8E4-E628-4491-9C75-D4F5C666E2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01C42C-1D18-43CF-BB46-A387F11006E8}" type="pres">
      <dgm:prSet presAssocID="{21335E9C-A4B4-4AA5-8E1B-83923CA45990}" presName="composite" presStyleCnt="0"/>
      <dgm:spPr/>
    </dgm:pt>
    <dgm:pt modelId="{7567645D-80DC-4901-A513-932412AAD993}" type="pres">
      <dgm:prSet presAssocID="{21335E9C-A4B4-4AA5-8E1B-83923CA4599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B3CADC-4F21-4A48-8CB3-AD10E8AA3D86}" type="pres">
      <dgm:prSet presAssocID="{21335E9C-A4B4-4AA5-8E1B-83923CA4599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D71461-CF02-410C-9F42-F0F4B70E5B51}" type="pres">
      <dgm:prSet presAssocID="{B61C40C6-7EF7-42AC-B492-A39085EECDF9}" presName="sp" presStyleCnt="0"/>
      <dgm:spPr/>
    </dgm:pt>
    <dgm:pt modelId="{AC2EE27E-1FCC-4257-B370-4C1A20D70E24}" type="pres">
      <dgm:prSet presAssocID="{095C0F9D-46E7-4B40-A069-91B64F19D324}" presName="composite" presStyleCnt="0"/>
      <dgm:spPr/>
    </dgm:pt>
    <dgm:pt modelId="{50A299F7-3098-4158-A8F1-330D693B2BC8}" type="pres">
      <dgm:prSet presAssocID="{095C0F9D-46E7-4B40-A069-91B64F19D32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9F1863-16BF-4646-84D3-2E3393CC6672}" type="pres">
      <dgm:prSet presAssocID="{095C0F9D-46E7-4B40-A069-91B64F19D32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78D7B8-4E6A-4BA6-9949-F5221EA1B92E}" type="pres">
      <dgm:prSet presAssocID="{5E6483DC-C128-4774-8DAD-9FAB848F3830}" presName="sp" presStyleCnt="0"/>
      <dgm:spPr/>
    </dgm:pt>
    <dgm:pt modelId="{F5B5D483-6D94-4602-94B6-7588DF318660}" type="pres">
      <dgm:prSet presAssocID="{A6CA87C5-3BB5-4484-AFA8-39093A6FFD16}" presName="composite" presStyleCnt="0"/>
      <dgm:spPr/>
    </dgm:pt>
    <dgm:pt modelId="{0FA654A9-9F6B-467E-BE09-4A34E7D3785E}" type="pres">
      <dgm:prSet presAssocID="{A6CA87C5-3BB5-4484-AFA8-39093A6FFD1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02740C-FB5E-4A04-9FE8-87C146702564}" type="pres">
      <dgm:prSet presAssocID="{A6CA87C5-3BB5-4484-AFA8-39093A6FFD1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4DF3A17-1CBD-4F7C-9A1F-58D44ED5AC32}" srcId="{B82FB8E4-E628-4491-9C75-D4F5C666E279}" destId="{A6CA87C5-3BB5-4484-AFA8-39093A6FFD16}" srcOrd="2" destOrd="0" parTransId="{353ACF33-36AA-4EFA-A3F7-44AB8B9294C4}" sibTransId="{2CDC5566-D841-46D4-A00E-C21D653B1698}"/>
    <dgm:cxn modelId="{AC06A2E0-DCF0-471C-BB24-574C9D32BBE4}" srcId="{095C0F9D-46E7-4B40-A069-91B64F19D324}" destId="{EDD8D755-BB3C-41A4-BDF7-8C62AE648EAE}" srcOrd="0" destOrd="0" parTransId="{E6CE65D8-661A-4622-B065-3CD40A03B9D2}" sibTransId="{BDEE4D11-18DC-431C-A476-24BBAA23BB8C}"/>
    <dgm:cxn modelId="{E091823B-6DC7-495F-AB1D-52CA6023658B}" srcId="{21335E9C-A4B4-4AA5-8E1B-83923CA45990}" destId="{B26D59A2-06B8-4940-BCAA-C2813CFA063E}" srcOrd="0" destOrd="0" parTransId="{CDB7FBBA-F944-48A4-B4AD-2C8D82C664FB}" sibTransId="{DF326593-64FD-454E-9265-2B331715E820}"/>
    <dgm:cxn modelId="{1CCD2C4F-9953-4A7B-B6D9-249A53FC4EC3}" type="presOf" srcId="{B26D59A2-06B8-4940-BCAA-C2813CFA063E}" destId="{59B3CADC-4F21-4A48-8CB3-AD10E8AA3D86}" srcOrd="0" destOrd="0" presId="urn:microsoft.com/office/officeart/2005/8/layout/chevron2"/>
    <dgm:cxn modelId="{F04D7E8B-C0A2-4276-9784-563E46D53BA3}" srcId="{B82FB8E4-E628-4491-9C75-D4F5C666E279}" destId="{21335E9C-A4B4-4AA5-8E1B-83923CA45990}" srcOrd="0" destOrd="0" parTransId="{B4821F9C-911F-4475-97EF-79661D84C785}" sibTransId="{B61C40C6-7EF7-42AC-B492-A39085EECDF9}"/>
    <dgm:cxn modelId="{0BCC60D1-CA6E-4D65-B8EA-222FDE5E3590}" type="presOf" srcId="{EDD8D755-BB3C-41A4-BDF7-8C62AE648EAE}" destId="{289F1863-16BF-4646-84D3-2E3393CC6672}" srcOrd="0" destOrd="0" presId="urn:microsoft.com/office/officeart/2005/8/layout/chevron2"/>
    <dgm:cxn modelId="{D7166112-35EF-4A21-BC26-3415395D173E}" type="presOf" srcId="{B82FB8E4-E628-4491-9C75-D4F5C666E279}" destId="{E3C10E74-B6D3-43CE-BF01-F2E94A60E071}" srcOrd="0" destOrd="0" presId="urn:microsoft.com/office/officeart/2005/8/layout/chevron2"/>
    <dgm:cxn modelId="{3A83D57A-0A64-436C-9A57-B1F8ADCFB433}" srcId="{B82FB8E4-E628-4491-9C75-D4F5C666E279}" destId="{095C0F9D-46E7-4B40-A069-91B64F19D324}" srcOrd="1" destOrd="0" parTransId="{20AC6A6B-6515-4D79-B7DA-7B9F6371AEA4}" sibTransId="{5E6483DC-C128-4774-8DAD-9FAB848F3830}"/>
    <dgm:cxn modelId="{7DC9EBC2-7A85-4676-A248-08BA0FEBA22F}" type="presOf" srcId="{21335E9C-A4B4-4AA5-8E1B-83923CA45990}" destId="{7567645D-80DC-4901-A513-932412AAD993}" srcOrd="0" destOrd="0" presId="urn:microsoft.com/office/officeart/2005/8/layout/chevron2"/>
    <dgm:cxn modelId="{037A207C-A8B6-4127-9386-1C106175DDD4}" type="presOf" srcId="{095C0F9D-46E7-4B40-A069-91B64F19D324}" destId="{50A299F7-3098-4158-A8F1-330D693B2BC8}" srcOrd="0" destOrd="0" presId="urn:microsoft.com/office/officeart/2005/8/layout/chevron2"/>
    <dgm:cxn modelId="{DFF77041-8FC2-4952-BAC9-0E37E3444492}" type="presOf" srcId="{6AA68B83-7E6E-434C-A6D8-5BF97609EF74}" destId="{5E02740C-FB5E-4A04-9FE8-87C146702564}" srcOrd="0" destOrd="0" presId="urn:microsoft.com/office/officeart/2005/8/layout/chevron2"/>
    <dgm:cxn modelId="{36FBBF7C-205A-4B27-80F6-BAB0E90FC563}" srcId="{A6CA87C5-3BB5-4484-AFA8-39093A6FFD16}" destId="{6AA68B83-7E6E-434C-A6D8-5BF97609EF74}" srcOrd="0" destOrd="0" parTransId="{E8ADDF73-1443-409E-BFD9-22216DE47360}" sibTransId="{3E308C4F-29C1-4DAC-95D7-255F5FC4D78B}"/>
    <dgm:cxn modelId="{4EE153C3-B1E0-49BF-BAD4-D0A0ABEE686B}" type="presOf" srcId="{A6CA87C5-3BB5-4484-AFA8-39093A6FFD16}" destId="{0FA654A9-9F6B-467E-BE09-4A34E7D3785E}" srcOrd="0" destOrd="0" presId="urn:microsoft.com/office/officeart/2005/8/layout/chevron2"/>
    <dgm:cxn modelId="{2D4C5D06-A354-4C35-B1A0-D24FD436DDEB}" type="presParOf" srcId="{E3C10E74-B6D3-43CE-BF01-F2E94A60E071}" destId="{3301C42C-1D18-43CF-BB46-A387F11006E8}" srcOrd="0" destOrd="0" presId="urn:microsoft.com/office/officeart/2005/8/layout/chevron2"/>
    <dgm:cxn modelId="{A6A3FC50-EC58-49FB-8A9C-29AEEBD4AAD0}" type="presParOf" srcId="{3301C42C-1D18-43CF-BB46-A387F11006E8}" destId="{7567645D-80DC-4901-A513-932412AAD993}" srcOrd="0" destOrd="0" presId="urn:microsoft.com/office/officeart/2005/8/layout/chevron2"/>
    <dgm:cxn modelId="{6F9EDD8E-4FD1-4D7E-B7A8-D3394077260C}" type="presParOf" srcId="{3301C42C-1D18-43CF-BB46-A387F11006E8}" destId="{59B3CADC-4F21-4A48-8CB3-AD10E8AA3D86}" srcOrd="1" destOrd="0" presId="urn:microsoft.com/office/officeart/2005/8/layout/chevron2"/>
    <dgm:cxn modelId="{F8A76E7D-FE30-4825-BED8-E15A0F81535C}" type="presParOf" srcId="{E3C10E74-B6D3-43CE-BF01-F2E94A60E071}" destId="{2FD71461-CF02-410C-9F42-F0F4B70E5B51}" srcOrd="1" destOrd="0" presId="urn:microsoft.com/office/officeart/2005/8/layout/chevron2"/>
    <dgm:cxn modelId="{D55698A3-099C-4758-879E-5E4137BB4436}" type="presParOf" srcId="{E3C10E74-B6D3-43CE-BF01-F2E94A60E071}" destId="{AC2EE27E-1FCC-4257-B370-4C1A20D70E24}" srcOrd="2" destOrd="0" presId="urn:microsoft.com/office/officeart/2005/8/layout/chevron2"/>
    <dgm:cxn modelId="{232898A7-3FBC-46BF-8B77-FAB5D2F8F0B9}" type="presParOf" srcId="{AC2EE27E-1FCC-4257-B370-4C1A20D70E24}" destId="{50A299F7-3098-4158-A8F1-330D693B2BC8}" srcOrd="0" destOrd="0" presId="urn:microsoft.com/office/officeart/2005/8/layout/chevron2"/>
    <dgm:cxn modelId="{9AFA9D83-8662-4BDF-9AF1-9DCFE05573CC}" type="presParOf" srcId="{AC2EE27E-1FCC-4257-B370-4C1A20D70E24}" destId="{289F1863-16BF-4646-84D3-2E3393CC6672}" srcOrd="1" destOrd="0" presId="urn:microsoft.com/office/officeart/2005/8/layout/chevron2"/>
    <dgm:cxn modelId="{A2EDCB48-15DB-4025-9702-5CAA1DB35FD6}" type="presParOf" srcId="{E3C10E74-B6D3-43CE-BF01-F2E94A60E071}" destId="{7B78D7B8-4E6A-4BA6-9949-F5221EA1B92E}" srcOrd="3" destOrd="0" presId="urn:microsoft.com/office/officeart/2005/8/layout/chevron2"/>
    <dgm:cxn modelId="{A98D2AEF-D389-4F73-AE99-95F4565462E8}" type="presParOf" srcId="{E3C10E74-B6D3-43CE-BF01-F2E94A60E071}" destId="{F5B5D483-6D94-4602-94B6-7588DF318660}" srcOrd="4" destOrd="0" presId="urn:microsoft.com/office/officeart/2005/8/layout/chevron2"/>
    <dgm:cxn modelId="{A7D3B196-A6E6-4E98-8E03-988B86D1D032}" type="presParOf" srcId="{F5B5D483-6D94-4602-94B6-7588DF318660}" destId="{0FA654A9-9F6B-467E-BE09-4A34E7D3785E}" srcOrd="0" destOrd="0" presId="urn:microsoft.com/office/officeart/2005/8/layout/chevron2"/>
    <dgm:cxn modelId="{00C666A2-D559-48EE-A5B1-51B2C7D1D870}" type="presParOf" srcId="{F5B5D483-6D94-4602-94B6-7588DF318660}" destId="{5E02740C-FB5E-4A04-9FE8-87C1467025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2FB8E4-E628-4491-9C75-D4F5C666E279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l-GR"/>
        </a:p>
      </dgm:t>
    </dgm:pt>
    <dgm:pt modelId="{21335E9C-A4B4-4AA5-8E1B-83923CA4599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21F9C-911F-4475-97EF-79661D84C785}" type="parTrans" cxnId="{F04D7E8B-C0A2-4276-9784-563E46D53BA3}">
      <dgm:prSet/>
      <dgm:spPr/>
      <dgm:t>
        <a:bodyPr/>
        <a:lstStyle/>
        <a:p>
          <a:endParaRPr lang="el-GR"/>
        </a:p>
      </dgm:t>
    </dgm:pt>
    <dgm:pt modelId="{B61C40C6-7EF7-42AC-B492-A39085EECDF9}" type="sibTrans" cxnId="{F04D7E8B-C0A2-4276-9784-563E46D53BA3}">
      <dgm:prSet/>
      <dgm:spPr/>
      <dgm:t>
        <a:bodyPr/>
        <a:lstStyle/>
        <a:p>
          <a:endParaRPr lang="el-GR"/>
        </a:p>
      </dgm:t>
    </dgm:pt>
    <dgm:pt modelId="{095C0F9D-46E7-4B40-A069-91B64F19D32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AC6A6B-6515-4D79-B7DA-7B9F6371AEA4}" type="parTrans" cxnId="{3A83D57A-0A64-436C-9A57-B1F8ADCFB433}">
      <dgm:prSet/>
      <dgm:spPr/>
      <dgm:t>
        <a:bodyPr/>
        <a:lstStyle/>
        <a:p>
          <a:endParaRPr lang="el-GR"/>
        </a:p>
      </dgm:t>
    </dgm:pt>
    <dgm:pt modelId="{5E6483DC-C128-4774-8DAD-9FAB848F3830}" type="sibTrans" cxnId="{3A83D57A-0A64-436C-9A57-B1F8ADCFB433}">
      <dgm:prSet/>
      <dgm:spPr/>
      <dgm:t>
        <a:bodyPr/>
        <a:lstStyle/>
        <a:p>
          <a:endParaRPr lang="el-GR"/>
        </a:p>
      </dgm:t>
    </dgm:pt>
    <dgm:pt modelId="{A6CA87C5-3BB5-4484-AFA8-39093A6FFD16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ACF33-36AA-4EFA-A3F7-44AB8B9294C4}" type="parTrans" cxnId="{74DF3A17-1CBD-4F7C-9A1F-58D44ED5AC32}">
      <dgm:prSet/>
      <dgm:spPr/>
      <dgm:t>
        <a:bodyPr/>
        <a:lstStyle/>
        <a:p>
          <a:endParaRPr lang="el-GR"/>
        </a:p>
      </dgm:t>
    </dgm:pt>
    <dgm:pt modelId="{2CDC5566-D841-46D4-A00E-C21D653B1698}" type="sibTrans" cxnId="{74DF3A17-1CBD-4F7C-9A1F-58D44ED5AC32}">
      <dgm:prSet/>
      <dgm:spPr/>
      <dgm:t>
        <a:bodyPr/>
        <a:lstStyle/>
        <a:p>
          <a:endParaRPr lang="el-GR"/>
        </a:p>
      </dgm:t>
    </dgm:pt>
    <dgm:pt modelId="{B26D59A2-06B8-4940-BCAA-C2813CFA063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City Bus Network</a:t>
          </a:r>
          <a:endParaRPr lang="el-G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B7FBBA-F944-48A4-B4AD-2C8D82C664FB}" type="parTrans" cxnId="{E091823B-6DC7-495F-AB1D-52CA6023658B}">
      <dgm:prSet/>
      <dgm:spPr/>
      <dgm:t>
        <a:bodyPr/>
        <a:lstStyle/>
        <a:p>
          <a:endParaRPr lang="el-GR"/>
        </a:p>
      </dgm:t>
    </dgm:pt>
    <dgm:pt modelId="{DF326593-64FD-454E-9265-2B331715E820}" type="sibTrans" cxnId="{E091823B-6DC7-495F-AB1D-52CA6023658B}">
      <dgm:prSet/>
      <dgm:spPr/>
      <dgm:t>
        <a:bodyPr/>
        <a:lstStyle/>
        <a:p>
          <a:endParaRPr lang="el-GR"/>
        </a:p>
      </dgm:t>
    </dgm:pt>
    <dgm:pt modelId="{EDD8D755-BB3C-41A4-BDF7-8C62AE648EA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Problem Description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CE65D8-661A-4622-B065-3CD40A03B9D2}" type="parTrans" cxnId="{AC06A2E0-DCF0-471C-BB24-574C9D32BBE4}">
      <dgm:prSet/>
      <dgm:spPr/>
      <dgm:t>
        <a:bodyPr/>
        <a:lstStyle/>
        <a:p>
          <a:endParaRPr lang="el-GR"/>
        </a:p>
      </dgm:t>
    </dgm:pt>
    <dgm:pt modelId="{BDEE4D11-18DC-431C-A476-24BBAA23BB8C}" type="sibTrans" cxnId="{AC06A2E0-DCF0-471C-BB24-574C9D32BBE4}">
      <dgm:prSet/>
      <dgm:spPr/>
      <dgm:t>
        <a:bodyPr/>
        <a:lstStyle/>
        <a:p>
          <a:endParaRPr lang="el-GR"/>
        </a:p>
      </dgm:t>
    </dgm:pt>
    <dgm:pt modelId="{6AA68B83-7E6E-434C-A6D8-5BF97609EF7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Case of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Trikala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ADDF73-1443-409E-BFD9-22216DE47360}" type="parTrans" cxnId="{36FBBF7C-205A-4B27-80F6-BAB0E90FC563}">
      <dgm:prSet/>
      <dgm:spPr/>
      <dgm:t>
        <a:bodyPr/>
        <a:lstStyle/>
        <a:p>
          <a:endParaRPr lang="el-GR"/>
        </a:p>
      </dgm:t>
    </dgm:pt>
    <dgm:pt modelId="{3E308C4F-29C1-4DAC-95D7-255F5FC4D78B}" type="sibTrans" cxnId="{36FBBF7C-205A-4B27-80F6-BAB0E90FC563}">
      <dgm:prSet/>
      <dgm:spPr/>
      <dgm:t>
        <a:bodyPr/>
        <a:lstStyle/>
        <a:p>
          <a:endParaRPr lang="el-GR"/>
        </a:p>
      </dgm:t>
    </dgm:pt>
    <dgm:pt modelId="{E3C10E74-B6D3-43CE-BF01-F2E94A60E071}" type="pres">
      <dgm:prSet presAssocID="{B82FB8E4-E628-4491-9C75-D4F5C666E2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01C42C-1D18-43CF-BB46-A387F11006E8}" type="pres">
      <dgm:prSet presAssocID="{21335E9C-A4B4-4AA5-8E1B-83923CA45990}" presName="composite" presStyleCnt="0"/>
      <dgm:spPr/>
    </dgm:pt>
    <dgm:pt modelId="{7567645D-80DC-4901-A513-932412AAD993}" type="pres">
      <dgm:prSet presAssocID="{21335E9C-A4B4-4AA5-8E1B-83923CA4599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B3CADC-4F21-4A48-8CB3-AD10E8AA3D86}" type="pres">
      <dgm:prSet presAssocID="{21335E9C-A4B4-4AA5-8E1B-83923CA4599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D71461-CF02-410C-9F42-F0F4B70E5B51}" type="pres">
      <dgm:prSet presAssocID="{B61C40C6-7EF7-42AC-B492-A39085EECDF9}" presName="sp" presStyleCnt="0"/>
      <dgm:spPr/>
    </dgm:pt>
    <dgm:pt modelId="{AC2EE27E-1FCC-4257-B370-4C1A20D70E24}" type="pres">
      <dgm:prSet presAssocID="{095C0F9D-46E7-4B40-A069-91B64F19D324}" presName="composite" presStyleCnt="0"/>
      <dgm:spPr/>
    </dgm:pt>
    <dgm:pt modelId="{50A299F7-3098-4158-A8F1-330D693B2BC8}" type="pres">
      <dgm:prSet presAssocID="{095C0F9D-46E7-4B40-A069-91B64F19D32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9F1863-16BF-4646-84D3-2E3393CC6672}" type="pres">
      <dgm:prSet presAssocID="{095C0F9D-46E7-4B40-A069-91B64F19D32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78D7B8-4E6A-4BA6-9949-F5221EA1B92E}" type="pres">
      <dgm:prSet presAssocID="{5E6483DC-C128-4774-8DAD-9FAB848F3830}" presName="sp" presStyleCnt="0"/>
      <dgm:spPr/>
    </dgm:pt>
    <dgm:pt modelId="{F5B5D483-6D94-4602-94B6-7588DF318660}" type="pres">
      <dgm:prSet presAssocID="{A6CA87C5-3BB5-4484-AFA8-39093A6FFD16}" presName="composite" presStyleCnt="0"/>
      <dgm:spPr/>
    </dgm:pt>
    <dgm:pt modelId="{0FA654A9-9F6B-467E-BE09-4A34E7D3785E}" type="pres">
      <dgm:prSet presAssocID="{A6CA87C5-3BB5-4484-AFA8-39093A6FFD1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02740C-FB5E-4A04-9FE8-87C146702564}" type="pres">
      <dgm:prSet presAssocID="{A6CA87C5-3BB5-4484-AFA8-39093A6FFD1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4DF3A17-1CBD-4F7C-9A1F-58D44ED5AC32}" srcId="{B82FB8E4-E628-4491-9C75-D4F5C666E279}" destId="{A6CA87C5-3BB5-4484-AFA8-39093A6FFD16}" srcOrd="2" destOrd="0" parTransId="{353ACF33-36AA-4EFA-A3F7-44AB8B9294C4}" sibTransId="{2CDC5566-D841-46D4-A00E-C21D653B1698}"/>
    <dgm:cxn modelId="{900EA41B-24C7-4535-9EF7-98B45D47EFAC}" type="presOf" srcId="{21335E9C-A4B4-4AA5-8E1B-83923CA45990}" destId="{7567645D-80DC-4901-A513-932412AAD993}" srcOrd="0" destOrd="0" presId="urn:microsoft.com/office/officeart/2005/8/layout/chevron2"/>
    <dgm:cxn modelId="{AC06A2E0-DCF0-471C-BB24-574C9D32BBE4}" srcId="{095C0F9D-46E7-4B40-A069-91B64F19D324}" destId="{EDD8D755-BB3C-41A4-BDF7-8C62AE648EAE}" srcOrd="0" destOrd="0" parTransId="{E6CE65D8-661A-4622-B065-3CD40A03B9D2}" sibTransId="{BDEE4D11-18DC-431C-A476-24BBAA23BB8C}"/>
    <dgm:cxn modelId="{E091823B-6DC7-495F-AB1D-52CA6023658B}" srcId="{21335E9C-A4B4-4AA5-8E1B-83923CA45990}" destId="{B26D59A2-06B8-4940-BCAA-C2813CFA063E}" srcOrd="0" destOrd="0" parTransId="{CDB7FBBA-F944-48A4-B4AD-2C8D82C664FB}" sibTransId="{DF326593-64FD-454E-9265-2B331715E820}"/>
    <dgm:cxn modelId="{393F3C2B-1646-4C7F-896B-6CDE661F037C}" type="presOf" srcId="{EDD8D755-BB3C-41A4-BDF7-8C62AE648EAE}" destId="{289F1863-16BF-4646-84D3-2E3393CC6672}" srcOrd="0" destOrd="0" presId="urn:microsoft.com/office/officeart/2005/8/layout/chevron2"/>
    <dgm:cxn modelId="{F04D7E8B-C0A2-4276-9784-563E46D53BA3}" srcId="{B82FB8E4-E628-4491-9C75-D4F5C666E279}" destId="{21335E9C-A4B4-4AA5-8E1B-83923CA45990}" srcOrd="0" destOrd="0" parTransId="{B4821F9C-911F-4475-97EF-79661D84C785}" sibTransId="{B61C40C6-7EF7-42AC-B492-A39085EECDF9}"/>
    <dgm:cxn modelId="{3A83D57A-0A64-436C-9A57-B1F8ADCFB433}" srcId="{B82FB8E4-E628-4491-9C75-D4F5C666E279}" destId="{095C0F9D-46E7-4B40-A069-91B64F19D324}" srcOrd="1" destOrd="0" parTransId="{20AC6A6B-6515-4D79-B7DA-7B9F6371AEA4}" sibTransId="{5E6483DC-C128-4774-8DAD-9FAB848F3830}"/>
    <dgm:cxn modelId="{70C555E3-869D-4FF1-B07C-2A2064302DCA}" type="presOf" srcId="{B82FB8E4-E628-4491-9C75-D4F5C666E279}" destId="{E3C10E74-B6D3-43CE-BF01-F2E94A60E071}" srcOrd="0" destOrd="0" presId="urn:microsoft.com/office/officeart/2005/8/layout/chevron2"/>
    <dgm:cxn modelId="{E83A2795-70A6-4299-A9D2-D5FAB9E4FD76}" type="presOf" srcId="{B26D59A2-06B8-4940-BCAA-C2813CFA063E}" destId="{59B3CADC-4F21-4A48-8CB3-AD10E8AA3D86}" srcOrd="0" destOrd="0" presId="urn:microsoft.com/office/officeart/2005/8/layout/chevron2"/>
    <dgm:cxn modelId="{2EFA0772-A87A-440D-9AA9-E81008D38C0B}" type="presOf" srcId="{095C0F9D-46E7-4B40-A069-91B64F19D324}" destId="{50A299F7-3098-4158-A8F1-330D693B2BC8}" srcOrd="0" destOrd="0" presId="urn:microsoft.com/office/officeart/2005/8/layout/chevron2"/>
    <dgm:cxn modelId="{A0A13B04-52C2-40F0-A9A3-BCE860A0B4F5}" type="presOf" srcId="{A6CA87C5-3BB5-4484-AFA8-39093A6FFD16}" destId="{0FA654A9-9F6B-467E-BE09-4A34E7D3785E}" srcOrd="0" destOrd="0" presId="urn:microsoft.com/office/officeart/2005/8/layout/chevron2"/>
    <dgm:cxn modelId="{41873BB8-94D9-4A3B-96E3-73B76EE84F2F}" type="presOf" srcId="{6AA68B83-7E6E-434C-A6D8-5BF97609EF74}" destId="{5E02740C-FB5E-4A04-9FE8-87C146702564}" srcOrd="0" destOrd="0" presId="urn:microsoft.com/office/officeart/2005/8/layout/chevron2"/>
    <dgm:cxn modelId="{36FBBF7C-205A-4B27-80F6-BAB0E90FC563}" srcId="{A6CA87C5-3BB5-4484-AFA8-39093A6FFD16}" destId="{6AA68B83-7E6E-434C-A6D8-5BF97609EF74}" srcOrd="0" destOrd="0" parTransId="{E8ADDF73-1443-409E-BFD9-22216DE47360}" sibTransId="{3E308C4F-29C1-4DAC-95D7-255F5FC4D78B}"/>
    <dgm:cxn modelId="{80967F20-FB49-40CB-B8DF-ABD7C51DFE1F}" type="presParOf" srcId="{E3C10E74-B6D3-43CE-BF01-F2E94A60E071}" destId="{3301C42C-1D18-43CF-BB46-A387F11006E8}" srcOrd="0" destOrd="0" presId="urn:microsoft.com/office/officeart/2005/8/layout/chevron2"/>
    <dgm:cxn modelId="{C5A6C75F-BA44-423D-BEED-ED7F875B608A}" type="presParOf" srcId="{3301C42C-1D18-43CF-BB46-A387F11006E8}" destId="{7567645D-80DC-4901-A513-932412AAD993}" srcOrd="0" destOrd="0" presId="urn:microsoft.com/office/officeart/2005/8/layout/chevron2"/>
    <dgm:cxn modelId="{23C802A0-69CD-41B6-92F2-088391FF0230}" type="presParOf" srcId="{3301C42C-1D18-43CF-BB46-A387F11006E8}" destId="{59B3CADC-4F21-4A48-8CB3-AD10E8AA3D86}" srcOrd="1" destOrd="0" presId="urn:microsoft.com/office/officeart/2005/8/layout/chevron2"/>
    <dgm:cxn modelId="{61E69626-E469-4F82-B6CD-353FC61C5BEB}" type="presParOf" srcId="{E3C10E74-B6D3-43CE-BF01-F2E94A60E071}" destId="{2FD71461-CF02-410C-9F42-F0F4B70E5B51}" srcOrd="1" destOrd="0" presId="urn:microsoft.com/office/officeart/2005/8/layout/chevron2"/>
    <dgm:cxn modelId="{EE2F5F88-A949-4B9F-991F-196E6F25F008}" type="presParOf" srcId="{E3C10E74-B6D3-43CE-BF01-F2E94A60E071}" destId="{AC2EE27E-1FCC-4257-B370-4C1A20D70E24}" srcOrd="2" destOrd="0" presId="urn:microsoft.com/office/officeart/2005/8/layout/chevron2"/>
    <dgm:cxn modelId="{ACCE15FE-246A-43E6-B8D9-1E7E9E94CE5B}" type="presParOf" srcId="{AC2EE27E-1FCC-4257-B370-4C1A20D70E24}" destId="{50A299F7-3098-4158-A8F1-330D693B2BC8}" srcOrd="0" destOrd="0" presId="urn:microsoft.com/office/officeart/2005/8/layout/chevron2"/>
    <dgm:cxn modelId="{058D9885-2BA7-427D-9911-4521F3062728}" type="presParOf" srcId="{AC2EE27E-1FCC-4257-B370-4C1A20D70E24}" destId="{289F1863-16BF-4646-84D3-2E3393CC6672}" srcOrd="1" destOrd="0" presId="urn:microsoft.com/office/officeart/2005/8/layout/chevron2"/>
    <dgm:cxn modelId="{87F7E301-9036-45C3-9659-44243DB84CFC}" type="presParOf" srcId="{E3C10E74-B6D3-43CE-BF01-F2E94A60E071}" destId="{7B78D7B8-4E6A-4BA6-9949-F5221EA1B92E}" srcOrd="3" destOrd="0" presId="urn:microsoft.com/office/officeart/2005/8/layout/chevron2"/>
    <dgm:cxn modelId="{6C6F8BE3-6C80-4876-9DA8-157253B0673B}" type="presParOf" srcId="{E3C10E74-B6D3-43CE-BF01-F2E94A60E071}" destId="{F5B5D483-6D94-4602-94B6-7588DF318660}" srcOrd="4" destOrd="0" presId="urn:microsoft.com/office/officeart/2005/8/layout/chevron2"/>
    <dgm:cxn modelId="{A5060D9B-6ADC-4BF1-B7D5-4F4589E9D186}" type="presParOf" srcId="{F5B5D483-6D94-4602-94B6-7588DF318660}" destId="{0FA654A9-9F6B-467E-BE09-4A34E7D3785E}" srcOrd="0" destOrd="0" presId="urn:microsoft.com/office/officeart/2005/8/layout/chevron2"/>
    <dgm:cxn modelId="{582C7CFC-4F54-4D24-92AB-7770BA7FC975}" type="presParOf" srcId="{F5B5D483-6D94-4602-94B6-7588DF318660}" destId="{5E02740C-FB5E-4A04-9FE8-87C1467025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2FB8E4-E628-4491-9C75-D4F5C666E279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l-GR"/>
        </a:p>
      </dgm:t>
    </dgm:pt>
    <dgm:pt modelId="{21335E9C-A4B4-4AA5-8E1B-83923CA4599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21F9C-911F-4475-97EF-79661D84C785}" type="parTrans" cxnId="{F04D7E8B-C0A2-4276-9784-563E46D53BA3}">
      <dgm:prSet/>
      <dgm:spPr/>
      <dgm:t>
        <a:bodyPr/>
        <a:lstStyle/>
        <a:p>
          <a:endParaRPr lang="el-GR"/>
        </a:p>
      </dgm:t>
    </dgm:pt>
    <dgm:pt modelId="{B61C40C6-7EF7-42AC-B492-A39085EECDF9}" type="sibTrans" cxnId="{F04D7E8B-C0A2-4276-9784-563E46D53BA3}">
      <dgm:prSet/>
      <dgm:spPr/>
      <dgm:t>
        <a:bodyPr/>
        <a:lstStyle/>
        <a:p>
          <a:endParaRPr lang="el-GR"/>
        </a:p>
      </dgm:t>
    </dgm:pt>
    <dgm:pt modelId="{095C0F9D-46E7-4B40-A069-91B64F19D32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AC6A6B-6515-4D79-B7DA-7B9F6371AEA4}" type="parTrans" cxnId="{3A83D57A-0A64-436C-9A57-B1F8ADCFB433}">
      <dgm:prSet/>
      <dgm:spPr/>
      <dgm:t>
        <a:bodyPr/>
        <a:lstStyle/>
        <a:p>
          <a:endParaRPr lang="el-GR"/>
        </a:p>
      </dgm:t>
    </dgm:pt>
    <dgm:pt modelId="{5E6483DC-C128-4774-8DAD-9FAB848F3830}" type="sibTrans" cxnId="{3A83D57A-0A64-436C-9A57-B1F8ADCFB433}">
      <dgm:prSet/>
      <dgm:spPr/>
      <dgm:t>
        <a:bodyPr/>
        <a:lstStyle/>
        <a:p>
          <a:endParaRPr lang="el-GR"/>
        </a:p>
      </dgm:t>
    </dgm:pt>
    <dgm:pt modelId="{A6CA87C5-3BB5-4484-AFA8-39093A6FFD16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ACF33-36AA-4EFA-A3F7-44AB8B9294C4}" type="parTrans" cxnId="{74DF3A17-1CBD-4F7C-9A1F-58D44ED5AC32}">
      <dgm:prSet/>
      <dgm:spPr/>
      <dgm:t>
        <a:bodyPr/>
        <a:lstStyle/>
        <a:p>
          <a:endParaRPr lang="el-GR"/>
        </a:p>
      </dgm:t>
    </dgm:pt>
    <dgm:pt modelId="{2CDC5566-D841-46D4-A00E-C21D653B1698}" type="sibTrans" cxnId="{74DF3A17-1CBD-4F7C-9A1F-58D44ED5AC32}">
      <dgm:prSet/>
      <dgm:spPr/>
      <dgm:t>
        <a:bodyPr/>
        <a:lstStyle/>
        <a:p>
          <a:endParaRPr lang="el-GR"/>
        </a:p>
      </dgm:t>
    </dgm:pt>
    <dgm:pt modelId="{B26D59A2-06B8-4940-BCAA-C2813CFA063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City Bus Network</a:t>
          </a:r>
          <a:endParaRPr lang="el-G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B7FBBA-F944-48A4-B4AD-2C8D82C664FB}" type="parTrans" cxnId="{E091823B-6DC7-495F-AB1D-52CA6023658B}">
      <dgm:prSet/>
      <dgm:spPr/>
      <dgm:t>
        <a:bodyPr/>
        <a:lstStyle/>
        <a:p>
          <a:endParaRPr lang="el-GR"/>
        </a:p>
      </dgm:t>
    </dgm:pt>
    <dgm:pt modelId="{DF326593-64FD-454E-9265-2B331715E820}" type="sibTrans" cxnId="{E091823B-6DC7-495F-AB1D-52CA6023658B}">
      <dgm:prSet/>
      <dgm:spPr/>
      <dgm:t>
        <a:bodyPr/>
        <a:lstStyle/>
        <a:p>
          <a:endParaRPr lang="el-GR"/>
        </a:p>
      </dgm:t>
    </dgm:pt>
    <dgm:pt modelId="{EDD8D755-BB3C-41A4-BDF7-8C62AE648EA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Problem Description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CE65D8-661A-4622-B065-3CD40A03B9D2}" type="parTrans" cxnId="{AC06A2E0-DCF0-471C-BB24-574C9D32BBE4}">
      <dgm:prSet/>
      <dgm:spPr/>
      <dgm:t>
        <a:bodyPr/>
        <a:lstStyle/>
        <a:p>
          <a:endParaRPr lang="el-GR"/>
        </a:p>
      </dgm:t>
    </dgm:pt>
    <dgm:pt modelId="{BDEE4D11-18DC-431C-A476-24BBAA23BB8C}" type="sibTrans" cxnId="{AC06A2E0-DCF0-471C-BB24-574C9D32BBE4}">
      <dgm:prSet/>
      <dgm:spPr/>
      <dgm:t>
        <a:bodyPr/>
        <a:lstStyle/>
        <a:p>
          <a:endParaRPr lang="el-GR"/>
        </a:p>
      </dgm:t>
    </dgm:pt>
    <dgm:pt modelId="{6AA68B83-7E6E-434C-A6D8-5BF97609EF74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Case of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Trikala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ADDF73-1443-409E-BFD9-22216DE47360}" type="parTrans" cxnId="{36FBBF7C-205A-4B27-80F6-BAB0E90FC563}">
      <dgm:prSet/>
      <dgm:spPr/>
      <dgm:t>
        <a:bodyPr/>
        <a:lstStyle/>
        <a:p>
          <a:endParaRPr lang="el-GR"/>
        </a:p>
      </dgm:t>
    </dgm:pt>
    <dgm:pt modelId="{3E308C4F-29C1-4DAC-95D7-255F5FC4D78B}" type="sibTrans" cxnId="{36FBBF7C-205A-4B27-80F6-BAB0E90FC563}">
      <dgm:prSet/>
      <dgm:spPr/>
      <dgm:t>
        <a:bodyPr/>
        <a:lstStyle/>
        <a:p>
          <a:endParaRPr lang="el-GR"/>
        </a:p>
      </dgm:t>
    </dgm:pt>
    <dgm:pt modelId="{E3C10E74-B6D3-43CE-BF01-F2E94A60E071}" type="pres">
      <dgm:prSet presAssocID="{B82FB8E4-E628-4491-9C75-D4F5C666E2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01C42C-1D18-43CF-BB46-A387F11006E8}" type="pres">
      <dgm:prSet presAssocID="{21335E9C-A4B4-4AA5-8E1B-83923CA45990}" presName="composite" presStyleCnt="0"/>
      <dgm:spPr/>
    </dgm:pt>
    <dgm:pt modelId="{7567645D-80DC-4901-A513-932412AAD993}" type="pres">
      <dgm:prSet presAssocID="{21335E9C-A4B4-4AA5-8E1B-83923CA4599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B3CADC-4F21-4A48-8CB3-AD10E8AA3D86}" type="pres">
      <dgm:prSet presAssocID="{21335E9C-A4B4-4AA5-8E1B-83923CA4599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D71461-CF02-410C-9F42-F0F4B70E5B51}" type="pres">
      <dgm:prSet presAssocID="{B61C40C6-7EF7-42AC-B492-A39085EECDF9}" presName="sp" presStyleCnt="0"/>
      <dgm:spPr/>
    </dgm:pt>
    <dgm:pt modelId="{AC2EE27E-1FCC-4257-B370-4C1A20D70E24}" type="pres">
      <dgm:prSet presAssocID="{095C0F9D-46E7-4B40-A069-91B64F19D324}" presName="composite" presStyleCnt="0"/>
      <dgm:spPr/>
    </dgm:pt>
    <dgm:pt modelId="{50A299F7-3098-4158-A8F1-330D693B2BC8}" type="pres">
      <dgm:prSet presAssocID="{095C0F9D-46E7-4B40-A069-91B64F19D32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9F1863-16BF-4646-84D3-2E3393CC6672}" type="pres">
      <dgm:prSet presAssocID="{095C0F9D-46E7-4B40-A069-91B64F19D32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78D7B8-4E6A-4BA6-9949-F5221EA1B92E}" type="pres">
      <dgm:prSet presAssocID="{5E6483DC-C128-4774-8DAD-9FAB848F3830}" presName="sp" presStyleCnt="0"/>
      <dgm:spPr/>
    </dgm:pt>
    <dgm:pt modelId="{F5B5D483-6D94-4602-94B6-7588DF318660}" type="pres">
      <dgm:prSet presAssocID="{A6CA87C5-3BB5-4484-AFA8-39093A6FFD16}" presName="composite" presStyleCnt="0"/>
      <dgm:spPr/>
    </dgm:pt>
    <dgm:pt modelId="{0FA654A9-9F6B-467E-BE09-4A34E7D3785E}" type="pres">
      <dgm:prSet presAssocID="{A6CA87C5-3BB5-4484-AFA8-39093A6FFD1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02740C-FB5E-4A04-9FE8-87C146702564}" type="pres">
      <dgm:prSet presAssocID="{A6CA87C5-3BB5-4484-AFA8-39093A6FFD1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F07C835-A093-4CC4-BC8C-C092C1693996}" type="presOf" srcId="{6AA68B83-7E6E-434C-A6D8-5BF97609EF74}" destId="{5E02740C-FB5E-4A04-9FE8-87C146702564}" srcOrd="0" destOrd="0" presId="urn:microsoft.com/office/officeart/2005/8/layout/chevron2"/>
    <dgm:cxn modelId="{74DF3A17-1CBD-4F7C-9A1F-58D44ED5AC32}" srcId="{B82FB8E4-E628-4491-9C75-D4F5C666E279}" destId="{A6CA87C5-3BB5-4484-AFA8-39093A6FFD16}" srcOrd="2" destOrd="0" parTransId="{353ACF33-36AA-4EFA-A3F7-44AB8B9294C4}" sibTransId="{2CDC5566-D841-46D4-A00E-C21D653B1698}"/>
    <dgm:cxn modelId="{AC06A2E0-DCF0-471C-BB24-574C9D32BBE4}" srcId="{095C0F9D-46E7-4B40-A069-91B64F19D324}" destId="{EDD8D755-BB3C-41A4-BDF7-8C62AE648EAE}" srcOrd="0" destOrd="0" parTransId="{E6CE65D8-661A-4622-B065-3CD40A03B9D2}" sibTransId="{BDEE4D11-18DC-431C-A476-24BBAA23BB8C}"/>
    <dgm:cxn modelId="{64F2043B-32E9-4849-8722-A002E64C00DB}" type="presOf" srcId="{B26D59A2-06B8-4940-BCAA-C2813CFA063E}" destId="{59B3CADC-4F21-4A48-8CB3-AD10E8AA3D86}" srcOrd="0" destOrd="0" presId="urn:microsoft.com/office/officeart/2005/8/layout/chevron2"/>
    <dgm:cxn modelId="{E091823B-6DC7-495F-AB1D-52CA6023658B}" srcId="{21335E9C-A4B4-4AA5-8E1B-83923CA45990}" destId="{B26D59A2-06B8-4940-BCAA-C2813CFA063E}" srcOrd="0" destOrd="0" parTransId="{CDB7FBBA-F944-48A4-B4AD-2C8D82C664FB}" sibTransId="{DF326593-64FD-454E-9265-2B331715E820}"/>
    <dgm:cxn modelId="{F04D7E8B-C0A2-4276-9784-563E46D53BA3}" srcId="{B82FB8E4-E628-4491-9C75-D4F5C666E279}" destId="{21335E9C-A4B4-4AA5-8E1B-83923CA45990}" srcOrd="0" destOrd="0" parTransId="{B4821F9C-911F-4475-97EF-79661D84C785}" sibTransId="{B61C40C6-7EF7-42AC-B492-A39085EECDF9}"/>
    <dgm:cxn modelId="{AAEC0F95-808A-426B-8B66-6E5FC9737258}" type="presOf" srcId="{A6CA87C5-3BB5-4484-AFA8-39093A6FFD16}" destId="{0FA654A9-9F6B-467E-BE09-4A34E7D3785E}" srcOrd="0" destOrd="0" presId="urn:microsoft.com/office/officeart/2005/8/layout/chevron2"/>
    <dgm:cxn modelId="{3A83D57A-0A64-436C-9A57-B1F8ADCFB433}" srcId="{B82FB8E4-E628-4491-9C75-D4F5C666E279}" destId="{095C0F9D-46E7-4B40-A069-91B64F19D324}" srcOrd="1" destOrd="0" parTransId="{20AC6A6B-6515-4D79-B7DA-7B9F6371AEA4}" sibTransId="{5E6483DC-C128-4774-8DAD-9FAB848F3830}"/>
    <dgm:cxn modelId="{CF91566A-1011-4208-8C30-07059AC2C8B2}" type="presOf" srcId="{21335E9C-A4B4-4AA5-8E1B-83923CA45990}" destId="{7567645D-80DC-4901-A513-932412AAD993}" srcOrd="0" destOrd="0" presId="urn:microsoft.com/office/officeart/2005/8/layout/chevron2"/>
    <dgm:cxn modelId="{3C9BE0DB-0743-4785-8099-0AB20E7304FA}" type="presOf" srcId="{EDD8D755-BB3C-41A4-BDF7-8C62AE648EAE}" destId="{289F1863-16BF-4646-84D3-2E3393CC6672}" srcOrd="0" destOrd="0" presId="urn:microsoft.com/office/officeart/2005/8/layout/chevron2"/>
    <dgm:cxn modelId="{36FBBF7C-205A-4B27-80F6-BAB0E90FC563}" srcId="{A6CA87C5-3BB5-4484-AFA8-39093A6FFD16}" destId="{6AA68B83-7E6E-434C-A6D8-5BF97609EF74}" srcOrd="0" destOrd="0" parTransId="{E8ADDF73-1443-409E-BFD9-22216DE47360}" sibTransId="{3E308C4F-29C1-4DAC-95D7-255F5FC4D78B}"/>
    <dgm:cxn modelId="{01423CD2-3EBF-466C-BC44-2CD7847DF2B5}" type="presOf" srcId="{095C0F9D-46E7-4B40-A069-91B64F19D324}" destId="{50A299F7-3098-4158-A8F1-330D693B2BC8}" srcOrd="0" destOrd="0" presId="urn:microsoft.com/office/officeart/2005/8/layout/chevron2"/>
    <dgm:cxn modelId="{BF944472-4109-4FED-89DD-B08B47C63247}" type="presOf" srcId="{B82FB8E4-E628-4491-9C75-D4F5C666E279}" destId="{E3C10E74-B6D3-43CE-BF01-F2E94A60E071}" srcOrd="0" destOrd="0" presId="urn:microsoft.com/office/officeart/2005/8/layout/chevron2"/>
    <dgm:cxn modelId="{EE373078-3A51-41F2-A461-07C1040B5911}" type="presParOf" srcId="{E3C10E74-B6D3-43CE-BF01-F2E94A60E071}" destId="{3301C42C-1D18-43CF-BB46-A387F11006E8}" srcOrd="0" destOrd="0" presId="urn:microsoft.com/office/officeart/2005/8/layout/chevron2"/>
    <dgm:cxn modelId="{D2D1D18B-9936-48BD-B631-B13B9C7841C2}" type="presParOf" srcId="{3301C42C-1D18-43CF-BB46-A387F11006E8}" destId="{7567645D-80DC-4901-A513-932412AAD993}" srcOrd="0" destOrd="0" presId="urn:microsoft.com/office/officeart/2005/8/layout/chevron2"/>
    <dgm:cxn modelId="{35E9D613-3F93-40C8-9032-A91937862732}" type="presParOf" srcId="{3301C42C-1D18-43CF-BB46-A387F11006E8}" destId="{59B3CADC-4F21-4A48-8CB3-AD10E8AA3D86}" srcOrd="1" destOrd="0" presId="urn:microsoft.com/office/officeart/2005/8/layout/chevron2"/>
    <dgm:cxn modelId="{851349C1-6F8A-44AC-B54F-35551A5A6186}" type="presParOf" srcId="{E3C10E74-B6D3-43CE-BF01-F2E94A60E071}" destId="{2FD71461-CF02-410C-9F42-F0F4B70E5B51}" srcOrd="1" destOrd="0" presId="urn:microsoft.com/office/officeart/2005/8/layout/chevron2"/>
    <dgm:cxn modelId="{11D1E9A6-50FE-4E2C-B7A0-CC14328CA458}" type="presParOf" srcId="{E3C10E74-B6D3-43CE-BF01-F2E94A60E071}" destId="{AC2EE27E-1FCC-4257-B370-4C1A20D70E24}" srcOrd="2" destOrd="0" presId="urn:microsoft.com/office/officeart/2005/8/layout/chevron2"/>
    <dgm:cxn modelId="{5974B0AB-94F5-4FE1-BA11-0582EBCE0502}" type="presParOf" srcId="{AC2EE27E-1FCC-4257-B370-4C1A20D70E24}" destId="{50A299F7-3098-4158-A8F1-330D693B2BC8}" srcOrd="0" destOrd="0" presId="urn:microsoft.com/office/officeart/2005/8/layout/chevron2"/>
    <dgm:cxn modelId="{8CAFB32A-D11A-4B51-9699-D1BEFFCF056B}" type="presParOf" srcId="{AC2EE27E-1FCC-4257-B370-4C1A20D70E24}" destId="{289F1863-16BF-4646-84D3-2E3393CC6672}" srcOrd="1" destOrd="0" presId="urn:microsoft.com/office/officeart/2005/8/layout/chevron2"/>
    <dgm:cxn modelId="{DF853ECA-4403-40D5-A119-2AB618A18611}" type="presParOf" srcId="{E3C10E74-B6D3-43CE-BF01-F2E94A60E071}" destId="{7B78D7B8-4E6A-4BA6-9949-F5221EA1B92E}" srcOrd="3" destOrd="0" presId="urn:microsoft.com/office/officeart/2005/8/layout/chevron2"/>
    <dgm:cxn modelId="{C9DE1853-EC7A-42CC-B928-B6D9DA55362E}" type="presParOf" srcId="{E3C10E74-B6D3-43CE-BF01-F2E94A60E071}" destId="{F5B5D483-6D94-4602-94B6-7588DF318660}" srcOrd="4" destOrd="0" presId="urn:microsoft.com/office/officeart/2005/8/layout/chevron2"/>
    <dgm:cxn modelId="{C9160C14-FA06-4F3B-A261-463B042A698C}" type="presParOf" srcId="{F5B5D483-6D94-4602-94B6-7588DF318660}" destId="{0FA654A9-9F6B-467E-BE09-4A34E7D3785E}" srcOrd="0" destOrd="0" presId="urn:microsoft.com/office/officeart/2005/8/layout/chevron2"/>
    <dgm:cxn modelId="{101052C5-89A3-46D3-9AE3-0C832C10BDB2}" type="presParOf" srcId="{F5B5D483-6D94-4602-94B6-7588DF318660}" destId="{5E02740C-FB5E-4A04-9FE8-87C1467025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354C88-3582-473B-9B65-058D13C6CC56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l-GR"/>
        </a:p>
      </dgm:t>
    </dgm:pt>
    <dgm:pt modelId="{C3C7CB1D-2953-47E9-A3EB-95CC68518028}">
      <dgm:prSet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Population: 81.355</a:t>
          </a:r>
          <a:endParaRPr lang="el-G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CB821AF-F23C-4263-88F8-092950990ACC}" type="parTrans" cxnId="{03F1DE90-B5B6-47D5-99B1-EA62BF427B44}">
      <dgm:prSet/>
      <dgm:spPr/>
      <dgm:t>
        <a:bodyPr/>
        <a:lstStyle/>
        <a:p>
          <a:endParaRPr lang="el-GR"/>
        </a:p>
      </dgm:t>
    </dgm:pt>
    <dgm:pt modelId="{82434B2F-CD01-49ED-A97C-1754DF5C3334}" type="sibTrans" cxnId="{03F1DE90-B5B6-47D5-99B1-EA62BF427B44}">
      <dgm:prSet/>
      <dgm:spPr/>
      <dgm:t>
        <a:bodyPr/>
        <a:lstStyle/>
        <a:p>
          <a:endParaRPr lang="el-GR"/>
        </a:p>
      </dgm:t>
    </dgm:pt>
    <dgm:pt modelId="{E517408F-0EE0-4CF4-996D-FC14535F4060}">
      <dgm:prSet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Area: 608,48km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rPr>
            <a:t>²</a:t>
          </a:r>
          <a:endParaRPr lang="el-G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36D30F3-BC50-46F4-B525-81F47E849E70}" type="parTrans" cxnId="{26D941A9-BBA6-442D-A987-D0DCF814BB41}">
      <dgm:prSet/>
      <dgm:spPr/>
      <dgm:t>
        <a:bodyPr/>
        <a:lstStyle/>
        <a:p>
          <a:endParaRPr lang="el-GR"/>
        </a:p>
      </dgm:t>
    </dgm:pt>
    <dgm:pt modelId="{6FCB6648-93AB-48C4-9FFA-A1FD1AEE4E83}" type="sibTrans" cxnId="{26D941A9-BBA6-442D-A987-D0DCF814BB41}">
      <dgm:prSet/>
      <dgm:spPr/>
      <dgm:t>
        <a:bodyPr/>
        <a:lstStyle/>
        <a:p>
          <a:endParaRPr lang="el-GR"/>
        </a:p>
      </dgm:t>
    </dgm:pt>
    <dgm:pt modelId="{2DA37C77-1E22-40B2-9447-9B01F5F24B72}">
      <dgm:prSet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Number of itineraries: 39</a:t>
          </a:r>
          <a:endParaRPr lang="el-G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964BC9-AE37-46E4-9DC9-50894B83BBBA}" type="parTrans" cxnId="{B127A5B4-7BA9-42BF-87AE-CEC5C2DE4385}">
      <dgm:prSet/>
      <dgm:spPr/>
      <dgm:t>
        <a:bodyPr/>
        <a:lstStyle/>
        <a:p>
          <a:endParaRPr lang="el-GR"/>
        </a:p>
      </dgm:t>
    </dgm:pt>
    <dgm:pt modelId="{489CE8CD-9A9A-463E-99EE-31FBCD13AAEC}" type="sibTrans" cxnId="{B127A5B4-7BA9-42BF-87AE-CEC5C2DE4385}">
      <dgm:prSet/>
      <dgm:spPr/>
      <dgm:t>
        <a:bodyPr/>
        <a:lstStyle/>
        <a:p>
          <a:endParaRPr lang="el-GR"/>
        </a:p>
      </dgm:t>
    </dgm:pt>
    <dgm:pt modelId="{E0A92A4E-0DB9-437D-BE71-774108E02DF5}">
      <dgm:prSet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Means of transport: Bus</a:t>
          </a:r>
          <a:endParaRPr lang="el-G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AF02358-615E-4058-8211-58951AD772EF}" type="parTrans" cxnId="{261A4F36-6500-4A8A-A7D4-5650F78FEC4C}">
      <dgm:prSet/>
      <dgm:spPr/>
      <dgm:t>
        <a:bodyPr/>
        <a:lstStyle/>
        <a:p>
          <a:endParaRPr lang="el-GR"/>
        </a:p>
      </dgm:t>
    </dgm:pt>
    <dgm:pt modelId="{EE384669-80CC-4781-A2FA-9337FAA96241}" type="sibTrans" cxnId="{261A4F36-6500-4A8A-A7D4-5650F78FEC4C}">
      <dgm:prSet/>
      <dgm:spPr/>
      <dgm:t>
        <a:bodyPr/>
        <a:lstStyle/>
        <a:p>
          <a:endParaRPr lang="el-GR"/>
        </a:p>
      </dgm:t>
    </dgm:pt>
    <dgm:pt modelId="{7EAD4145-EE3F-4A75-A43B-8C9D0F2066E9}" type="pres">
      <dgm:prSet presAssocID="{66354C88-3582-473B-9B65-058D13C6CC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4544AA5-89E0-430F-AB61-BDBA507CCE5E}" type="pres">
      <dgm:prSet presAssocID="{C3C7CB1D-2953-47E9-A3EB-95CC6851802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719017-FC51-4823-89C7-91BD02D25DF5}" type="pres">
      <dgm:prSet presAssocID="{82434B2F-CD01-49ED-A97C-1754DF5C3334}" presName="spacer" presStyleCnt="0"/>
      <dgm:spPr/>
    </dgm:pt>
    <dgm:pt modelId="{1D45598F-5942-4F2A-A320-3F59B9C9EBB0}" type="pres">
      <dgm:prSet presAssocID="{E517408F-0EE0-4CF4-996D-FC14535F4060}" presName="parentText" presStyleLbl="node1" presStyleIdx="1" presStyleCnt="4" custScaleY="9533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08AC52-634C-4D4B-9DA4-96888AE592F8}" type="pres">
      <dgm:prSet presAssocID="{6FCB6648-93AB-48C4-9FFA-A1FD1AEE4E83}" presName="spacer" presStyleCnt="0"/>
      <dgm:spPr/>
    </dgm:pt>
    <dgm:pt modelId="{332B8F8C-F1A4-46DF-AE6D-41782DB50AD8}" type="pres">
      <dgm:prSet presAssocID="{2DA37C77-1E22-40B2-9447-9B01F5F24B7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3FB6B6-5AD1-450C-B2AC-25453C9BA9F9}" type="pres">
      <dgm:prSet presAssocID="{489CE8CD-9A9A-463E-99EE-31FBCD13AAEC}" presName="spacer" presStyleCnt="0"/>
      <dgm:spPr/>
    </dgm:pt>
    <dgm:pt modelId="{154D5B3E-446A-4EB7-BF8C-6FF233A1BA88}" type="pres">
      <dgm:prSet presAssocID="{E0A92A4E-0DB9-437D-BE71-774108E02DF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3F1DE90-B5B6-47D5-99B1-EA62BF427B44}" srcId="{66354C88-3582-473B-9B65-058D13C6CC56}" destId="{C3C7CB1D-2953-47E9-A3EB-95CC68518028}" srcOrd="0" destOrd="0" parTransId="{5CB821AF-F23C-4263-88F8-092950990ACC}" sibTransId="{82434B2F-CD01-49ED-A97C-1754DF5C3334}"/>
    <dgm:cxn modelId="{6F200A1A-FADC-4268-A205-DC520F3C4307}" type="presOf" srcId="{2DA37C77-1E22-40B2-9447-9B01F5F24B72}" destId="{332B8F8C-F1A4-46DF-AE6D-41782DB50AD8}" srcOrd="0" destOrd="0" presId="urn:microsoft.com/office/officeart/2005/8/layout/vList2"/>
    <dgm:cxn modelId="{57E7A82A-8090-4417-BA5C-D4E0DAACDD59}" type="presOf" srcId="{E517408F-0EE0-4CF4-996D-FC14535F4060}" destId="{1D45598F-5942-4F2A-A320-3F59B9C9EBB0}" srcOrd="0" destOrd="0" presId="urn:microsoft.com/office/officeart/2005/8/layout/vList2"/>
    <dgm:cxn modelId="{26D941A9-BBA6-442D-A987-D0DCF814BB41}" srcId="{66354C88-3582-473B-9B65-058D13C6CC56}" destId="{E517408F-0EE0-4CF4-996D-FC14535F4060}" srcOrd="1" destOrd="0" parTransId="{B36D30F3-BC50-46F4-B525-81F47E849E70}" sibTransId="{6FCB6648-93AB-48C4-9FFA-A1FD1AEE4E83}"/>
    <dgm:cxn modelId="{B127A5B4-7BA9-42BF-87AE-CEC5C2DE4385}" srcId="{66354C88-3582-473B-9B65-058D13C6CC56}" destId="{2DA37C77-1E22-40B2-9447-9B01F5F24B72}" srcOrd="2" destOrd="0" parTransId="{3E964BC9-AE37-46E4-9DC9-50894B83BBBA}" sibTransId="{489CE8CD-9A9A-463E-99EE-31FBCD13AAEC}"/>
    <dgm:cxn modelId="{B7D9B3A8-0DEF-41FC-98E6-1A3F3B9D9D8D}" type="presOf" srcId="{66354C88-3582-473B-9B65-058D13C6CC56}" destId="{7EAD4145-EE3F-4A75-A43B-8C9D0F2066E9}" srcOrd="0" destOrd="0" presId="urn:microsoft.com/office/officeart/2005/8/layout/vList2"/>
    <dgm:cxn modelId="{261A4F36-6500-4A8A-A7D4-5650F78FEC4C}" srcId="{66354C88-3582-473B-9B65-058D13C6CC56}" destId="{E0A92A4E-0DB9-437D-BE71-774108E02DF5}" srcOrd="3" destOrd="0" parTransId="{7AF02358-615E-4058-8211-58951AD772EF}" sibTransId="{EE384669-80CC-4781-A2FA-9337FAA96241}"/>
    <dgm:cxn modelId="{7D1F03EF-EC6C-45F6-966E-B13FB916F09F}" type="presOf" srcId="{E0A92A4E-0DB9-437D-BE71-774108E02DF5}" destId="{154D5B3E-446A-4EB7-BF8C-6FF233A1BA88}" srcOrd="0" destOrd="0" presId="urn:microsoft.com/office/officeart/2005/8/layout/vList2"/>
    <dgm:cxn modelId="{8CD888D4-9ECC-455E-A9C7-379EED27AA94}" type="presOf" srcId="{C3C7CB1D-2953-47E9-A3EB-95CC68518028}" destId="{C4544AA5-89E0-430F-AB61-BDBA507CCE5E}" srcOrd="0" destOrd="0" presId="urn:microsoft.com/office/officeart/2005/8/layout/vList2"/>
    <dgm:cxn modelId="{564DA3C7-C550-400F-9157-7DEBBF7685E3}" type="presParOf" srcId="{7EAD4145-EE3F-4A75-A43B-8C9D0F2066E9}" destId="{C4544AA5-89E0-430F-AB61-BDBA507CCE5E}" srcOrd="0" destOrd="0" presId="urn:microsoft.com/office/officeart/2005/8/layout/vList2"/>
    <dgm:cxn modelId="{F4C91002-3008-4683-9190-77FCD0643EB4}" type="presParOf" srcId="{7EAD4145-EE3F-4A75-A43B-8C9D0F2066E9}" destId="{BA719017-FC51-4823-89C7-91BD02D25DF5}" srcOrd="1" destOrd="0" presId="urn:microsoft.com/office/officeart/2005/8/layout/vList2"/>
    <dgm:cxn modelId="{BF5F6C2E-BA83-4BB9-A9F6-D0BD002D808E}" type="presParOf" srcId="{7EAD4145-EE3F-4A75-A43B-8C9D0F2066E9}" destId="{1D45598F-5942-4F2A-A320-3F59B9C9EBB0}" srcOrd="2" destOrd="0" presId="urn:microsoft.com/office/officeart/2005/8/layout/vList2"/>
    <dgm:cxn modelId="{1323126E-7025-4E3B-90AD-2DAC88417277}" type="presParOf" srcId="{7EAD4145-EE3F-4A75-A43B-8C9D0F2066E9}" destId="{8B08AC52-634C-4D4B-9DA4-96888AE592F8}" srcOrd="3" destOrd="0" presId="urn:microsoft.com/office/officeart/2005/8/layout/vList2"/>
    <dgm:cxn modelId="{BADDA661-C4C3-42CD-B0C2-FBACB605D7F2}" type="presParOf" srcId="{7EAD4145-EE3F-4A75-A43B-8C9D0F2066E9}" destId="{332B8F8C-F1A4-46DF-AE6D-41782DB50AD8}" srcOrd="4" destOrd="0" presId="urn:microsoft.com/office/officeart/2005/8/layout/vList2"/>
    <dgm:cxn modelId="{507EEAB9-A7C7-4AA9-95C1-BC0E2C5597F5}" type="presParOf" srcId="{7EAD4145-EE3F-4A75-A43B-8C9D0F2066E9}" destId="{063FB6B6-5AD1-450C-B2AC-25453C9BA9F9}" srcOrd="5" destOrd="0" presId="urn:microsoft.com/office/officeart/2005/8/layout/vList2"/>
    <dgm:cxn modelId="{671F1FD9-4D67-44F3-9C21-614E281189F2}" type="presParOf" srcId="{7EAD4145-EE3F-4A75-A43B-8C9D0F2066E9}" destId="{154D5B3E-446A-4EB7-BF8C-6FF233A1BA8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67645D-80DC-4901-A513-932412AAD993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22646" y="223826"/>
        <a:ext cx="1484312" cy="1039018"/>
      </dsp:txXfrm>
    </dsp:sp>
    <dsp:sp modelId="{59B3CADC-4F21-4A48-8CB3-AD10E8AA3D86}">
      <dsp:nvSpPr>
        <dsp:cNvPr id="0" name=""/>
        <dsp:cNvSpPr/>
      </dsp:nvSpPr>
      <dsp:spPr>
        <a:xfrm rot="5400000">
          <a:off x="4101107" y="-3060909"/>
          <a:ext cx="964803" cy="7088981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City Bus Network</a:t>
          </a:r>
          <a:endParaRPr lang="el-G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101107" y="-3060909"/>
        <a:ext cx="964803" cy="7088981"/>
      </dsp:txXfrm>
    </dsp:sp>
    <dsp:sp modelId="{50A299F7-3098-4158-A8F1-330D693B2BC8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22646" y="1512490"/>
        <a:ext cx="1484312" cy="1039018"/>
      </dsp:txXfrm>
    </dsp:sp>
    <dsp:sp modelId="{289F1863-16BF-4646-84D3-2E3393CC6672}">
      <dsp:nvSpPr>
        <dsp:cNvPr id="0" name=""/>
        <dsp:cNvSpPr/>
      </dsp:nvSpPr>
      <dsp:spPr>
        <a:xfrm rot="5400000">
          <a:off x="4101107" y="-1772245"/>
          <a:ext cx="964803" cy="7088981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Problem Description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101107" y="-1772245"/>
        <a:ext cx="964803" cy="7088981"/>
      </dsp:txXfrm>
    </dsp:sp>
    <dsp:sp modelId="{0FA654A9-9F6B-467E-BE09-4A34E7D3785E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22646" y="2801154"/>
        <a:ext cx="1484312" cy="1039018"/>
      </dsp:txXfrm>
    </dsp:sp>
    <dsp:sp modelId="{5E02740C-FB5E-4A04-9FE8-87C146702564}">
      <dsp:nvSpPr>
        <dsp:cNvPr id="0" name=""/>
        <dsp:cNvSpPr/>
      </dsp:nvSpPr>
      <dsp:spPr>
        <a:xfrm rot="5400000">
          <a:off x="4101107" y="-483581"/>
          <a:ext cx="964803" cy="7088981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Case of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Trikala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101107" y="-483581"/>
        <a:ext cx="964803" cy="70889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67645D-80DC-4901-A513-932412AAD993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22646" y="223826"/>
        <a:ext cx="1484312" cy="1039018"/>
      </dsp:txXfrm>
    </dsp:sp>
    <dsp:sp modelId="{59B3CADC-4F21-4A48-8CB3-AD10E8AA3D86}">
      <dsp:nvSpPr>
        <dsp:cNvPr id="0" name=""/>
        <dsp:cNvSpPr/>
      </dsp:nvSpPr>
      <dsp:spPr>
        <a:xfrm rot="5400000">
          <a:off x="4101107" y="-3060909"/>
          <a:ext cx="964803" cy="7088981"/>
        </a:xfrm>
        <a:prstGeom prst="round2Same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City Bus Network</a:t>
          </a:r>
          <a:endParaRPr lang="el-G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101107" y="-3060909"/>
        <a:ext cx="964803" cy="7088981"/>
      </dsp:txXfrm>
    </dsp:sp>
    <dsp:sp modelId="{50A299F7-3098-4158-A8F1-330D693B2BC8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22646" y="1512490"/>
        <a:ext cx="1484312" cy="1039018"/>
      </dsp:txXfrm>
    </dsp:sp>
    <dsp:sp modelId="{289F1863-16BF-4646-84D3-2E3393CC6672}">
      <dsp:nvSpPr>
        <dsp:cNvPr id="0" name=""/>
        <dsp:cNvSpPr/>
      </dsp:nvSpPr>
      <dsp:spPr>
        <a:xfrm rot="5400000">
          <a:off x="4101107" y="-1772245"/>
          <a:ext cx="964803" cy="7088981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Problem Description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101107" y="-1772245"/>
        <a:ext cx="964803" cy="7088981"/>
      </dsp:txXfrm>
    </dsp:sp>
    <dsp:sp modelId="{0FA654A9-9F6B-467E-BE09-4A34E7D3785E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22646" y="2801154"/>
        <a:ext cx="1484312" cy="1039018"/>
      </dsp:txXfrm>
    </dsp:sp>
    <dsp:sp modelId="{5E02740C-FB5E-4A04-9FE8-87C146702564}">
      <dsp:nvSpPr>
        <dsp:cNvPr id="0" name=""/>
        <dsp:cNvSpPr/>
      </dsp:nvSpPr>
      <dsp:spPr>
        <a:xfrm rot="5400000">
          <a:off x="4101107" y="-483581"/>
          <a:ext cx="964803" cy="7088981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Case of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Trikala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101107" y="-483581"/>
        <a:ext cx="964803" cy="70889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67645D-80DC-4901-A513-932412AAD993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22646" y="223826"/>
        <a:ext cx="1484312" cy="1039018"/>
      </dsp:txXfrm>
    </dsp:sp>
    <dsp:sp modelId="{59B3CADC-4F21-4A48-8CB3-AD10E8AA3D86}">
      <dsp:nvSpPr>
        <dsp:cNvPr id="0" name=""/>
        <dsp:cNvSpPr/>
      </dsp:nvSpPr>
      <dsp:spPr>
        <a:xfrm rot="5400000">
          <a:off x="4101107" y="-3060909"/>
          <a:ext cx="964803" cy="7088981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City Bus Network</a:t>
          </a:r>
          <a:endParaRPr lang="el-G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101107" y="-3060909"/>
        <a:ext cx="964803" cy="7088981"/>
      </dsp:txXfrm>
    </dsp:sp>
    <dsp:sp modelId="{50A299F7-3098-4158-A8F1-330D693B2BC8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22646" y="1512490"/>
        <a:ext cx="1484312" cy="1039018"/>
      </dsp:txXfrm>
    </dsp:sp>
    <dsp:sp modelId="{289F1863-16BF-4646-84D3-2E3393CC6672}">
      <dsp:nvSpPr>
        <dsp:cNvPr id="0" name=""/>
        <dsp:cNvSpPr/>
      </dsp:nvSpPr>
      <dsp:spPr>
        <a:xfrm rot="5400000">
          <a:off x="4101107" y="-1772245"/>
          <a:ext cx="964803" cy="7088981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Problem Description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101107" y="-1772245"/>
        <a:ext cx="964803" cy="7088981"/>
      </dsp:txXfrm>
    </dsp:sp>
    <dsp:sp modelId="{0FA654A9-9F6B-467E-BE09-4A34E7D3785E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22646" y="2801154"/>
        <a:ext cx="1484312" cy="1039018"/>
      </dsp:txXfrm>
    </dsp:sp>
    <dsp:sp modelId="{5E02740C-FB5E-4A04-9FE8-87C146702564}">
      <dsp:nvSpPr>
        <dsp:cNvPr id="0" name=""/>
        <dsp:cNvSpPr/>
      </dsp:nvSpPr>
      <dsp:spPr>
        <a:xfrm rot="5400000">
          <a:off x="4101107" y="-483581"/>
          <a:ext cx="964803" cy="7088981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Case of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Trikala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101107" y="-483581"/>
        <a:ext cx="964803" cy="70889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67645D-80DC-4901-A513-932412AAD993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22646" y="223826"/>
        <a:ext cx="1484312" cy="1039018"/>
      </dsp:txXfrm>
    </dsp:sp>
    <dsp:sp modelId="{59B3CADC-4F21-4A48-8CB3-AD10E8AA3D86}">
      <dsp:nvSpPr>
        <dsp:cNvPr id="0" name=""/>
        <dsp:cNvSpPr/>
      </dsp:nvSpPr>
      <dsp:spPr>
        <a:xfrm rot="5400000">
          <a:off x="4101107" y="-3060909"/>
          <a:ext cx="964803" cy="7088981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City Bus Network</a:t>
          </a:r>
          <a:endParaRPr lang="el-G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101107" y="-3060909"/>
        <a:ext cx="964803" cy="7088981"/>
      </dsp:txXfrm>
    </dsp:sp>
    <dsp:sp modelId="{50A299F7-3098-4158-A8F1-330D693B2BC8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22646" y="1512490"/>
        <a:ext cx="1484312" cy="1039018"/>
      </dsp:txXfrm>
    </dsp:sp>
    <dsp:sp modelId="{289F1863-16BF-4646-84D3-2E3393CC6672}">
      <dsp:nvSpPr>
        <dsp:cNvPr id="0" name=""/>
        <dsp:cNvSpPr/>
      </dsp:nvSpPr>
      <dsp:spPr>
        <a:xfrm rot="5400000">
          <a:off x="4101107" y="-1772245"/>
          <a:ext cx="964803" cy="7088981"/>
        </a:xfrm>
        <a:prstGeom prst="round2Same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Problem Description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101107" y="-1772245"/>
        <a:ext cx="964803" cy="7088981"/>
      </dsp:txXfrm>
    </dsp:sp>
    <dsp:sp modelId="{0FA654A9-9F6B-467E-BE09-4A34E7D3785E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22646" y="2801154"/>
        <a:ext cx="1484312" cy="1039018"/>
      </dsp:txXfrm>
    </dsp:sp>
    <dsp:sp modelId="{5E02740C-FB5E-4A04-9FE8-87C146702564}">
      <dsp:nvSpPr>
        <dsp:cNvPr id="0" name=""/>
        <dsp:cNvSpPr/>
      </dsp:nvSpPr>
      <dsp:spPr>
        <a:xfrm rot="5400000">
          <a:off x="4101107" y="-483581"/>
          <a:ext cx="964803" cy="7088981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Case of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Trikala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101107" y="-483581"/>
        <a:ext cx="964803" cy="70889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D430F-C82B-4E8F-AA2F-D817D4AF983E}" type="datetimeFigureOut">
              <a:rPr lang="el-GR" smtClean="0"/>
              <a:pPr/>
              <a:t>20/7/2015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C43A6-6B7B-40CF-862F-AC5648E118B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4579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63FAB9-60F7-4765-8748-FD8E3CBD78F9}" type="slidenum">
              <a:rPr lang="el-GR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6627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8465ED-1FB8-406C-9288-D9BF3435CE13}" type="slidenum">
              <a:rPr lang="el-GR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072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062D32-CAC1-4877-A451-CE31FD9E9FC6}" type="slidenum">
              <a:rPr lang="el-GR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379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EA06A9-637A-4202-B28B-261FACA544BC}" type="slidenum">
              <a:rPr lang="el-GR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335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78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06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81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797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46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956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71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667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38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18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6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3.jpe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5.png"/><Relationship Id="rId10" Type="http://schemas.microsoft.com/office/2007/relationships/diagramDrawing" Target="../diagrams/drawing7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8893"/>
            <a:ext cx="9144000" cy="202608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 multi-modal Route Planning approach: a case-study of the city of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Trikala</a:t>
            </a:r>
            <a:endParaRPr lang="en-US" sz="4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sz="2800" b="1" dirty="0" smtClean="0"/>
              <a:t>Ενότητα 7:</a:t>
            </a:r>
            <a:r>
              <a:rPr lang="en-US" sz="2800" dirty="0" smtClean="0"/>
              <a:t> </a:t>
            </a:r>
            <a:r>
              <a:rPr lang="el-GR" sz="2800" smtClean="0"/>
              <a:t>Παρουσίαση </a:t>
            </a:r>
            <a:r>
              <a:rPr lang="el-GR" sz="2800" smtClean="0"/>
              <a:t>2</a:t>
            </a:r>
            <a:endParaRPr lang="en-US" sz="2800" dirty="0" smtClean="0"/>
          </a:p>
          <a:p>
            <a:endParaRPr lang="en-US" sz="2000" dirty="0" smtClean="0"/>
          </a:p>
          <a:p>
            <a:r>
              <a:rPr lang="el-GR" sz="2600" dirty="0" smtClean="0"/>
              <a:t>Γεώργιος Κ.Δ. </a:t>
            </a:r>
            <a:r>
              <a:rPr lang="el-GR" sz="2600" dirty="0" err="1" smtClean="0"/>
              <a:t>Σαχαρίδης</a:t>
            </a:r>
            <a:endParaRPr lang="el-GR" sz="2600" dirty="0" smtClean="0"/>
          </a:p>
          <a:p>
            <a:r>
              <a:rPr lang="el-GR" sz="2600" dirty="0" smtClean="0"/>
              <a:t>Βασιλεία  </a:t>
            </a:r>
            <a:r>
              <a:rPr lang="el-GR" sz="2600" dirty="0" err="1" smtClean="0"/>
              <a:t>Πανταζώνα</a:t>
            </a:r>
            <a:r>
              <a:rPr lang="el-GR" sz="2600" dirty="0" smtClean="0"/>
              <a:t>, Χριστόδουλος </a:t>
            </a:r>
            <a:r>
              <a:rPr lang="el-GR" sz="2600" dirty="0" err="1" smtClean="0"/>
              <a:t>Ματσίγκος</a:t>
            </a:r>
            <a:r>
              <a:rPr lang="el-GR" sz="2600" dirty="0" smtClean="0"/>
              <a:t>, Λάζαρος </a:t>
            </a:r>
            <a:r>
              <a:rPr lang="el-GR" sz="2600" dirty="0" err="1" smtClean="0"/>
              <a:t>Ταταλόπουλος</a:t>
            </a:r>
            <a:r>
              <a:rPr lang="el-GR" sz="2600" dirty="0" smtClean="0"/>
              <a:t>, Φίλιππος Χατζηιωάννου</a:t>
            </a:r>
          </a:p>
          <a:p>
            <a:endParaRPr lang="el-GR" sz="2600" dirty="0" smtClean="0"/>
          </a:p>
          <a:p>
            <a:r>
              <a:rPr lang="el-GR" sz="2600" dirty="0" smtClean="0"/>
              <a:t>Τμήμα Μηχανολόγων Μηχανικών</a:t>
            </a:r>
          </a:p>
          <a:p>
            <a:endParaRPr lang="en-US" dirty="0"/>
          </a:p>
        </p:txBody>
      </p:sp>
      <p:grpSp>
        <p:nvGrpSpPr>
          <p:cNvPr id="4" name="Group 3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1524000" y="177333"/>
            <a:ext cx="7990656" cy="1303321"/>
            <a:chOff x="467544" y="468279"/>
            <a:chExt cx="7990656" cy="1303321"/>
          </a:xfrm>
        </p:grpSpPr>
        <p:grpSp>
          <p:nvGrpSpPr>
            <p:cNvPr id="5" name="Group 4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8" name="Picture 8" descr="Λογότυπο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5" descr="Λογότυποι του πρόγραμματος &quot;Ανοικτά Ακαδημαϊκά Μαθήματα&quot;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pic>
        <p:nvPicPr>
          <p:cNvPr id="9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27609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711" y="5591692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2869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5 - Θέση περιεχομένου"/>
          <p:cNvSpPr>
            <a:spLocks noGrp="1"/>
          </p:cNvSpPr>
          <p:nvPr>
            <p:ph idx="1"/>
          </p:nvPr>
        </p:nvSpPr>
        <p:spPr>
          <a:xfrm>
            <a:off x="527051" y="1773238"/>
            <a:ext cx="11137900" cy="46085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smtClean="0"/>
              <a:t>Finding Data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  <a:p>
            <a:pPr eaLnBrk="1" hangingPunct="1"/>
            <a:r>
              <a:rPr lang="en-US" b="1" smtClean="0"/>
              <a:t>Analyzing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Process with QGIS</a:t>
            </a:r>
          </a:p>
          <a:p>
            <a:pPr lvl="1" eaLnBrk="1" hangingPunct="1"/>
            <a:r>
              <a:rPr lang="en-US" sz="1800" b="1" i="1" smtClean="0"/>
              <a:t>stops’ names</a:t>
            </a:r>
          </a:p>
          <a:p>
            <a:pPr lvl="1" eaLnBrk="1" hangingPunct="1"/>
            <a:r>
              <a:rPr lang="en-US" sz="1800" b="1" i="1" smtClean="0"/>
              <a:t>lines</a:t>
            </a:r>
          </a:p>
          <a:p>
            <a:pPr lvl="1" eaLnBrk="1" hangingPunct="1"/>
            <a:r>
              <a:rPr lang="en-US" sz="1800" b="1" i="1" smtClean="0"/>
              <a:t>time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b="1" smtClean="0"/>
              <a:t>Four Layers of data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b="1" smtClean="0"/>
          </a:p>
          <a:p>
            <a:pPr eaLnBrk="1" hangingPunct="1"/>
            <a:r>
              <a:rPr lang="en-US" b="1" smtClean="0"/>
              <a:t>Purpose</a:t>
            </a:r>
          </a:p>
        </p:txBody>
      </p:sp>
      <p:pic>
        <p:nvPicPr>
          <p:cNvPr id="23558" name="Picture 6" descr="qgis"/>
          <p:cNvPicPr>
            <a:picLocks noChangeAspect="1" noChangeArrowheads="1"/>
          </p:cNvPicPr>
          <p:nvPr/>
        </p:nvPicPr>
        <p:blipFill>
          <a:blip r:embed="rId3" cstate="print"/>
          <a:srcRect l="25923" t="31810" r="26842" b="32625"/>
          <a:stretch>
            <a:fillRect/>
          </a:stretch>
        </p:blipFill>
        <p:spPr bwMode="auto">
          <a:xfrm>
            <a:off x="5327651" y="3789364"/>
            <a:ext cx="489796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27051" y="620714"/>
            <a:ext cx="10477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Problem Description</a:t>
            </a:r>
          </a:p>
        </p:txBody>
      </p:sp>
      <p:pic>
        <p:nvPicPr>
          <p:cNvPr id="4" name="11 - Εικόνα" descr="kentavr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20469" y="188640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557" name="Picture 5" descr="analyzing"/>
          <p:cNvPicPr>
            <a:picLocks noChangeAspect="1" noChangeArrowheads="1"/>
          </p:cNvPicPr>
          <p:nvPr/>
        </p:nvPicPr>
        <p:blipFill>
          <a:blip r:embed="rId5" cstate="print"/>
          <a:srcRect r="23607" b="7120"/>
          <a:stretch>
            <a:fillRect/>
          </a:stretch>
        </p:blipFill>
        <p:spPr bwMode="auto">
          <a:xfrm>
            <a:off x="5039784" y="1700213"/>
            <a:ext cx="4417483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CBA819-1989-45B3-A865-0C439715E516}" type="datetime1">
              <a:rPr lang="en-US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6CA0B-57AF-47C4-8F96-0371A9D85DE2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6731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PANTAZONA-CHATZIIOANNOU-TATALOPOULOS-MATSIGKOS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002351" y="476251"/>
            <a:ext cx="744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 STRUCTURE</a:t>
            </a:r>
            <a:endParaRPr lang="el-GR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4" name="Diagram 3"/>
          <p:cNvGraphicFramePr/>
          <p:nvPr/>
        </p:nvGraphicFramePr>
        <p:xfrm>
          <a:off x="2000221" y="1928802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331C92-7A6F-4B0B-B93B-EDF26846C12F}" type="datetime1">
              <a:rPr lang="en-US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D694B-BD28-4FDE-994D-7C30256FABC8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7112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PANTAZONA-CHATZIIOANNOU-TATALOPOULOS-MATSIGKOS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002351" y="488951"/>
            <a:ext cx="744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 STRUCTURE</a:t>
            </a:r>
            <a:endParaRPr lang="el-GR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4" name="Diagram 3"/>
          <p:cNvGraphicFramePr/>
          <p:nvPr/>
        </p:nvGraphicFramePr>
        <p:xfrm>
          <a:off x="2000221" y="1928802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50911FB-6B92-4AF9-BFA5-DC273B77AD92}" type="datetime1">
              <a:rPr lang="en-US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7FE0A-AA0C-4AE3-B949-67944D1F45CB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1" y="6356351"/>
            <a:ext cx="61595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PANTAZONA-CHATZIIOANNOU-TATALOPOULOS-MATSIGKOS</a:t>
            </a:r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Thessal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121920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Trika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7339"/>
            <a:ext cx="121920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27051" y="417514"/>
            <a:ext cx="10477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CASE OF TRIKALA</a:t>
            </a:r>
          </a:p>
        </p:txBody>
      </p:sp>
      <p:pic>
        <p:nvPicPr>
          <p:cNvPr id="4" name="11 - Εικόνα" descr="kentavr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10" name="9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39349" y="1340768"/>
          <a:ext cx="3840427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942C96-7F7A-445A-B2F5-3C73AEA22DEC}" type="datetime1">
              <a:rPr lang="en-US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A4976-A15C-429E-AFD7-3E9BD067A6CB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5969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PANTAZONA-CHATZIIOANNOU-TATALOPOULOS-MATSIGKOS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801" y="404814"/>
            <a:ext cx="10945284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EXAMPLE</a:t>
            </a: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1747" name="Picture 5" descr="EXAMPLE.png"/>
          <p:cNvPicPr>
            <a:picLocks noChangeAspect="1"/>
          </p:cNvPicPr>
          <p:nvPr/>
        </p:nvPicPr>
        <p:blipFill>
          <a:blip r:embed="rId3" cstate="print"/>
          <a:srcRect l="52774" t="20000" r="27017" b="8749"/>
          <a:stretch>
            <a:fillRect/>
          </a:stretch>
        </p:blipFill>
        <p:spPr bwMode="auto">
          <a:xfrm>
            <a:off x="762001" y="1143001"/>
            <a:ext cx="3714751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EXAMPLE.png"/>
          <p:cNvPicPr>
            <a:picLocks noChangeAspect="1"/>
          </p:cNvPicPr>
          <p:nvPr/>
        </p:nvPicPr>
        <p:blipFill>
          <a:blip r:embed="rId4" cstate="print"/>
          <a:srcRect l="50000" t="20000" r="25000" b="8749"/>
          <a:stretch>
            <a:fillRect/>
          </a:stretch>
        </p:blipFill>
        <p:spPr bwMode="auto">
          <a:xfrm>
            <a:off x="6762752" y="1214439"/>
            <a:ext cx="3905249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762252" y="2571751"/>
            <a:ext cx="5810249" cy="1571625"/>
            <a:chOff x="2071670" y="2571744"/>
            <a:chExt cx="4357718" cy="1571636"/>
          </a:xfrm>
        </p:grpSpPr>
        <p:cxnSp>
          <p:nvCxnSpPr>
            <p:cNvPr id="15" name="Straight Arrow Connector 14"/>
            <p:cNvCxnSpPr/>
            <p:nvPr/>
          </p:nvCxnSpPr>
          <p:spPr>
            <a:xfrm rot="10800000" flipV="1">
              <a:off x="2071670" y="2857496"/>
              <a:ext cx="1428760" cy="12858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2214546" y="2857496"/>
              <a:ext cx="128588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57752" y="2928935"/>
              <a:ext cx="1571636" cy="10715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57752" y="2571744"/>
              <a:ext cx="1571636" cy="3571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66" name="TextBox 21"/>
            <p:cNvSpPr txBox="1">
              <a:spLocks noChangeArrowheads="1"/>
            </p:cNvSpPr>
            <p:nvPr/>
          </p:nvSpPr>
          <p:spPr bwMode="auto">
            <a:xfrm>
              <a:off x="3500430" y="2714620"/>
              <a:ext cx="1357322" cy="369332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points</a:t>
              </a:r>
              <a:endParaRPr lang="el-GR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2667000" y="3143250"/>
            <a:ext cx="6953251" cy="2071688"/>
            <a:chOff x="2000232" y="3143248"/>
            <a:chExt cx="5214974" cy="2071702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 flipV="1">
              <a:off x="2714612" y="4572008"/>
              <a:ext cx="928694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2000232" y="3143248"/>
              <a:ext cx="1643074" cy="14303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857752" y="4429132"/>
              <a:ext cx="2071702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57752" y="4643446"/>
              <a:ext cx="2357454" cy="5000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1761" name="TextBox 41"/>
            <p:cNvSpPr txBox="1">
              <a:spLocks noChangeArrowheads="1"/>
            </p:cNvSpPr>
            <p:nvPr/>
          </p:nvSpPr>
          <p:spPr bwMode="auto">
            <a:xfrm>
              <a:off x="3643306" y="4500570"/>
              <a:ext cx="1285884" cy="369332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lines</a:t>
              </a:r>
              <a:endParaRPr lang="el-GR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714733" y="6143644"/>
            <a:ext cx="466728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ROUTE: TRIKALA-KALYVIA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Date Placeholder 4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DF3EF57-E1C6-433D-83F1-5A224C857EA1}" type="datetime1">
              <a:rPr lang="en-US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8A5C3-0B59-4262-8A15-103712BEC558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>
          <a:xfrm>
            <a:off x="3524251" y="6492876"/>
            <a:ext cx="61595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PANTAZONA-CHATZIIOANNOU-TATALOPOULOS-MATSIGKOS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27051" y="404814"/>
            <a:ext cx="10477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BIBLIOGRAPHY</a:t>
            </a:r>
          </a:p>
        </p:txBody>
      </p:sp>
      <p:pic>
        <p:nvPicPr>
          <p:cNvPr id="4" name="11 - Εικόνα" descr="kentavr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2771" name="5 - Θέση περιεχομένου"/>
          <p:cNvSpPr>
            <a:spLocks noGrp="1"/>
          </p:cNvSpPr>
          <p:nvPr>
            <p:ph idx="1"/>
          </p:nvPr>
        </p:nvSpPr>
        <p:spPr>
          <a:xfrm>
            <a:off x="527051" y="1989138"/>
            <a:ext cx="10972800" cy="4100512"/>
          </a:xfrm>
        </p:spPr>
        <p:txBody>
          <a:bodyPr/>
          <a:lstStyle/>
          <a:p>
            <a:pPr eaLnBrk="1" hangingPunct="1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Ziliaskopoulos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A. and W.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Wardell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An intermodal optimum path algorithm for multimodal networks with dynamic arc travel times and switching delays.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European Journal of Operational Research 125 (2000).</a:t>
            </a:r>
          </a:p>
          <a:p>
            <a:pPr eaLnBrk="1" hangingPunct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Dominik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Schultes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Route Planning in Road Networks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PhD thesis,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Universitat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Karlsruhe (TH),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Fakultat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fur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Informatik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February 2008.</a:t>
            </a:r>
          </a:p>
          <a:p>
            <a:pPr eaLnBrk="1" hangingPunct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Desmond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Rainsford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William A.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Mackaness</a:t>
            </a:r>
            <a:r>
              <a:rPr lang="en-US" sz="2000" dirty="0" smtClean="0"/>
              <a:t>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Mobile Journey Planning for Bus Passengers</a:t>
            </a:r>
            <a:r>
              <a:rPr lang="en-US" sz="2000" i="1" dirty="0" smtClean="0"/>
              <a:t>, </a:t>
            </a:r>
            <a:r>
              <a:rPr lang="en-US" sz="2000" dirty="0" smtClean="0"/>
              <a:t>Geography Department, The University of Edinburgh (2002).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61134FE-129E-471E-9D5A-F00C6EE98FB1}" type="datetime1">
              <a:rPr lang="en-US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BACCD-3593-4846-819C-25F5AD6AE07C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6731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PANTAZONA-CHATZIIOANNOU-TATALOPOULOS-MATSIGKOS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http://en.hdyo.org/assets/ask-question-1-ff9bc6fa5eaa0d7667ae7a5a4c6133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4734" y="2205039"/>
            <a:ext cx="666750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1678517" y="4149725"/>
            <a:ext cx="4417483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Questions</a:t>
            </a:r>
            <a:endParaRPr lang="el-GR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819" name="AutoShape 2" descr="data:image/jpeg;base64,/9j/4AAQSkZJRgABAQAAAQABAAD/2wCEAAkGBw8PDw8ODhAODQ8ODQ0ODQwODw8MDg0PFBQWGBQVFBQYHCggGBomHBUUIzEhJS0rLi4uFx8zODQtOSgtLysBCgoKDg0OGxAQGiwkICYvLCwvLCwsLCwsNywsLiwsLCwvLCwsLCwvLC8sLCwsLC0sLCwsLCwsLCwvLCwsLCwsLP/AABEIAMMBAgMBEQACEQEDEQH/xAAcAAACAgMBAQAAAAAAAAAAAAAAAQIDBAUGBwj/xABEEAACAgEBBAYGBgYIBwAAAAAAAQIDEQQFEiExBhNBUWGBByIycZGhFEJScrHBI2KSorLRJDM0ZILh8PEVFlNjpMLj/8QAGwEBAAIDAQEAAAAAAAAAAAAAAAMEAQIFBgf/xAA3EQEAAgECAwQIBAUFAQAAAAAAAQIDBBESITEFMkFREyJhcZGhsdEGgeHwIzNCwfEUFmJjohX/2gAMAwEAAhEDEQA/APcQAAAAAAAAAAAAAAAAAAAAAAAAAAAAAAAAAAAAAAAAAAAAAAAAAAAAAAAAAAAAAAAAAAAAAAAAAAAAAAAAAAAAAAAAAAAAAAAAAAAAAAAAAAAAAAAAAAAAAAAjvoA30BIAAAAAAAAAAAAAAAAAAAAAAAEAAAAAAAAAAADAxNfqdzEU8N8X37oGp1vSGmlevJL3sCzZ2rlauseVGXsQfDh347MgbBWAPrAEr8cvgBl1zUllf7ASAAAAAAAAAAEAAAAAAAGu1+3tHp+F+q09T+zO2EZ/s5yazesdZT49Lmydykz+UtDq/SVsmvKV8rWuyqm1/BtJP4kU6nHHivU7F1lv6dvfMNTd6XtCvYo1c/vKqCf77NJ1dPKVqv4e1Hjavz+zDs9Mdf1NFOX3r4w/CDNf9ZHklj8OX8ckfD9VK9Mv9w/8v/5GP9Z/x+bf/bn/AG/+f1X1emOp+3orI/dujP8AGKMxrI8mlvw7fwyR8Gw03pb2fJpTq1dX6zhXOK+Es/I2jV09qC/4f1MdJrP5z9m+2d052XqOENXVF8t27e07z3LfST8iWubHbpKjl7M1WLvUn8uf0dBGSaTTTT4pp5TXvJVCY26pAAA2Bxm2ttQzOUZJ9i9y4IDlNjU/S9Q77OMK3iCfFN94HfU2JLAF6uAHcBCVwGRsvUeu4faWV71/l+AG1AAAAAAEAAAAAAVajUQri7LJwrhFZlZOShCK723wRiZiOratbWnhrG8+xx22fSds3T5jXKesmuGKI/o0/GcsJrxWSC+ppXpzdbT9iarLztHDHt6/D77OJ2r6WtdZlaeqnSxa4SaeotXnLEf3SvbV2npydjD+H8Ff5kzb5R9/m5LafSTXarP0jVX2KSw699xrf+COI/IgtkvbrLq4dFp8PcpEflz+PVqm0aLEzEIuxGdpaTlrCPXIzwy19PUdchwseng1ahwy2jNVJTTNdm8XiTDYAbTYnSLWaKSlpb7K1nLqzvVS98Hwfv5m9MlqdJVdRo8OojbJWJ9vj8Xs/QPp1XtJOm2Kp1cI7zgm+ruiucq88Vjti/nxx0MOeMnKeryPaXZdtLPFXnWfjHv+7sck7ktbt/VblMkudnqr3fW/l5gefbJ2bHWa6FNjfVJTstim05xj9XPZlteWQNjooqudqSUf093qpYUfXfBLsQGzhqALFqAH9IAhLUAX7HtzqK19/P7LA6gAAAABgIBZAMgRnNJNtpJJtybwklzbYIjflDzfpX6VKqnKnZ8Y6iabT1M89RF9u4uDn7+C95UyaqI5Veh0XYV7+tnnaPLx/T6+55Ztfbeq1kt/VX2XvOUpPEI/dgvVj5IpWva3WXpsGlw4I2x1iP359WAap0ZTSMxG7S14qoncbxVWvnlU7DbhV5yyi5m2yObo7w2Y4xvDZjjNSGzaLpxmYmElcjKqllENo2X8VuKEzCUAZWy9oT0t9Wpr9uiyNi443sPjF+DWU/Bm1LcNomEGpxVy4rUt4w+m6b1OMZx4xlFSi+9NZR2HzmY2naXOdJ782bn2YL4vi/yDDSdFb66tfvWzjWnp7Ixc3upycoYWfJgW7erdGqtXKNr66D71PjL97eAohqgLFqQH9KAhLVAb7ofS5SsvfspdXDxbw5Py4LzYHUgAAAAAEcgGQI5A8S9JPTaWrslpNNNrSVvdnKD/ALVNc232wT5Lk+fdjnajNxTwx0ey7I7MjDWMuSPXn5R9/P4ebgys7gATBLDtnxJqw5uW/NS5G+ytNkWzOzSbFkMbjJljcZBuMmGd0kw2izYVRwkitad5dnFXhrEJmEgAjY+BmOqPJO1X0T0Q1O9s/QtvL+haVNvm2q4r8jr07sPnmqjbNf3z9WL0q081jUQTlFR3bkuLilylju48e7CNkDkNRKFiysZfaBju2/djXvOUINuEZetuZ5qL7E+5cOACjrWuEsxfiBctcu8BvXLvA3GxNi36tqTUqaObuksOS/7afP38vwA9E0unhVCNda3YQWIr/XNgWgADAAACtsCLkBzfpB2pLTbM1VkHicoKmDTw07JKDafek5PyIs1uGkyvdnYoy6mlZ6b7/Dm+ezlPoBgJsMTMQi7EZ4Wk5Yhh6nvXmTU8nO1O2/FDHbJFOZLIa7rKNPZY8VwnY+6EZTfyMxEz0aWyVr3p2bSrovrpcVp5L70oQ+TZv6O3krzrcMf1L/8Ak3Xf9OPu6yH8zPorNf8A6GHz+THv6Na6Cblp5tL7DjY/hFtmJx28kldbhn+pr6aZKzdknFx9qMk0170yHJyh0NJEZLxt06tgVncAAGFd3I2r1RZu6936HXY0GiX900/8COtTuw+far+df3z9XR1WmyBrtodG9Le3JRdNj49ZTiOX4x9l/DPiBoNXsWemajNxsjLPV2RTjnHNOPY+PiBjPZsZc0n71kDHnsGD5LHucl+YCq2G001ww8p8crzA7PY+0r4JRubtjy3n/WLz7fMDo4TTSa4p8UwJAMAAAAChyArlMDhfS9N/8Mljs1FDfuy/zwQ6juOn2TO2pj3S8R6053C9l6baEXaZ4Wls0oOZtsinJKDkZ2RzdGTyZhpad42bHYXRy/WetFdXVnDunyffur634eJPXHNnJz6umLl1nyd3snoRpasOcXfL7VvGPlDl8ck8Y6w5WTW5b9J29zp9Ps+MUoxiopcoxSil5IkVZnfnLJjpF3Bg3pUBTZpkB5/6QpKNtEOGVXOb78N4X8LKer8Iek7Ajbjt7o/fxcwUXqdyAAE1kyxMRMbS9J6H9MNOqqdNc/o8qq66ozk/0U1GKSbl9V8O3h4l/FqKzERPJ5HtDsfNW9smP1omZnbx+Hj+Xweh6a1NJppprKaeU14MtODMbcpZtcgMDpD/AFcJPkrEn4ZT/wAgNVHAD4AVXatQ5gZGi1qkB0OyL85h4b0fz/IDZgMAAAGBhykBRZMDj/SVW7NmapLnFV2L3Qsi38skeWN6Su9n34dRWf30eDuRQesmxZMtNyyGNyyZY3LIa7vZuj8VLTaeSSW9p6ZYXBLMFwRfr3YeSzxtktHtn6t7TUbImXCoC1VARlWBjWxA8o9JMv6bHw01a/emUtR3npexp2wz7/7Q5qEyrMPQUyLEzVNE7mYZJsyxM7K5WpG0VQ2zRDa9HOleo0NsJQnKVO8ut07eYThn1sJ8pdzXaT4rTSXK1uDHqazvHPwnxfQGntUoxlF5jJKUX3prKZ0Hj5jbkxNsT3t2vmval+C/MDV/R8ey2vmBGdVnY0BotuKaj6z4ZWcZ5doGzurWm1V1C4RhZmvt/RySlHj24TS8gOi2Rb+kg+94+KA6TIAAwGAAYE2BiXSA0226euoupfK2qyv9qLX5mJjeNm+O/BeLeU7vnaSa4Pg1wafBpnOeymd0cmWu4DG5GWNyyGu73Dojp5PR6XeTj/R6lhrD4JF6ndh5bUc8tvfLpaqMGyFfGsCTiBVNAYl6A8h9Jf8Abo+Omr/imU9R3nouyJ/gz7/s5ZMr7OxFlkZmJhNW6UreBrFW9s20KJ2kkVVb5plVKZvEK9siO8Z2R8T2XR9PNLpNBpIetqdRHR6eMqoPChJVpYnN8uXJZZPOetax4y5deyc+bLaZ9Wu885/tH+HQafWSthCyxKM5whKcY53YtxXBZ7ieJ3jm5OSsVvMV6RMresRlocp4XFNeO68Ac30i1EXHCecgdPLRLUzjqLU44qrrisuLaiucvHLflgDN0Fad0IVrhD15vnhLl8XgDosgPIDyAwADAmBiWoDXaqAHhfTbZUtNrLU09y2crqpdjUnlryeV8O8pZa8Nnp9FnjLhjzjlLRVwcmoxTlJ8FGKcm/ckabLM2iI3lvtndDdffh9V1MX9a59X+77XyJIxWlSydoYaeO/udVsz0a1rD1Fs7H9itKqPubeW/kSxgjxUMnal57kbfN1+yei+l0+HVRXBr6+N6f7TyyWKxHSFDJnyZO9aZdDVRg2RL41gS3QE4gUzQGHfEDyT0pVY1VM/tafd/ZnJ/wDsirqI5w73ZFvUtHtcamV3YiUkzDeJRslwM1hpktyUykbxCrax1VOXgu8xa2zbFinJz6Qy664x5c+98WRTaZdHHipj6fF3nRToDLU1LU6uU6aprNNccKyxdknn2Y93a/DhmfFp+KN7ORru2PRW4MUbz4z4Orla6pdW+z2WuTReeYmd53TqtsskoVe37Sb5Rx2sMOj0VVyWb3XJ/qZx8wFfsrTTnG2dUXOLypcuPe1yYFWo10ZXQ0sbKoWWZ3IznGLaXPdjnMn4IxvHRvFLTWbRE7R1lvtDpI0x3Y8W+M5v2pvvf8jLRlJgSTAeQHkBgYkogVTqAonpcgarbHRnS6uChqK+sipb0eMouL8GmmYtWLdUmLNfFO9J2V6Po5p9OsUVV1Lt3IqLfvfaIiI6MXyXvO9pmWZHQpdhloujpQLY0AWqsB7gCcQISiBTOIGLdADjOn3R6WroTqWbqW5Vrlvp+1HzwseKI8tOKF3Q6mMOTn0nq8flFptNNNNpprDTXNNFJ6eJiY3gGGyFr5Gaos08oUMkVZndmR4LHcQzzdGvqxtDuvRr0UWsm9VqY501MsQrlyvtXY++K4Z7+XeTYcXFzlzO0tfOKPR0n1p+Ufd6ntLVKKLrzTh9t6zLzniuKYGV0X1MnBal+xZLdg/tKLa3l4N5+AZmJidpdfHXxxltBhrdr9IaqarLG8qEXJpfJefIxado3lvixzkvFK9ZeI7S2pbqLpaicnvylvRabW5h+qo92DnWtNp3l7LDhpixxjrHL6voboZtSWr2fpNRN7051Ysk+DlZBuE5ebi35l/HbirEvJavFGLNakdN/wBW8TN1dJMCSYEkwACDiAnECLgBFwAi6wF1YBuAPcAN0BboEWgISiBTOIGPZADEuqA4npb0Mr1WbqsU6jHGX1Lfv47f1l8yLJii3OOq/pNfbD6tudf30eX7R2ddppuu+Eq5LlnlJd8Xya9xUtWaztL0GLNTLXipO7BufLzM1YzT0RoqlJ+rGUlH1pNJtRS7X3I2norVtHHG/mvInR3e29ENbGvQaWEEklRBvH2pcZP9psv4+7DyOrmZz3385a7pFtxVKU7G1FduG+fLkbTO3NDSk3nhr1ee6ratmvur01WYRuthXl8ZS3mlxS5LjyILZJtPDDq4dJXDWcl+cxze1y2ZCNEKYrEIQjCMe6MVhfgWHJmZmd5aeejjDnlpfabl+IYeb9LtvfSJ9TS/0Fb5rlbJdvuXZ8e4p5snFyjo9J2do/RR6S/en5R93N5IHT3fQPoxg4bJ0afNxun5Susa+TRfxR6kPKdoTvqbbez6Q6yMiRTTTAmmBJMB5AeAFgBYAMALACwAsAGAFgBNARaAg0BXKIFM4AY9lYGLbSBq9p7Ir1EHXdXGyD7JLk+9Pmn4oxMRMbS3x5LY7cVJ2lxl3oyq63f62fU8+pwt/Pdv93lnxIowxEr1+0slq7bRv5/ou2/savTaDURqhGuKr5RXPiuLfNvxZteNqTsi0t7W1FZtPi8vyUnqN3onQbW7+l3M8aZyh/hfrL8WvIuYZ3q832nj4c2/n/g+l6zprvuN/Dib37squnnbLX3uO6F2KG0NLKXJW/PDS+eCtTvQ7mrj+BZ7utbGUS2864L0j7ZdVUaK8qWo3t6XdWsZS8Xn4ZIc19o2h0+zNPGTJx26R9XmRTejAY3fSvR7S9RpNNQ+dWnprl2esorefxydGsbREPHZr8eS1vOZbWMjKNZFgTTAmmA8gWgIAwAsALABgBYAWAFgBNARaAi0BBoCEogVSgBVKsCqdYGNZADT7c0cb6bKJZUbIOLlHGV4oxMbxs3x3nHeLR4PIdvdFdRpMyx11K49bBPMV+vHs9/FFS+KavQafX48vKeU+X2dN0G2BqaaZ6i2LrjfudXW01Nxjn1muxceBNhrMRvLndpZ6ZLRWvhu2W39E7KbIds65xXvaJZjeHPpbhtFvJ5XTKVU4yXqzrmms9kov+aKXSXqYiL028Jh6/s3XqyELIv1ZxjJeGVyLsTvG7y16TS01nwaH0mafNOmu+zZZW/8aTX8DINRHKJdXsi+17V9m/w/y8+Krut50P2RPVauhbjdMLq5Xza9SMItNpvveMY8STHSbSp6zUVxY5585jk+gq5l55dkQkBdFgWJgTTAeQMgBAACAAEAAIBALAEWgE0BFoCDQEWgKpRApnEDFuQGE6d+SjnGeb7gLLdlqPrR9bxfFgY/WNcH8GBrtrShu8kgPIOllUYaqTjw34Rm/fxT/AqZo9Z3+zckzi2nwnZ1/Qmmz6HByTUd+zq/GGefx3ibDvwud2jw+nnb2b+91Gr2PHW6aemsbjvYcZpZcJJ5TX+uTZvavFGytgzWxXi9XG6T0eShfKOpsUqotOHV5jK5eP2V2dr/ABIYwc+bqZe1d6epHP2+H3d7s3RQpjGFUI1wjyjFYSJ4iI5Q5F72vPFad5bvTSZlqzq5AZEGBbECaAkBkgACAAABAACAQCAWAE0BFoCLQEWgK5ICqcQMa2sDVXWbliT4ZzgDNq1WAMHaOojxYHI7R1crJOMPN9iA5HbnRi22Ttqm5zlhOubx7lB9nufxIcmOZ5w6Ok1lcccNo5ecf3eobI0ipprpik1XCMF5LBLEbRsoWtNrTafFtqN1diRlqwtoxzYvuoCdMAM6qIGXWgMiAFsQLEBIDKAQAAAIAAQAAgEAgEAmBFoCLQEGgIOIFUoAa7aWzlbHD4Psa5pgaG2jV1cEo2x7G/VkBhXafUW8JJQXalxfxAlXs3dXIAo06VsM8t7IHWUKvC4AXbtfcBrtoQjvxx3NATpgBmVwAvhEC6KAtigJoCQGUAAIAAAEAAIAAQCAQCATQEWgItARaAg0BCUAKLKcgY89Mu4CizSgavW6KS9aC4xeUu8CFO1Yr1Zt1y7Yz9X/AHAyXtGCWd6PxQC003bLeXGK4J94G2prAyoQAtjECaQFiQEkgJAZIAAgAAAAEAAIAAQCAQCYCwBFoBNARaAi4gRcQIOAEHUBXKgCi7Ztc/ajGXvQGPDYFCeVXH4AbCrSRisJJAWqoCagBNRAkkBJICSQDwBkAAAAgAAAAEAAIAAQCAQCwAsALACwAsALAC3QFugLdANwBqID3QDdAe6A8APADwBJIBgXAAAAAIAAAEAAACAAEAgABYAWAFgAwAsAGAFgAwAYAMAGAHgAwA8APABgB4AYFoAAAAAAgAAAQAAAIAAQAAgEAAIAAQAAAAAAAMAAAGAwABgf/9k="/>
          <p:cNvSpPr>
            <a:spLocks noChangeAspect="1" noChangeArrowheads="1"/>
          </p:cNvSpPr>
          <p:nvPr/>
        </p:nvSpPr>
        <p:spPr bwMode="auto">
          <a:xfrm>
            <a:off x="207434" y="-1881188"/>
            <a:ext cx="6921500" cy="392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5" name="11 - Εικόνα" descr="kentavr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3E3D04-2DD0-43C8-99E3-1F392410C53A}" type="datetime1">
              <a:rPr lang="en-US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61AB0-49AE-466A-A4E6-0745D58F26D4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002351" y="476251"/>
            <a:ext cx="744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 STRUCTURE</a:t>
            </a:r>
            <a:endParaRPr lang="el-GR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4" name="Diagram 3"/>
          <p:cNvGraphicFramePr/>
          <p:nvPr/>
        </p:nvGraphicFramePr>
        <p:xfrm>
          <a:off x="2000221" y="1928802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C09F443-2E0A-485E-9D60-A633CAC500F3}" type="datetime1">
              <a:rPr lang="en-US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077DE-21FD-4DF8-B501-D0A2599EA6BE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1" y="6356351"/>
            <a:ext cx="739775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PANTAZONA-CHATZIIOANNOU-TATALOPOULOS-MATSIGKOS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002351" y="476251"/>
            <a:ext cx="744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 STRUCTURE</a:t>
            </a:r>
            <a:endParaRPr lang="el-GR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4" name="Diagram 3"/>
          <p:cNvGraphicFramePr/>
          <p:nvPr/>
        </p:nvGraphicFramePr>
        <p:xfrm>
          <a:off x="2000221" y="1928802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1E215ED-9D70-4BA4-8448-A166DECE6218}" type="datetime1">
              <a:rPr lang="en-US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37F76-3442-4866-8FA8-9434177B7AB0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1" y="6356351"/>
            <a:ext cx="625475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PANTAZONA-CHATZIIOANNOU-TATALOPOULOS-MATSIGKOS</a:t>
            </a:r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125539"/>
            <a:ext cx="9620251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 city bus system is composed of :</a:t>
            </a:r>
          </a:p>
          <a:p>
            <a:pPr algn="just"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stops (points)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lines (strings)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bus network</a:t>
            </a:r>
          </a:p>
          <a:p>
            <a:pPr algn="just">
              <a:buFont typeface="Wingding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routes (start and return) </a:t>
            </a:r>
          </a:p>
          <a:p>
            <a:pPr algn="just">
              <a:buFont typeface="Wingding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network users </a:t>
            </a:r>
          </a:p>
          <a:p>
            <a:pPr algn="just">
              <a:buFont typeface="Wingding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tickets </a:t>
            </a:r>
            <a:endParaRPr lang="el-GR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Αποτέλεσμα εικόνας για αστικο κτελ τρικαλων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onstantia" pitchFamily="18" charset="0"/>
            </a:endParaRPr>
          </a:p>
        </p:txBody>
      </p:sp>
      <p:sp>
        <p:nvSpPr>
          <p:cNvPr id="18435" name="AutoShape 4" descr="Αποτέλεσμα εικόνας για αστικο κτελ τρικαλων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onstantia" pitchFamily="18" charset="0"/>
            </a:endParaRPr>
          </a:p>
        </p:txBody>
      </p:sp>
      <p:sp>
        <p:nvSpPr>
          <p:cNvPr id="18436" name="AutoShape 6" descr="Αποτέλεσμα εικόνας για αστικο κτελ τρικαλων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onstantia" pitchFamily="18" charset="0"/>
            </a:endParaRPr>
          </a:p>
        </p:txBody>
      </p:sp>
      <p:pic>
        <p:nvPicPr>
          <p:cNvPr id="18437" name="Picture 8" descr="http://www.trikalavoice.gr/sites/default/files/storyimage/2014/10/6162309/neo_leoforeio_001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2" y="2286000"/>
            <a:ext cx="581024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11 - Εικόνα" descr="kentavr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9" name="4 - Τίτλος"/>
          <p:cNvSpPr txBox="1">
            <a:spLocks/>
          </p:cNvSpPr>
          <p:nvPr/>
        </p:nvSpPr>
        <p:spPr>
          <a:xfrm>
            <a:off x="1200152" y="431800"/>
            <a:ext cx="10382249" cy="6937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CITY BUS NETWORK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729C71-3718-43BA-A9DD-6BA84023CE04}" type="datetime1">
              <a:rPr lang="en-US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89534-01C9-4604-A430-160367BB951D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720725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PANTAZONA-CHATZIIOANNOU-TATALOPOULOS-MATSIGKOS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C:\Users\Xpert-pc\Desktop\Trik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121920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1199456" y="332656"/>
            <a:ext cx="10382944" cy="72008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CITY BUS NETWORK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11 - Εικόνα" descr="kentavr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964EEB-E221-4FD6-86D4-53442449925D}" type="datetime1">
              <a:rPr lang="en-US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DFFB7-93CC-4C42-A1D7-F32BF4099370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6731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PANTAZONA-CHATZIIOANNOU-TATALOPOULOS-MATSIGKOS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002351" y="476251"/>
            <a:ext cx="744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 STRUCTURE</a:t>
            </a:r>
            <a:endParaRPr lang="el-GR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4" name="Diagram 3"/>
          <p:cNvGraphicFramePr/>
          <p:nvPr/>
        </p:nvGraphicFramePr>
        <p:xfrm>
          <a:off x="2000221" y="1928802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9337B2-281E-4406-A992-B355A9987378}" type="datetime1">
              <a:rPr lang="en-US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B93F0-ECA3-4489-B9E1-1A6625CA3630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1" y="6356351"/>
            <a:ext cx="739775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PANTAZONA-CHATZIIOANNOU-TATALOPOULOS-MATSIGKOS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002351" y="476251"/>
            <a:ext cx="744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 STRUCTURE</a:t>
            </a:r>
            <a:endParaRPr lang="el-GR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4" name="Diagram 3"/>
          <p:cNvGraphicFramePr/>
          <p:nvPr/>
        </p:nvGraphicFramePr>
        <p:xfrm>
          <a:off x="2000221" y="1928802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877A54-BFE2-4BA1-8F87-8D654EB085DF}" type="datetime1">
              <a:rPr lang="en-US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CEF56-8549-4CEE-A678-D01857551BB2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1" y="6356351"/>
            <a:ext cx="73025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PANTAZONA-CHATZIIOANNOU-TATALOPOULOS-MATSIGKOS</a:t>
            </a:r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Users\Xpert-pc\Desktop\means of transp.jpg"/>
          <p:cNvPicPr>
            <a:picLocks noChangeAspect="1" noChangeArrowheads="1"/>
          </p:cNvPicPr>
          <p:nvPr/>
        </p:nvPicPr>
        <p:blipFill>
          <a:blip r:embed="rId2" cstate="print">
            <a:lum bright="46000"/>
          </a:blip>
          <a:srcRect/>
          <a:stretch>
            <a:fillRect/>
          </a:stretch>
        </p:blipFill>
        <p:spPr bwMode="auto">
          <a:xfrm>
            <a:off x="3024718" y="1700214"/>
            <a:ext cx="6047316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95400" y="1268414"/>
            <a:ext cx="9620251" cy="5139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Multi-Modal Routing</a:t>
            </a:r>
            <a:r>
              <a:rPr lang="en-US" sz="240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Route Planning involving different modes of transportation.</a:t>
            </a:r>
          </a:p>
          <a:p>
            <a:pPr algn="just"/>
            <a:endParaRPr lang="en-US" sz="240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Route Planning</a:t>
            </a:r>
            <a:r>
              <a:rPr lang="en-US" sz="240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Modeled by finding the shortest path on a directed weighted graph.</a:t>
            </a:r>
          </a:p>
          <a:p>
            <a:pPr lvl="1" algn="just">
              <a:buFont typeface="Wingdings" pitchFamily="2" charset="2"/>
              <a:buNone/>
            </a:pPr>
            <a:endParaRPr lang="en-US" sz="240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None/>
            </a:pPr>
            <a:endParaRPr lang="en-US" sz="240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None/>
            </a:pPr>
            <a:r>
              <a:rPr lang="en-US" sz="2400" b="1" i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Route Planning</a:t>
            </a:r>
            <a:r>
              <a:rPr lang="en-US" sz="240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 public transportation network</a:t>
            </a:r>
            <a:endParaRPr lang="en-US" sz="240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Time-dependent </a:t>
            </a:r>
            <a:r>
              <a:rPr lang="en-US" sz="2400" i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(smaller graph sizes</a:t>
            </a:r>
            <a:r>
              <a:rPr lang="en-US" sz="2400" i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faster)</a:t>
            </a:r>
            <a:endParaRPr lang="en-US" sz="240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40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Time-expanded (</a:t>
            </a:r>
            <a:r>
              <a:rPr lang="en-US" sz="2400" i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flexible constraints)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i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Multi-criteria optimization</a:t>
            </a:r>
          </a:p>
          <a:p>
            <a:pPr lvl="1" algn="just">
              <a:buFont typeface="Wingdings" pitchFamily="2" charset="2"/>
              <a:buNone/>
            </a:pPr>
            <a:endParaRPr lang="el-GR" sz="240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99585" y="476251"/>
            <a:ext cx="10477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PROBLEM DESCRIPTION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0CF6F7-C1D6-4C37-8916-521AA76B4A57}" type="datetime1">
              <a:rPr lang="en-US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DD7D-852E-4856-AB40-3508FF5DCF9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56001" y="6356351"/>
            <a:ext cx="701675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PANTAZONA-CHATZIIOANNOU-TATALOPOULOS-MATSIGKOS</a:t>
            </a:r>
            <a:endParaRPr lang="el-GR" dirty="0"/>
          </a:p>
        </p:txBody>
      </p:sp>
      <p:pic>
        <p:nvPicPr>
          <p:cNvPr id="22537" name="Picture 9" descr="images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7951" y="3429000"/>
            <a:ext cx="3073400" cy="11128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pert-pc\Desktop\exa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785" y="1484313"/>
            <a:ext cx="700616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899585" y="476251"/>
            <a:ext cx="10477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PROBLEM DESCRIPTION</a:t>
            </a:r>
          </a:p>
        </p:txBody>
      </p:sp>
      <p:pic>
        <p:nvPicPr>
          <p:cNvPr id="4" name="11 - Εικόνα" descr="kentavr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3503085" y="1628775"/>
            <a:ext cx="4897967" cy="28733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How it works</a:t>
            </a:r>
            <a:endParaRPr lang="el-GR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557" name="5 - Θέση περιεχομένου"/>
          <p:cNvSpPr>
            <a:spLocks noGrp="1"/>
          </p:cNvSpPr>
          <p:nvPr>
            <p:ph idx="1"/>
          </p:nvPr>
        </p:nvSpPr>
        <p:spPr>
          <a:xfrm>
            <a:off x="719667" y="2133601"/>
            <a:ext cx="10972800" cy="4100513"/>
          </a:xfrm>
        </p:spPr>
        <p:txBody>
          <a:bodyPr/>
          <a:lstStyle/>
          <a:p>
            <a:pPr eaLnBrk="1" hangingPunct="1"/>
            <a:r>
              <a:rPr lang="en-US" smtClean="0"/>
              <a:t>Start Point (Departure)</a:t>
            </a:r>
          </a:p>
          <a:p>
            <a:pPr eaLnBrk="1" hangingPunct="1"/>
            <a:r>
              <a:rPr lang="en-US" smtClean="0"/>
              <a:t>End Point (Arrival)</a:t>
            </a:r>
          </a:p>
          <a:p>
            <a:pPr eaLnBrk="1" hangingPunct="1"/>
            <a:r>
              <a:rPr lang="en-US" smtClean="0"/>
              <a:t>Route</a:t>
            </a:r>
          </a:p>
          <a:p>
            <a:pPr eaLnBrk="1" hangingPunct="1"/>
            <a:r>
              <a:rPr lang="en-US" smtClean="0"/>
              <a:t>Means of transport used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 </a:t>
            </a:r>
            <a:r>
              <a:rPr lang="en-US" b="1" smtClean="0"/>
              <a:t>Goal: </a:t>
            </a:r>
            <a:r>
              <a:rPr lang="en-US" smtClean="0"/>
              <a:t>Minimization of cost or time !</a:t>
            </a:r>
          </a:p>
          <a:p>
            <a:pPr eaLnBrk="1" hangingPunct="1"/>
            <a:endParaRPr lang="en-US" b="1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128606-CAC4-411E-8B22-6B13DB3730BC}" type="datetime1">
              <a:rPr lang="en-US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88CC0-EC8E-4AF9-B27A-0A87E0A96A56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56001" y="6356351"/>
            <a:ext cx="69215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PANTAZONA-CHATZIIOANNOU-TATALOPOULOS-MATSIGKOS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410</Words>
  <Application>Microsoft Office PowerPoint</Application>
  <PresentationFormat>Προσαρμογή</PresentationFormat>
  <Paragraphs>162</Paragraphs>
  <Slides>16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Office Theme</vt:lpstr>
      <vt:lpstr>A multi-modal Route Planning approach: a case-study of the city of Trikala</vt:lpstr>
      <vt:lpstr>Διαφάνεια 2</vt:lpstr>
      <vt:lpstr>Διαφάνεια 3</vt:lpstr>
      <vt:lpstr>Διαφάνεια 4</vt:lpstr>
      <vt:lpstr>CITY BUS NETWORK</vt:lpstr>
      <vt:lpstr>Διαφάνεια 6</vt:lpstr>
      <vt:lpstr>Διαφάνεια 7</vt:lpstr>
      <vt:lpstr>Διαφάνεια 8</vt:lpstr>
      <vt:lpstr>    How it works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ΑΚΕΡΑΙΟΣ ΠΡΟΓΡΑΜΜΑΤΙΣΜΟΣ  &amp;  ΣΥΝΔΥΑΣΤΙΚΗ ΒΕΛΤΙΣΤΟΠΟΙΗΣΗ</dc:title>
  <dc:creator>OR</dc:creator>
  <cp:lastModifiedBy>ΛΑΜΠΡΟΣ ΜΠΙΖΑΣ</cp:lastModifiedBy>
  <cp:revision>13</cp:revision>
  <dcterms:created xsi:type="dcterms:W3CDTF">2015-03-17T10:57:52Z</dcterms:created>
  <dcterms:modified xsi:type="dcterms:W3CDTF">2015-07-20T12:21:41Z</dcterms:modified>
</cp:coreProperties>
</file>