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60EE-5BC8-A543-A491-4855432A7DBF}" type="datetimeFigureOut">
              <a:rPr lang="en-US" smtClean="0"/>
              <a:t>19/10/16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4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60EE-5BC8-A543-A491-4855432A7DBF}" type="datetimeFigureOut">
              <a:rPr lang="en-US" smtClean="0"/>
              <a:t>19/10/16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3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60EE-5BC8-A543-A491-4855432A7DBF}" type="datetimeFigureOut">
              <a:rPr lang="en-US" smtClean="0"/>
              <a:t>19/10/16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7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60EE-5BC8-A543-A491-4855432A7DBF}" type="datetimeFigureOut">
              <a:rPr lang="en-US" smtClean="0"/>
              <a:t>19/10/16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7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60EE-5BC8-A543-A491-4855432A7DBF}" type="datetimeFigureOut">
              <a:rPr lang="en-US" smtClean="0"/>
              <a:t>19/10/16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3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60EE-5BC8-A543-A491-4855432A7DBF}" type="datetimeFigureOut">
              <a:rPr lang="en-US" smtClean="0"/>
              <a:t>19/10/16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6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60EE-5BC8-A543-A491-4855432A7DBF}" type="datetimeFigureOut">
              <a:rPr lang="en-US" smtClean="0"/>
              <a:t>19/10/16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3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60EE-5BC8-A543-A491-4855432A7DBF}" type="datetimeFigureOut">
              <a:rPr lang="en-US" smtClean="0"/>
              <a:t>19/10/16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5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60EE-5BC8-A543-A491-4855432A7DBF}" type="datetimeFigureOut">
              <a:rPr lang="en-US" smtClean="0"/>
              <a:t>19/10/16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2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60EE-5BC8-A543-A491-4855432A7DBF}" type="datetimeFigureOut">
              <a:rPr lang="en-US" smtClean="0"/>
              <a:t>19/10/16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60EE-5BC8-A543-A491-4855432A7DBF}" type="datetimeFigureOut">
              <a:rPr lang="en-US" smtClean="0"/>
              <a:t>19/10/16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2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160EE-5BC8-A543-A491-4855432A7DBF}" type="datetimeFigureOut">
              <a:rPr lang="en-US" smtClean="0"/>
              <a:t>19/10/16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CCF4F-D154-2149-A545-293AE6FA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3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t.uth.gr/services/eikoniko-idiotiko-diktyo-vp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.uth.g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class.uth.gr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Ηλεκτρονικές πηγές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Γρηγόριος Αμούτζιας</a:t>
            </a:r>
          </a:p>
          <a:p>
            <a:r>
              <a:rPr lang="el-GR" sz="2000" dirty="0" smtClean="0"/>
              <a:t>Επίκουρος Καθηγητής Βιοπληροφορικής στη Γενωμική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464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30 at 10.51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2" y="396016"/>
            <a:ext cx="8760078" cy="603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1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Σύνδεση με το δίκτυο του πανεπιστημίου μέσω </a:t>
            </a:r>
            <a:r>
              <a:rPr lang="en-GB" dirty="0" smtClean="0"/>
              <a:t>VPN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http://it.uth.gr/services/eikoniko-idiotiko-diktyo-</a:t>
            </a:r>
            <a:r>
              <a:rPr lang="en-US" dirty="0" smtClean="0">
                <a:hlinkClick r:id="rId2"/>
              </a:rPr>
              <a:t>vpn</a:t>
            </a:r>
            <a:endParaRPr lang="en-US" dirty="0" smtClean="0"/>
          </a:p>
          <a:p>
            <a:endParaRPr lang="en-US" dirty="0"/>
          </a:p>
          <a:p>
            <a:r>
              <a:rPr lang="el-GR" dirty="0" smtClean="0"/>
              <a:t>Για σύνδεση από το σπίτι σε βιβλιοθήκες και απόκτηση ερευνητικών εργασιών.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72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9 at 09.37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700"/>
            <a:ext cx="9144000" cy="53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41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Pubmed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Αναζήτηση επιστημονικών εργασιών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54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14 at 13.18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66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βιβλιοθ</a:t>
            </a:r>
            <a:r>
              <a:rPr lang="el-GR" dirty="0" smtClean="0"/>
              <a:t>ήκη του Πανεπιστημίου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Αναζήτηση επιστημονικών </a:t>
            </a:r>
            <a:r>
              <a:rPr lang="el-GR" dirty="0" smtClean="0"/>
              <a:t>εργασιών και συγγραμ</a:t>
            </a:r>
            <a:r>
              <a:rPr lang="el-GR" dirty="0" smtClean="0"/>
              <a:t>μάτων</a:t>
            </a:r>
            <a:r>
              <a:rPr lang="en-GB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9 at 09.39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0"/>
            <a:ext cx="7929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41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9 at 09.49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7776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2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9 at 09.50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0"/>
            <a:ext cx="7553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79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9 at 09.50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3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1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</a:t>
            </a:r>
            <a:r>
              <a:rPr lang="el-GR" dirty="0" smtClean="0"/>
              <a:t>τμήματος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328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www.bio.uth.gr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Γενικές Ανακοινώσεις</a:t>
            </a:r>
            <a:endParaRPr lang="en-GB" dirty="0" smtClean="0"/>
          </a:p>
          <a:p>
            <a:pPr marL="0" indent="0">
              <a:buNone/>
            </a:pPr>
            <a:r>
              <a:rPr lang="el-GR" dirty="0" smtClean="0"/>
              <a:t>Τηλέφωνα Προσωπικού</a:t>
            </a:r>
          </a:p>
          <a:p>
            <a:pPr marL="0" indent="0">
              <a:buNone/>
            </a:pPr>
            <a:r>
              <a:rPr lang="el-GR" dirty="0" smtClean="0"/>
              <a:t>Πρόγραμμα σπουδών</a:t>
            </a:r>
          </a:p>
          <a:p>
            <a:pPr marL="0" indent="0">
              <a:buNone/>
            </a:pPr>
            <a:r>
              <a:rPr lang="el-GR" dirty="0" smtClean="0"/>
              <a:t>Ωρολόγιο πρόγραμμα</a:t>
            </a:r>
          </a:p>
          <a:p>
            <a:pPr marL="0" indent="0">
              <a:buNone/>
            </a:pPr>
            <a:r>
              <a:rPr lang="el-GR" dirty="0" smtClean="0"/>
              <a:t>Ακαδημαϊκό ημερολόγιο (αργίες)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79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9 at 09.52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2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14 at 13.07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4" y="518319"/>
            <a:ext cx="8752845" cy="571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7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5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pic>
        <p:nvPicPr>
          <p:cNvPr id="4" name="Picture 3" descr="Screen Shot 2013-11-14 at 13.0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24" y="1743227"/>
            <a:ext cx="7887004" cy="476156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14171"/>
            <a:ext cx="8229600" cy="48603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err="1" smtClean="0"/>
              <a:t>www.uth.gr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http://eclass.uth.gr</a:t>
            </a:r>
            <a:endParaRPr lang="en-US" dirty="0" smtClean="0"/>
          </a:p>
          <a:p>
            <a:r>
              <a:rPr lang="en-US" dirty="0"/>
              <a:t> </a:t>
            </a:r>
            <a:r>
              <a:rPr lang="el-GR" dirty="0" smtClean="0"/>
              <a:t>Διαφάνειες μαθημάτων</a:t>
            </a:r>
          </a:p>
          <a:p>
            <a:r>
              <a:rPr lang="el-GR" dirty="0" smtClean="0"/>
              <a:t>Ανακοινώσεις μαθημάτων</a:t>
            </a:r>
          </a:p>
          <a:p>
            <a:r>
              <a:rPr lang="el-GR" dirty="0" smtClean="0"/>
              <a:t>Είτε ελεύθερη πρόσβαση είτε με εγγραφή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0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30 at 10.46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4" y="1092848"/>
            <a:ext cx="8890953" cy="430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6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30 at 10.47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449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96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30 at 10.49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0" y="428278"/>
            <a:ext cx="8963150" cy="611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8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30 at 10.5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4" y="817837"/>
            <a:ext cx="8863441" cy="537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09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94</Words>
  <Application>Microsoft Macintosh PowerPoint</Application>
  <PresentationFormat>On-screen Show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Ηλεκτρονικές πηγές</vt:lpstr>
      <vt:lpstr>Website τμήματος</vt:lpstr>
      <vt:lpstr>PowerPoint Presentation</vt:lpstr>
      <vt:lpstr>Email</vt:lpstr>
      <vt:lpstr>eclass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Σύνδεση με το δίκτυο του πανεπιστημίου μέσω VPN</vt:lpstr>
      <vt:lpstr>PowerPoint Presentation</vt:lpstr>
      <vt:lpstr>Pubmed</vt:lpstr>
      <vt:lpstr>PowerPoint Presentation</vt:lpstr>
      <vt:lpstr>Η βιβλιοθήκη του Πανεπιστημίου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Ηλεκτρονικές πηγές</dc:title>
  <dc:creator>Grigoris Amoutzias</dc:creator>
  <cp:lastModifiedBy>Grigorios Amoutzias</cp:lastModifiedBy>
  <cp:revision>10</cp:revision>
  <dcterms:created xsi:type="dcterms:W3CDTF">2013-11-14T11:01:47Z</dcterms:created>
  <dcterms:modified xsi:type="dcterms:W3CDTF">2016-10-19T07:14:04Z</dcterms:modified>
</cp:coreProperties>
</file>