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Η πολιτισμική</a:t>
            </a:r>
            <a:r>
              <a:rPr lang="el-GR" dirty="0">
                <a:solidFill>
                  <a:srgbClr val="008000"/>
                </a:solidFill>
              </a:rPr>
              <a:t> </a:t>
            </a:r>
            <a:r>
              <a:rPr lang="el-GR" dirty="0" smtClean="0">
                <a:solidFill>
                  <a:srgbClr val="008000"/>
                </a:solidFill>
              </a:rPr>
              <a:t>κατασκευή της παιδικής ηλικίας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Κοινωνιολογία της Παιδικής Ηλικίας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5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Η παιδική σεξουαλικότητα ενοχλητική;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Άρνηση της παιδική σεξουαλικότητας από ενήλικες γιατί η αθωότητα κεντρικό γνώρισμα της παιδικής ηλικίας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Η σεξουαλικότητα αμφισβητεί τις ρομαντικές εννοιολογήσεις της παιδικής ηλικίας από ενήλικες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Η σεξουαλικότητα ορίζεται συνήθως ως ξεχωριστή περιοχή της ζωής που αφορά τους ενήλικες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Πανίσχυρο ταμπού: τα παιδιά κ το σεξ ξεχωριστά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Ο προσδιορισμός της παιδικής ηλικίας στην κοινωνία επηρεάζει τα συναισθήματα κ τις αντιδράσεις μας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3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Αθωότητα και Άγνοια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6600"/>
                </a:solidFill>
              </a:rPr>
              <a:t>Η </a:t>
            </a:r>
            <a:r>
              <a:rPr lang="el-GR" sz="2800" smtClean="0">
                <a:solidFill>
                  <a:srgbClr val="FF6600"/>
                </a:solidFill>
              </a:rPr>
              <a:t>ιδέα </a:t>
            </a:r>
            <a:r>
              <a:rPr lang="el-GR" sz="2800" smtClean="0">
                <a:solidFill>
                  <a:srgbClr val="FF6600"/>
                </a:solidFill>
              </a:rPr>
              <a:t>της αθωότητας </a:t>
            </a:r>
            <a:r>
              <a:rPr lang="el-GR" sz="2800" dirty="0" smtClean="0">
                <a:solidFill>
                  <a:srgbClr val="FF6600"/>
                </a:solidFill>
              </a:rPr>
              <a:t>συνδέεται με ιδέα σεξουαλικής άγνοιας των παιδιών</a:t>
            </a:r>
            <a:r>
              <a:rPr lang="el-GR" sz="2800" smtClean="0">
                <a:solidFill>
                  <a:srgbClr val="FF6600"/>
                </a:solidFill>
              </a:rPr>
              <a:t>, άρα το σεξ «πρέπει» </a:t>
            </a:r>
            <a:r>
              <a:rPr lang="el-GR" sz="2800" dirty="0" smtClean="0">
                <a:solidFill>
                  <a:srgbClr val="FF6600"/>
                </a:solidFill>
              </a:rPr>
              <a:t>να παραμείνει μακρυά από τα παιδιά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Δυτικές κατασκευές: τα παιδιά δεν γνωρίζουν για το σεξ κ αν ναι τότε αυτό είναι λάθος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Πληθώρα δεδομένων δείχνουν ότι είναι ενήμερα από μικρή ηλικία κ σε ορισμένες περιπτώσεις ενεργά</a:t>
            </a:r>
          </a:p>
        </p:txBody>
      </p:sp>
    </p:spTree>
    <p:extLst>
      <p:ext uri="{BB962C8B-B14F-4D97-AF65-F5344CB8AC3E}">
        <p14:creationId xmlns:p14="http://schemas.microsoft.com/office/powerpoint/2010/main" val="258306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Παιδική ηλικία &amp; σεξουαλικότητα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7665"/>
            <a:ext cx="7770813" cy="3758497"/>
          </a:xfrm>
        </p:spPr>
        <p:txBody>
          <a:bodyPr>
            <a:normAutofit/>
          </a:bodyPr>
          <a:lstStyle/>
          <a:p>
            <a:pPr algn="just"/>
            <a:r>
              <a:rPr lang="el-GR" sz="3200" dirty="0" smtClean="0">
                <a:solidFill>
                  <a:srgbClr val="FF6600"/>
                </a:solidFill>
              </a:rPr>
              <a:t>Είναι τα παιδιά από τη φύση τους σεξουαλικά ή ασεξουαλικά;</a:t>
            </a:r>
          </a:p>
          <a:p>
            <a:pPr algn="just"/>
            <a:endParaRPr lang="el-GR" sz="3200" dirty="0">
              <a:solidFill>
                <a:srgbClr val="FF6600"/>
              </a:solidFill>
            </a:endParaRPr>
          </a:p>
          <a:p>
            <a:pPr algn="just"/>
            <a:r>
              <a:rPr lang="el-GR" sz="3200" dirty="0" smtClean="0">
                <a:solidFill>
                  <a:srgbClr val="FF6600"/>
                </a:solidFill>
              </a:rPr>
              <a:t>Θα πρέπει να προστατέψουμε τα παιδιά από τη σεξουαλικότητα;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6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Η κατασκευή της σεξουαλικότητας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4790"/>
            <a:ext cx="7770813" cy="4719652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6600"/>
                </a:solidFill>
              </a:rPr>
              <a:t>Τα ιστορικά κ ανθρωπολογικά δεδομένα εγείρουν ερωτηματικά για τη φύση της παιδικής ηλικίας κ σεξουαλικότητας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Τα ανθρωπολογικά δεδομένα αναδεικνύουν την ποικιλία παιδικής σεξουαλικότητας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Η σεξουαλικότητα επιδέχεται ερμηνείας από ενήλικες κ παιδιά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Αμφισβήτηση της (δυτικής) υπόθεσης ότι η σεξουαλικότητα είναι βιολογικά καθορισμένη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9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Πολιτισμικός σχετικισμός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2069"/>
            <a:ext cx="7770813" cy="4004094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6600"/>
                </a:solidFill>
              </a:rPr>
              <a:t>Ανάμεσα στη σεξουαλική πράξη και το σεξουαλικό νόημα υπάρχει χάσμα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Η πράξη δε φέρει ένα καθολικό νόημα, κ άρα η σχέση τους δεν είναι απόλυτα καθορισμένη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Ανάγκη διάκρισης των συστατικών της παιδικής εμπειρίας για το σεξ, α) τη γνώση, β)δραστηριότητα, γ) τις νόρμες της κοινωνίας για σεξ 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Η ενηλικίωση στη Σαμόα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Margaret Mead (1928)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Μελέτησε τη σεξουαλικότητα έφηβων κοριτσιών στη Σαμόα συγκριτικά με τις Η.Π.Α.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Αμφισβήτησε ιδέα ότι οι βιολογικές αλλαγές στην εφηβεία προκαλούν άγχος κ προβλήματα για άτομο κ κοινωνία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Κριτική από </a:t>
            </a:r>
            <a:r>
              <a:rPr lang="en-US" sz="2800" dirty="0" smtClean="0">
                <a:solidFill>
                  <a:srgbClr val="FF6600"/>
                </a:solidFill>
              </a:rPr>
              <a:t>Freeman (1999)</a:t>
            </a:r>
            <a:r>
              <a:rPr lang="el-GR" sz="2800" dirty="0" smtClean="0">
                <a:solidFill>
                  <a:srgbClr val="FF6600"/>
                </a:solidFill>
              </a:rPr>
              <a:t>: αναξιόπιστοι οι μάρτυρες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3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Το Σεξ ως πρόβλημα;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 smtClean="0">
                <a:solidFill>
                  <a:srgbClr val="FF6600"/>
                </a:solidFill>
              </a:rPr>
              <a:t>Τα παιδιά, κ κυρίως οι έφηβοι, είναι σεξουαλικά δραστήρια κ αυτό δεν αποδοκιμάζεται πάντα κοινωνικά 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Αν αυτό θεωρηθεί πρόβλημα εξαρτάται από το ηθικό πλαίσιο της κοινωνίας (</a:t>
            </a:r>
            <a:r>
              <a:rPr lang="en-US" sz="2800" dirty="0" smtClean="0">
                <a:solidFill>
                  <a:srgbClr val="FF6600"/>
                </a:solidFill>
              </a:rPr>
              <a:t>Mead)</a:t>
            </a:r>
            <a:endParaRPr lang="el-GR" sz="2800" dirty="0" smtClean="0">
              <a:solidFill>
                <a:srgbClr val="FF6600"/>
              </a:solidFill>
            </a:endParaRPr>
          </a:p>
          <a:p>
            <a:r>
              <a:rPr lang="el-GR" sz="2800" dirty="0" smtClean="0">
                <a:solidFill>
                  <a:srgbClr val="FF6600"/>
                </a:solidFill>
              </a:rPr>
              <a:t>Είναι οι κοινωνικοί περιορισμοί που περιβάλλουν σεξουαλικότητα παρά η σεξουαλικότητα που προκαλεί προβλήματα</a:t>
            </a:r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l-GR" sz="2800" dirty="0" smtClean="0">
                <a:solidFill>
                  <a:srgbClr val="FF6600"/>
                </a:solidFill>
              </a:rPr>
              <a:t>Πχ. ποιο είναι το επιτρεπτό όριο για σεξ ή γάμο;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8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Πρώιμη παιδική σεξουαλικότητα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6600"/>
                </a:solidFill>
              </a:rPr>
              <a:t>Δύσκολη η συζήτηση για σεξουαλικές εμπειρίες μικρότερων παιδιών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Αν κ τα παιδιά συνήθως ενήμερα για σεξ κ μέρος της καθημερινότητάς τους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Σε κοινωνίες όπου δε δίνεται αξία στην ιδιωτικότητα τα παιδιά ακούν τους μεγάλους να μιλάνε ελεύθερα ή τους βλέπουν να κάνουν σεξ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Το σεξ δεν κρύβει κάποιο μυστήριο για τα παιδιά σε αυτές τις κοινωνίες (</a:t>
            </a:r>
            <a:r>
              <a:rPr lang="en-US" dirty="0" err="1" smtClean="0">
                <a:solidFill>
                  <a:srgbClr val="FF6600"/>
                </a:solidFill>
              </a:rPr>
              <a:t>Gregor</a:t>
            </a:r>
            <a:r>
              <a:rPr lang="en-US" dirty="0" smtClean="0">
                <a:solidFill>
                  <a:srgbClr val="FF6600"/>
                </a:solidFill>
              </a:rPr>
              <a:t>, 1985, </a:t>
            </a:r>
            <a:r>
              <a:rPr lang="en-US" dirty="0" err="1" smtClean="0">
                <a:solidFill>
                  <a:srgbClr val="FF6600"/>
                </a:solidFill>
              </a:rPr>
              <a:t>Mehinaku</a:t>
            </a:r>
            <a:r>
              <a:rPr lang="en-US" dirty="0" smtClean="0">
                <a:solidFill>
                  <a:srgbClr val="FF6600"/>
                </a:solidFill>
              </a:rPr>
              <a:t>, Brazil)</a:t>
            </a:r>
            <a:endParaRPr lang="el-GR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6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Εθνογραφικές μελέτες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 smtClean="0">
                <a:solidFill>
                  <a:srgbClr val="FF6600"/>
                </a:solidFill>
              </a:rPr>
              <a:t>Αμφισβήτηση </a:t>
            </a:r>
            <a:r>
              <a:rPr lang="el-GR" sz="3200" dirty="0" smtClean="0">
                <a:solidFill>
                  <a:srgbClr val="FF6600"/>
                </a:solidFill>
              </a:rPr>
              <a:t>της φύσης της σεξουαλικότητας, η παιδική σεξουαλικότητα μια πολιτισμική κατασκευή κ όχι καθολική εμπειρία, εξαρτάται από το πλαίσιο</a:t>
            </a:r>
          </a:p>
          <a:p>
            <a:pPr algn="just"/>
            <a:r>
              <a:rPr lang="el-GR" sz="3200" dirty="0" smtClean="0">
                <a:solidFill>
                  <a:srgbClr val="FF6600"/>
                </a:solidFill>
              </a:rPr>
              <a:t>Διαφορετικές νοηματοδοτήσεις του σεξ, του σώματος κ της παιδικής ηλικίας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Οι </a:t>
            </a:r>
            <a:r>
              <a:rPr lang="en-US" dirty="0" err="1" smtClean="0">
                <a:solidFill>
                  <a:srgbClr val="008000"/>
                </a:solidFill>
              </a:rPr>
              <a:t>Canela</a:t>
            </a:r>
            <a:r>
              <a:rPr lang="en-US" dirty="0" smtClean="0">
                <a:solidFill>
                  <a:srgbClr val="008000"/>
                </a:solidFill>
              </a:rPr>
              <a:t> (Brazil)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6600"/>
                </a:solidFill>
              </a:rPr>
              <a:t>Ενθαρρύνουν παιδική σεξουαλικότητα, επιθυμούν τα παιδιά</a:t>
            </a:r>
            <a:r>
              <a:rPr lang="en-US" sz="2800" dirty="0" smtClean="0">
                <a:solidFill>
                  <a:srgbClr val="FF6600"/>
                </a:solidFill>
              </a:rPr>
              <a:t> (</a:t>
            </a:r>
            <a:r>
              <a:rPr lang="el-GR" sz="2800" dirty="0" smtClean="0">
                <a:solidFill>
                  <a:srgbClr val="FF6600"/>
                </a:solidFill>
              </a:rPr>
              <a:t>από τα 6) να έχουν σεξουαλικές εμπειρίες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Πειραματισμός πριν το γάμο (11 για κορίτσια)</a:t>
            </a:r>
          </a:p>
          <a:p>
            <a:r>
              <a:rPr lang="el-GR" sz="2800" dirty="0" smtClean="0">
                <a:solidFill>
                  <a:srgbClr val="FF6600"/>
                </a:solidFill>
              </a:rPr>
              <a:t>Δεν είναι τόσο ότι έχουν σεξουαλική ελευθερία </a:t>
            </a:r>
            <a:r>
              <a:rPr lang="el-GR" sz="2800" dirty="0" smtClean="0">
                <a:solidFill>
                  <a:srgbClr val="FF6600"/>
                </a:solidFill>
              </a:rPr>
              <a:t>όσο </a:t>
            </a:r>
            <a:r>
              <a:rPr lang="el-GR" sz="2800" dirty="0" smtClean="0">
                <a:solidFill>
                  <a:srgbClr val="FF6600"/>
                </a:solidFill>
              </a:rPr>
              <a:t>ότι είναι μια κοινωνία με πολύ διαφορετικές ιδέες για το σεξ, το σώμα κ την παιδική ηλικία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9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346</TotalTime>
  <Words>529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Story</vt:lpstr>
      <vt:lpstr>Η πολιτισμική κατασκευή της παιδικής ηλικίας</vt:lpstr>
      <vt:lpstr>Παιδική ηλικία &amp; σεξουαλικότητα</vt:lpstr>
      <vt:lpstr>Η κατασκευή της σεξουαλικότητας</vt:lpstr>
      <vt:lpstr>Πολιτισμικός σχετικισμός</vt:lpstr>
      <vt:lpstr>Η ενηλικίωση στη Σαμόα</vt:lpstr>
      <vt:lpstr>Το Σεξ ως πρόβλημα;</vt:lpstr>
      <vt:lpstr>Πρώιμη παιδική σεξουαλικότητα</vt:lpstr>
      <vt:lpstr>Εθνογραφικές μελέτες</vt:lpstr>
      <vt:lpstr>Οι Canela (Brazil)</vt:lpstr>
      <vt:lpstr>Η παιδική σεξουαλικότητα ενοχλητική;</vt:lpstr>
      <vt:lpstr>Αθωότητα και Άγνοια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Εθνογραφική προσέγγιση της παιδικής σεξουαλικότητας</dc:title>
  <dc:creator>Yannis</dc:creator>
  <cp:lastModifiedBy>Yannis</cp:lastModifiedBy>
  <cp:revision>23</cp:revision>
  <dcterms:created xsi:type="dcterms:W3CDTF">2014-10-23T15:51:32Z</dcterms:created>
  <dcterms:modified xsi:type="dcterms:W3CDTF">2016-10-05T16:20:17Z</dcterms:modified>
</cp:coreProperties>
</file>