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5" r:id="rId7"/>
    <p:sldId id="262" r:id="rId8"/>
    <p:sldId id="264"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3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Στυλ με θέμα 2 - Έμφαση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showGuides="1">
      <p:cViewPr varScale="1">
        <p:scale>
          <a:sx n="107" d="100"/>
          <a:sy n="107" d="100"/>
        </p:scale>
        <p:origin x="138" y="198"/>
      </p:cViewPr>
      <p:guideLst>
        <p:guide orient="horz" pos="595"/>
        <p:guide pos="3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met1111@gmail.com" userId="6b1a90a52e81d3d2" providerId="LiveId" clId="{38820F20-EC21-4BC1-A400-1F278987CF71}"/>
    <pc:docChg chg="undo redo custSel addSld delSld modSld sldOrd modMainMaster">
      <pc:chgData name="johnmet1111@gmail.com" userId="6b1a90a52e81d3d2" providerId="LiveId" clId="{38820F20-EC21-4BC1-A400-1F278987CF71}" dt="2018-12-03T11:13:10.224" v="21877" actId="123"/>
      <pc:docMkLst>
        <pc:docMk/>
      </pc:docMkLst>
      <pc:sldChg chg="addSp delSp modSp mod setBg">
        <pc:chgData name="johnmet1111@gmail.com" userId="6b1a90a52e81d3d2" providerId="LiveId" clId="{38820F20-EC21-4BC1-A400-1F278987CF71}" dt="2018-12-03T10:58:59.816" v="21693" actId="14100"/>
        <pc:sldMkLst>
          <pc:docMk/>
          <pc:sldMk cId="2763871536" sldId="256"/>
        </pc:sldMkLst>
        <pc:spChg chg="mod ord">
          <ac:chgData name="johnmet1111@gmail.com" userId="6b1a90a52e81d3d2" providerId="LiveId" clId="{38820F20-EC21-4BC1-A400-1F278987CF71}" dt="2018-12-03T10:58:30.391" v="21672" actId="26606"/>
          <ac:spMkLst>
            <pc:docMk/>
            <pc:sldMk cId="2763871536" sldId="256"/>
            <ac:spMk id="2" creationId="{C701A615-90D9-4457-B465-9EEAB07BD5F8}"/>
          </ac:spMkLst>
        </pc:spChg>
        <pc:spChg chg="mod">
          <ac:chgData name="johnmet1111@gmail.com" userId="6b1a90a52e81d3d2" providerId="LiveId" clId="{38820F20-EC21-4BC1-A400-1F278987CF71}" dt="2018-12-03T10:58:59.816" v="21693" actId="14100"/>
          <ac:spMkLst>
            <pc:docMk/>
            <pc:sldMk cId="2763871536" sldId="256"/>
            <ac:spMk id="3" creationId="{9E94A925-D106-4198-AB56-59625FAC886B}"/>
          </ac:spMkLst>
        </pc:spChg>
        <pc:spChg chg="add del">
          <ac:chgData name="johnmet1111@gmail.com" userId="6b1a90a52e81d3d2" providerId="LiveId" clId="{38820F20-EC21-4BC1-A400-1F278987CF71}" dt="2018-12-03T10:58:30.391" v="21672" actId="26606"/>
          <ac:spMkLst>
            <pc:docMk/>
            <pc:sldMk cId="2763871536" sldId="256"/>
            <ac:spMk id="9" creationId="{71FC7D98-7B8B-402A-90FC-F027482F2142}"/>
          </ac:spMkLst>
        </pc:spChg>
        <pc:spChg chg="add del">
          <ac:chgData name="johnmet1111@gmail.com" userId="6b1a90a52e81d3d2" providerId="LiveId" clId="{38820F20-EC21-4BC1-A400-1F278987CF71}" dt="2018-12-03T10:58:30.391" v="21672" actId="26606"/>
          <ac:spMkLst>
            <pc:docMk/>
            <pc:sldMk cId="2763871536" sldId="256"/>
            <ac:spMk id="11" creationId="{AD7356EA-285B-4E5D-8FEC-104659A4FD2C}"/>
          </ac:spMkLst>
        </pc:spChg>
        <pc:spChg chg="add del">
          <ac:chgData name="johnmet1111@gmail.com" userId="6b1a90a52e81d3d2" providerId="LiveId" clId="{38820F20-EC21-4BC1-A400-1F278987CF71}" dt="2018-12-03T10:58:26.827" v="21667" actId="26606"/>
          <ac:spMkLst>
            <pc:docMk/>
            <pc:sldMk cId="2763871536" sldId="256"/>
            <ac:spMk id="16" creationId="{71FC7D98-7B8B-402A-90FC-F027482F2142}"/>
          </ac:spMkLst>
        </pc:spChg>
        <pc:spChg chg="add del">
          <ac:chgData name="johnmet1111@gmail.com" userId="6b1a90a52e81d3d2" providerId="LiveId" clId="{38820F20-EC21-4BC1-A400-1F278987CF71}" dt="2018-12-03T10:58:26.827" v="21667" actId="26606"/>
          <ac:spMkLst>
            <pc:docMk/>
            <pc:sldMk cId="2763871536" sldId="256"/>
            <ac:spMk id="18" creationId="{AD7356EA-285B-4E5D-8FEC-104659A4FD2C}"/>
          </ac:spMkLst>
        </pc:spChg>
        <pc:spChg chg="add del">
          <ac:chgData name="johnmet1111@gmail.com" userId="6b1a90a52e81d3d2" providerId="LiveId" clId="{38820F20-EC21-4BC1-A400-1F278987CF71}" dt="2018-12-03T10:58:27.436" v="21669" actId="26606"/>
          <ac:spMkLst>
            <pc:docMk/>
            <pc:sldMk cId="2763871536" sldId="256"/>
            <ac:spMk id="20" creationId="{B672F332-AF08-46C6-94F0-77684310D7B7}"/>
          </ac:spMkLst>
        </pc:spChg>
        <pc:spChg chg="add del">
          <ac:chgData name="johnmet1111@gmail.com" userId="6b1a90a52e81d3d2" providerId="LiveId" clId="{38820F20-EC21-4BC1-A400-1F278987CF71}" dt="2018-12-03T10:58:27.436" v="21669" actId="26606"/>
          <ac:spMkLst>
            <pc:docMk/>
            <pc:sldMk cId="2763871536" sldId="256"/>
            <ac:spMk id="21" creationId="{559AE206-7EBA-4D33-8BC9-9D8158553F0E}"/>
          </ac:spMkLst>
        </pc:spChg>
        <pc:spChg chg="add del">
          <ac:chgData name="johnmet1111@gmail.com" userId="6b1a90a52e81d3d2" providerId="LiveId" clId="{38820F20-EC21-4BC1-A400-1F278987CF71}" dt="2018-12-03T10:58:27.436" v="21669" actId="26606"/>
          <ac:spMkLst>
            <pc:docMk/>
            <pc:sldMk cId="2763871536" sldId="256"/>
            <ac:spMk id="22" creationId="{34244EF8-D73A-40E1-BE73-D46E6B4B04ED}"/>
          </ac:spMkLst>
        </pc:spChg>
        <pc:spChg chg="add del">
          <ac:chgData name="johnmet1111@gmail.com" userId="6b1a90a52e81d3d2" providerId="LiveId" clId="{38820F20-EC21-4BC1-A400-1F278987CF71}" dt="2018-12-03T10:58:27.436" v="21669" actId="26606"/>
          <ac:spMkLst>
            <pc:docMk/>
            <pc:sldMk cId="2763871536" sldId="256"/>
            <ac:spMk id="23" creationId="{6437D937-A7F1-4011-92B4-328E5BE1B166}"/>
          </ac:spMkLst>
        </pc:spChg>
        <pc:spChg chg="add del">
          <ac:chgData name="johnmet1111@gmail.com" userId="6b1a90a52e81d3d2" providerId="LiveId" clId="{38820F20-EC21-4BC1-A400-1F278987CF71}" dt="2018-12-03T10:58:30.375" v="21671" actId="26606"/>
          <ac:spMkLst>
            <pc:docMk/>
            <pc:sldMk cId="2763871536" sldId="256"/>
            <ac:spMk id="26" creationId="{283A93BD-A469-4D4C-8A1F-5668AE9758E9}"/>
          </ac:spMkLst>
        </pc:spChg>
        <pc:spChg chg="add">
          <ac:chgData name="johnmet1111@gmail.com" userId="6b1a90a52e81d3d2" providerId="LiveId" clId="{38820F20-EC21-4BC1-A400-1F278987CF71}" dt="2018-12-03T10:58:30.391" v="21672" actId="26606"/>
          <ac:spMkLst>
            <pc:docMk/>
            <pc:sldMk cId="2763871536" sldId="256"/>
            <ac:spMk id="28" creationId="{B0BDD275-E79C-4B6F-9875-E474D59DC552}"/>
          </ac:spMkLst>
        </pc:spChg>
        <pc:spChg chg="add">
          <ac:chgData name="johnmet1111@gmail.com" userId="6b1a90a52e81d3d2" providerId="LiveId" clId="{38820F20-EC21-4BC1-A400-1F278987CF71}" dt="2018-12-03T10:58:30.391" v="21672" actId="26606"/>
          <ac:spMkLst>
            <pc:docMk/>
            <pc:sldMk cId="2763871536" sldId="256"/>
            <ac:spMk id="29" creationId="{FFE24BB0-6C00-4CD0-B19A-F41513025703}"/>
          </ac:spMkLst>
        </pc:spChg>
        <pc:spChg chg="add">
          <ac:chgData name="johnmet1111@gmail.com" userId="6b1a90a52e81d3d2" providerId="LiveId" clId="{38820F20-EC21-4BC1-A400-1F278987CF71}" dt="2018-12-03T10:58:30.391" v="21672" actId="26606"/>
          <ac:spMkLst>
            <pc:docMk/>
            <pc:sldMk cId="2763871536" sldId="256"/>
            <ac:spMk id="30" creationId="{045D7A58-411F-4E92-A78E-A6FEB18900BF}"/>
          </ac:spMkLst>
        </pc:spChg>
        <pc:picChg chg="add mod ord">
          <ac:chgData name="johnmet1111@gmail.com" userId="6b1a90a52e81d3d2" providerId="LiveId" clId="{38820F20-EC21-4BC1-A400-1F278987CF71}" dt="2018-12-03T10:58:30.391" v="21672" actId="26606"/>
          <ac:picMkLst>
            <pc:docMk/>
            <pc:sldMk cId="2763871536" sldId="256"/>
            <ac:picMk id="4" creationId="{92C48A52-6D77-45D7-AFEF-3E9157CB0DDB}"/>
          </ac:picMkLst>
        </pc:picChg>
        <pc:cxnChg chg="add del">
          <ac:chgData name="johnmet1111@gmail.com" userId="6b1a90a52e81d3d2" providerId="LiveId" clId="{38820F20-EC21-4BC1-A400-1F278987CF71}" dt="2018-12-03T10:58:27.436" v="21669" actId="26606"/>
          <ac:cxnSpMkLst>
            <pc:docMk/>
            <pc:sldMk cId="2763871536" sldId="256"/>
            <ac:cxnSpMk id="24" creationId="{9E8E38ED-369A-44C2-B635-0BED0E48A6E8}"/>
          </ac:cxnSpMkLst>
        </pc:cxnChg>
      </pc:sldChg>
      <pc:sldChg chg="addSp delSp modSp mod setBg setClrOvrMap">
        <pc:chgData name="johnmet1111@gmail.com" userId="6b1a90a52e81d3d2" providerId="LiveId" clId="{38820F20-EC21-4BC1-A400-1F278987CF71}" dt="2018-12-03T10:20:15.550" v="21463"/>
        <pc:sldMkLst>
          <pc:docMk/>
          <pc:sldMk cId="1687730621" sldId="257"/>
        </pc:sldMkLst>
        <pc:spChg chg="mod ord">
          <ac:chgData name="johnmet1111@gmail.com" userId="6b1a90a52e81d3d2" providerId="LiveId" clId="{38820F20-EC21-4BC1-A400-1F278987CF71}" dt="2018-12-03T10:04:20.964" v="21417" actId="20577"/>
          <ac:spMkLst>
            <pc:docMk/>
            <pc:sldMk cId="1687730621" sldId="257"/>
            <ac:spMk id="2" creationId="{D67DBFB2-2823-4639-89EA-8EFDAC231BC4}"/>
          </ac:spMkLst>
        </pc:spChg>
        <pc:spChg chg="mod ord">
          <ac:chgData name="johnmet1111@gmail.com" userId="6b1a90a52e81d3d2" providerId="LiveId" clId="{38820F20-EC21-4BC1-A400-1F278987CF71}" dt="2018-12-03T09:52:15.072" v="21309" actId="26606"/>
          <ac:spMkLst>
            <pc:docMk/>
            <pc:sldMk cId="1687730621" sldId="257"/>
            <ac:spMk id="3" creationId="{50D76BD2-71E1-433D-B588-97A629A7BE28}"/>
          </ac:spMkLst>
        </pc:spChg>
        <pc:spChg chg="add del">
          <ac:chgData name="johnmet1111@gmail.com" userId="6b1a90a52e81d3d2" providerId="LiveId" clId="{38820F20-EC21-4BC1-A400-1F278987CF71}" dt="2018-12-03T09:50:52.543" v="21293" actId="26606"/>
          <ac:spMkLst>
            <pc:docMk/>
            <pc:sldMk cId="1687730621" sldId="257"/>
            <ac:spMk id="9" creationId="{4038CB10-1F5C-4D54-9DF7-12586DE5B007}"/>
          </ac:spMkLst>
        </pc:spChg>
        <pc:spChg chg="add del">
          <ac:chgData name="johnmet1111@gmail.com" userId="6b1a90a52e81d3d2" providerId="LiveId" clId="{38820F20-EC21-4BC1-A400-1F278987CF71}" dt="2018-12-03T09:48:38.715" v="21283" actId="26606"/>
          <ac:spMkLst>
            <pc:docMk/>
            <pc:sldMk cId="1687730621" sldId="257"/>
            <ac:spMk id="13" creationId="{3CD9DF72-87A3-404E-A828-84CBF11A8303}"/>
          </ac:spMkLst>
        </pc:spChg>
        <pc:spChg chg="add del">
          <ac:chgData name="johnmet1111@gmail.com" userId="6b1a90a52e81d3d2" providerId="LiveId" clId="{38820F20-EC21-4BC1-A400-1F278987CF71}" dt="2018-12-03T09:50:52.543" v="21293" actId="26606"/>
          <ac:spMkLst>
            <pc:docMk/>
            <pc:sldMk cId="1687730621" sldId="257"/>
            <ac:spMk id="14" creationId="{73ED6512-6858-4552-B699-9A97FE9A4EA2}"/>
          </ac:spMkLst>
        </pc:spChg>
        <pc:spChg chg="add del">
          <ac:chgData name="johnmet1111@gmail.com" userId="6b1a90a52e81d3d2" providerId="LiveId" clId="{38820F20-EC21-4BC1-A400-1F278987CF71}" dt="2018-12-03T09:51:45.715" v="21301" actId="26606"/>
          <ac:spMkLst>
            <pc:docMk/>
            <pc:sldMk cId="1687730621" sldId="257"/>
            <ac:spMk id="19" creationId="{EB181E26-89C4-4A14-92DE-0F4C4B0E9484}"/>
          </ac:spMkLst>
        </pc:spChg>
        <pc:spChg chg="add del">
          <ac:chgData name="johnmet1111@gmail.com" userId="6b1a90a52e81d3d2" providerId="LiveId" clId="{38820F20-EC21-4BC1-A400-1F278987CF71}" dt="2018-12-03T09:51:45.715" v="21301" actId="26606"/>
          <ac:spMkLst>
            <pc:docMk/>
            <pc:sldMk cId="1687730621" sldId="257"/>
            <ac:spMk id="21" creationId="{13958066-7CBD-4B89-8F46-614C4F28BCF9}"/>
          </ac:spMkLst>
        </pc:spChg>
        <pc:spChg chg="add del">
          <ac:chgData name="johnmet1111@gmail.com" userId="6b1a90a52e81d3d2" providerId="LiveId" clId="{38820F20-EC21-4BC1-A400-1F278987CF71}" dt="2018-12-03T09:51:38.543" v="21296" actId="26606"/>
          <ac:spMkLst>
            <pc:docMk/>
            <pc:sldMk cId="1687730621" sldId="257"/>
            <ac:spMk id="26" creationId="{C5E6CFF1-2F42-4E10-9A97-F116F46F53FE}"/>
          </ac:spMkLst>
        </pc:spChg>
        <pc:spChg chg="add del">
          <ac:chgData name="johnmet1111@gmail.com" userId="6b1a90a52e81d3d2" providerId="LiveId" clId="{38820F20-EC21-4BC1-A400-1F278987CF71}" dt="2018-12-03T09:51:40.433" v="21298" actId="26606"/>
          <ac:spMkLst>
            <pc:docMk/>
            <pc:sldMk cId="1687730621" sldId="257"/>
            <ac:spMk id="30" creationId="{3CD9DF72-87A3-404E-A828-84CBF11A8303}"/>
          </ac:spMkLst>
        </pc:spChg>
        <pc:spChg chg="add del">
          <ac:chgData name="johnmet1111@gmail.com" userId="6b1a90a52e81d3d2" providerId="LiveId" clId="{38820F20-EC21-4BC1-A400-1F278987CF71}" dt="2018-12-03T09:51:45.699" v="21300" actId="26606"/>
          <ac:spMkLst>
            <pc:docMk/>
            <pc:sldMk cId="1687730621" sldId="257"/>
            <ac:spMk id="33" creationId="{4038CB10-1F5C-4D54-9DF7-12586DE5B007}"/>
          </ac:spMkLst>
        </pc:spChg>
        <pc:spChg chg="add del">
          <ac:chgData name="johnmet1111@gmail.com" userId="6b1a90a52e81d3d2" providerId="LiveId" clId="{38820F20-EC21-4BC1-A400-1F278987CF71}" dt="2018-12-03T09:51:45.699" v="21300" actId="26606"/>
          <ac:spMkLst>
            <pc:docMk/>
            <pc:sldMk cId="1687730621" sldId="257"/>
            <ac:spMk id="34" creationId="{73ED6512-6858-4552-B699-9A97FE9A4EA2}"/>
          </ac:spMkLst>
        </pc:spChg>
        <pc:spChg chg="add del">
          <ac:chgData name="johnmet1111@gmail.com" userId="6b1a90a52e81d3d2" providerId="LiveId" clId="{38820F20-EC21-4BC1-A400-1F278987CF71}" dt="2018-12-03T09:52:15.072" v="21309" actId="26606"/>
          <ac:spMkLst>
            <pc:docMk/>
            <pc:sldMk cId="1687730621" sldId="257"/>
            <ac:spMk id="36" creationId="{3CD9DF72-87A3-404E-A828-84CBF11A8303}"/>
          </ac:spMkLst>
        </pc:spChg>
        <pc:spChg chg="add del">
          <ac:chgData name="johnmet1111@gmail.com" userId="6b1a90a52e81d3d2" providerId="LiveId" clId="{38820F20-EC21-4BC1-A400-1F278987CF71}" dt="2018-12-03T09:52:04.045" v="21304" actId="26606"/>
          <ac:spMkLst>
            <pc:docMk/>
            <pc:sldMk cId="1687730621" sldId="257"/>
            <ac:spMk id="42" creationId="{3CD9DF72-87A3-404E-A828-84CBF11A8303}"/>
          </ac:spMkLst>
        </pc:spChg>
        <pc:spChg chg="add del">
          <ac:chgData name="johnmet1111@gmail.com" userId="6b1a90a52e81d3d2" providerId="LiveId" clId="{38820F20-EC21-4BC1-A400-1F278987CF71}" dt="2018-12-03T09:52:10.511" v="21306" actId="26606"/>
          <ac:spMkLst>
            <pc:docMk/>
            <pc:sldMk cId="1687730621" sldId="257"/>
            <ac:spMk id="46" creationId="{E862BE82-D00D-42C1-BF16-93AA37870C32}"/>
          </ac:spMkLst>
        </pc:spChg>
        <pc:spChg chg="add del">
          <ac:chgData name="johnmet1111@gmail.com" userId="6b1a90a52e81d3d2" providerId="LiveId" clId="{38820F20-EC21-4BC1-A400-1F278987CF71}" dt="2018-12-03T09:52:10.511" v="21306" actId="26606"/>
          <ac:spMkLst>
            <pc:docMk/>
            <pc:sldMk cId="1687730621" sldId="257"/>
            <ac:spMk id="47" creationId="{F6D92C2D-1D3D-4974-918C-06579FB354A9}"/>
          </ac:spMkLst>
        </pc:spChg>
        <pc:spChg chg="add del">
          <ac:chgData name="johnmet1111@gmail.com" userId="6b1a90a52e81d3d2" providerId="LiveId" clId="{38820F20-EC21-4BC1-A400-1F278987CF71}" dt="2018-12-03T09:52:15.072" v="21308" actId="26606"/>
          <ac:spMkLst>
            <pc:docMk/>
            <pc:sldMk cId="1687730621" sldId="257"/>
            <ac:spMk id="49" creationId="{4038CB10-1F5C-4D54-9DF7-12586DE5B007}"/>
          </ac:spMkLst>
        </pc:spChg>
        <pc:spChg chg="add del">
          <ac:chgData name="johnmet1111@gmail.com" userId="6b1a90a52e81d3d2" providerId="LiveId" clId="{38820F20-EC21-4BC1-A400-1F278987CF71}" dt="2018-12-03T09:52:15.072" v="21308" actId="26606"/>
          <ac:spMkLst>
            <pc:docMk/>
            <pc:sldMk cId="1687730621" sldId="257"/>
            <ac:spMk id="50" creationId="{73ED6512-6858-4552-B699-9A97FE9A4EA2}"/>
          </ac:spMkLst>
        </pc:spChg>
        <pc:spChg chg="add">
          <ac:chgData name="johnmet1111@gmail.com" userId="6b1a90a52e81d3d2" providerId="LiveId" clId="{38820F20-EC21-4BC1-A400-1F278987CF71}" dt="2018-12-03T09:52:15.072" v="21309" actId="26606"/>
          <ac:spMkLst>
            <pc:docMk/>
            <pc:sldMk cId="1687730621" sldId="257"/>
            <ac:spMk id="52" creationId="{724CD679-7405-4CD3-A92A-9469F279A59D}"/>
          </ac:spMkLst>
        </pc:spChg>
        <pc:picChg chg="add del mod ord">
          <ac:chgData name="johnmet1111@gmail.com" userId="6b1a90a52e81d3d2" providerId="LiveId" clId="{38820F20-EC21-4BC1-A400-1F278987CF71}" dt="2018-12-03T09:48:39.887" v="21285" actId="931"/>
          <ac:picMkLst>
            <pc:docMk/>
            <pc:sldMk cId="1687730621" sldId="257"/>
            <ac:picMk id="5" creationId="{369E500F-5D79-45EB-9706-D6DE16D40B6B}"/>
          </ac:picMkLst>
        </pc:picChg>
        <pc:picChg chg="add del mod">
          <ac:chgData name="johnmet1111@gmail.com" userId="6b1a90a52e81d3d2" providerId="LiveId" clId="{38820F20-EC21-4BC1-A400-1F278987CF71}" dt="2018-12-03T09:51:19.543" v="21294"/>
          <ac:picMkLst>
            <pc:docMk/>
            <pc:sldMk cId="1687730621" sldId="257"/>
            <ac:picMk id="7" creationId="{E6939A10-B40A-4F68-B946-B28847206E8F}"/>
          </ac:picMkLst>
        </pc:picChg>
        <pc:picChg chg="add mod ord">
          <ac:chgData name="johnmet1111@gmail.com" userId="6b1a90a52e81d3d2" providerId="LiveId" clId="{38820F20-EC21-4BC1-A400-1F278987CF71}" dt="2018-12-03T09:52:15.072" v="21309" actId="26606"/>
          <ac:picMkLst>
            <pc:docMk/>
            <pc:sldMk cId="1687730621" sldId="257"/>
            <ac:picMk id="11" creationId="{78E37FCD-8341-47DA-A168-511F5FE9EA5A}"/>
          </ac:picMkLst>
        </pc:picChg>
        <pc:cxnChg chg="add del">
          <ac:chgData name="johnmet1111@gmail.com" userId="6b1a90a52e81d3d2" providerId="LiveId" clId="{38820F20-EC21-4BC1-A400-1F278987CF71}" dt="2018-12-03T09:45:40.965" v="21277" actId="26606"/>
          <ac:cxnSpMkLst>
            <pc:docMk/>
            <pc:sldMk cId="1687730621" sldId="257"/>
            <ac:cxnSpMk id="10" creationId="{E4A809D5-3600-46D4-A466-67F2349A54FB}"/>
          </ac:cxnSpMkLst>
        </pc:cxnChg>
        <pc:cxnChg chg="add del">
          <ac:chgData name="johnmet1111@gmail.com" userId="6b1a90a52e81d3d2" providerId="LiveId" clId="{38820F20-EC21-4BC1-A400-1F278987CF71}" dt="2018-12-03T09:48:38.715" v="21283" actId="26606"/>
          <ac:cxnSpMkLst>
            <pc:docMk/>
            <pc:sldMk cId="1687730621" sldId="257"/>
            <ac:cxnSpMk id="12" creationId="{20E3A342-4D61-4E3F-AF90-1AB42AEB96CC}"/>
          </ac:cxnSpMkLst>
        </pc:cxnChg>
        <pc:cxnChg chg="add del">
          <ac:chgData name="johnmet1111@gmail.com" userId="6b1a90a52e81d3d2" providerId="LiveId" clId="{38820F20-EC21-4BC1-A400-1F278987CF71}" dt="2018-12-03T09:51:38.543" v="21296" actId="26606"/>
          <ac:cxnSpMkLst>
            <pc:docMk/>
            <pc:sldMk cId="1687730621" sldId="257"/>
            <ac:cxnSpMk id="28" creationId="{67182200-4859-4C8D-BCBB-55B245C28BA3}"/>
          </ac:cxnSpMkLst>
        </pc:cxnChg>
        <pc:cxnChg chg="add del">
          <ac:chgData name="johnmet1111@gmail.com" userId="6b1a90a52e81d3d2" providerId="LiveId" clId="{38820F20-EC21-4BC1-A400-1F278987CF71}" dt="2018-12-03T09:51:40.433" v="21298" actId="26606"/>
          <ac:cxnSpMkLst>
            <pc:docMk/>
            <pc:sldMk cId="1687730621" sldId="257"/>
            <ac:cxnSpMk id="31" creationId="{20E3A342-4D61-4E3F-AF90-1AB42AEB96CC}"/>
          </ac:cxnSpMkLst>
        </pc:cxnChg>
        <pc:cxnChg chg="add del">
          <ac:chgData name="johnmet1111@gmail.com" userId="6b1a90a52e81d3d2" providerId="LiveId" clId="{38820F20-EC21-4BC1-A400-1F278987CF71}" dt="2018-12-03T09:52:15.072" v="21309" actId="26606"/>
          <ac:cxnSpMkLst>
            <pc:docMk/>
            <pc:sldMk cId="1687730621" sldId="257"/>
            <ac:cxnSpMk id="37" creationId="{20E3A342-4D61-4E3F-AF90-1AB42AEB96CC}"/>
          </ac:cxnSpMkLst>
        </pc:cxnChg>
        <pc:cxnChg chg="add del">
          <ac:chgData name="johnmet1111@gmail.com" userId="6b1a90a52e81d3d2" providerId="LiveId" clId="{38820F20-EC21-4BC1-A400-1F278987CF71}" dt="2018-12-03T09:52:04.045" v="21304" actId="26606"/>
          <ac:cxnSpMkLst>
            <pc:docMk/>
            <pc:sldMk cId="1687730621" sldId="257"/>
            <ac:cxnSpMk id="44" creationId="{20E3A342-4D61-4E3F-AF90-1AB42AEB96CC}"/>
          </ac:cxnSpMkLst>
        </pc:cxnChg>
      </pc:sldChg>
      <pc:sldChg chg="addSp delSp modSp mod setBg">
        <pc:chgData name="johnmet1111@gmail.com" userId="6b1a90a52e81d3d2" providerId="LiveId" clId="{38820F20-EC21-4BC1-A400-1F278987CF71}" dt="2018-12-03T11:00:55.340" v="21701" actId="123"/>
        <pc:sldMkLst>
          <pc:docMk/>
          <pc:sldMk cId="1840235539" sldId="259"/>
        </pc:sldMkLst>
        <pc:spChg chg="mod">
          <ac:chgData name="johnmet1111@gmail.com" userId="6b1a90a52e81d3d2" providerId="LiveId" clId="{38820F20-EC21-4BC1-A400-1F278987CF71}" dt="2018-12-03T11:00:42.959" v="21700" actId="120"/>
          <ac:spMkLst>
            <pc:docMk/>
            <pc:sldMk cId="1840235539" sldId="259"/>
            <ac:spMk id="2" creationId="{84C4E8B8-3F5E-4FE8-BFB5-B103A2054DCF}"/>
          </ac:spMkLst>
        </pc:spChg>
        <pc:spChg chg="mod">
          <ac:chgData name="johnmet1111@gmail.com" userId="6b1a90a52e81d3d2" providerId="LiveId" clId="{38820F20-EC21-4BC1-A400-1F278987CF71}" dt="2018-12-03T11:00:55.340" v="21701" actId="123"/>
          <ac:spMkLst>
            <pc:docMk/>
            <pc:sldMk cId="1840235539" sldId="259"/>
            <ac:spMk id="3" creationId="{92C53B45-24CA-4AF0-82FD-139A16AF2687}"/>
          </ac:spMkLst>
        </pc:spChg>
        <pc:spChg chg="add del">
          <ac:chgData name="johnmet1111@gmail.com" userId="6b1a90a52e81d3d2" providerId="LiveId" clId="{38820F20-EC21-4BC1-A400-1F278987CF71}" dt="2018-12-03T09:54:11.684" v="21314" actId="26606"/>
          <ac:spMkLst>
            <pc:docMk/>
            <pc:sldMk cId="1840235539" sldId="259"/>
            <ac:spMk id="15" creationId="{FA8A0C04-A2F5-4C26-B623-D07D93C74BD6}"/>
          </ac:spMkLst>
        </pc:spChg>
        <pc:spChg chg="add del">
          <ac:chgData name="johnmet1111@gmail.com" userId="6b1a90a52e81d3d2" providerId="LiveId" clId="{38820F20-EC21-4BC1-A400-1F278987CF71}" dt="2018-12-03T09:54:11.684" v="21314" actId="26606"/>
          <ac:spMkLst>
            <pc:docMk/>
            <pc:sldMk cId="1840235539" sldId="259"/>
            <ac:spMk id="40" creationId="{877583E5-403B-4B57-B361-5783E898F611}"/>
          </ac:spMkLst>
        </pc:spChg>
        <pc:spChg chg="add del">
          <ac:chgData name="johnmet1111@gmail.com" userId="6b1a90a52e81d3d2" providerId="LiveId" clId="{38820F20-EC21-4BC1-A400-1F278987CF71}" dt="2018-12-03T09:54:11.684" v="21314" actId="26606"/>
          <ac:spMkLst>
            <pc:docMk/>
            <pc:sldMk cId="1840235539" sldId="259"/>
            <ac:spMk id="42" creationId="{B20E9DA4-CF15-43AE-BB3F-C80AA259CEF0}"/>
          </ac:spMkLst>
        </pc:spChg>
        <pc:spChg chg="add del">
          <ac:chgData name="johnmet1111@gmail.com" userId="6b1a90a52e81d3d2" providerId="LiveId" clId="{38820F20-EC21-4BC1-A400-1F278987CF71}" dt="2018-12-03T09:54:11.684" v="21314" actId="26606"/>
          <ac:spMkLst>
            <pc:docMk/>
            <pc:sldMk cId="1840235539" sldId="259"/>
            <ac:spMk id="44" creationId="{97DCAA05-378C-46A3-A657-6796FCC91046}"/>
          </ac:spMkLst>
        </pc:spChg>
        <pc:spChg chg="add del">
          <ac:chgData name="johnmet1111@gmail.com" userId="6b1a90a52e81d3d2" providerId="LiveId" clId="{38820F20-EC21-4BC1-A400-1F278987CF71}" dt="2018-12-03T09:54:18.842" v="21318" actId="26606"/>
          <ac:spMkLst>
            <pc:docMk/>
            <pc:sldMk cId="1840235539" sldId="259"/>
            <ac:spMk id="48" creationId="{E862BE82-D00D-42C1-BF16-93AA37870C32}"/>
          </ac:spMkLst>
        </pc:spChg>
        <pc:spChg chg="add del">
          <ac:chgData name="johnmet1111@gmail.com" userId="6b1a90a52e81d3d2" providerId="LiveId" clId="{38820F20-EC21-4BC1-A400-1F278987CF71}" dt="2018-12-03T09:54:18.842" v="21318" actId="26606"/>
          <ac:spMkLst>
            <pc:docMk/>
            <pc:sldMk cId="1840235539" sldId="259"/>
            <ac:spMk id="49" creationId="{F6D92C2D-1D3D-4974-918C-06579FB354A9}"/>
          </ac:spMkLst>
        </pc:spChg>
        <pc:grpChg chg="add del">
          <ac:chgData name="johnmet1111@gmail.com" userId="6b1a90a52e81d3d2" providerId="LiveId" clId="{38820F20-EC21-4BC1-A400-1F278987CF71}" dt="2018-12-03T09:54:11.684" v="21314" actId="26606"/>
          <ac:grpSpMkLst>
            <pc:docMk/>
            <pc:sldMk cId="1840235539" sldId="259"/>
            <ac:grpSpMk id="17" creationId="{0004871D-C853-42A7-838D-ADD70FB5F540}"/>
          </ac:grpSpMkLst>
        </pc:grpChg>
        <pc:picChg chg="add mod ord">
          <ac:chgData name="johnmet1111@gmail.com" userId="6b1a90a52e81d3d2" providerId="LiveId" clId="{38820F20-EC21-4BC1-A400-1F278987CF71}" dt="2018-12-03T09:54:20.759" v="21321" actId="26606"/>
          <ac:picMkLst>
            <pc:docMk/>
            <pc:sldMk cId="1840235539" sldId="259"/>
            <ac:picMk id="5" creationId="{31B8CABC-858B-483C-B3D1-C7C3CADA0966}"/>
          </ac:picMkLst>
        </pc:picChg>
        <pc:cxnChg chg="add del">
          <ac:chgData name="johnmet1111@gmail.com" userId="6b1a90a52e81d3d2" providerId="LiveId" clId="{38820F20-EC21-4BC1-A400-1F278987CF71}" dt="2018-12-03T09:54:20.759" v="21321" actId="26606"/>
          <ac:cxnSpMkLst>
            <pc:docMk/>
            <pc:sldMk cId="1840235539" sldId="259"/>
            <ac:cxnSpMk id="10" creationId="{E4A809D5-3600-46D4-A466-67F2349A54FB}"/>
          </ac:cxnSpMkLst>
        </pc:cxnChg>
        <pc:cxnChg chg="add">
          <ac:chgData name="johnmet1111@gmail.com" userId="6b1a90a52e81d3d2" providerId="LiveId" clId="{38820F20-EC21-4BC1-A400-1F278987CF71}" dt="2018-12-03T09:54:20.759" v="21321" actId="26606"/>
          <ac:cxnSpMkLst>
            <pc:docMk/>
            <pc:sldMk cId="1840235539" sldId="259"/>
            <ac:cxnSpMk id="12" creationId="{E4A809D5-3600-46D4-A466-67F2349A54FB}"/>
          </ac:cxnSpMkLst>
        </pc:cxnChg>
        <pc:cxnChg chg="add del">
          <ac:chgData name="johnmet1111@gmail.com" userId="6b1a90a52e81d3d2" providerId="LiveId" clId="{38820F20-EC21-4BC1-A400-1F278987CF71}" dt="2018-12-03T09:54:17.659" v="21316" actId="26606"/>
          <ac:cxnSpMkLst>
            <pc:docMk/>
            <pc:sldMk cId="1840235539" sldId="259"/>
            <ac:cxnSpMk id="46" creationId="{E4A809D5-3600-46D4-A466-67F2349A54FB}"/>
          </ac:cxnSpMkLst>
        </pc:cxnChg>
      </pc:sldChg>
      <pc:sldChg chg="addSp modSp mod setBg">
        <pc:chgData name="johnmet1111@gmail.com" userId="6b1a90a52e81d3d2" providerId="LiveId" clId="{38820F20-EC21-4BC1-A400-1F278987CF71}" dt="2018-12-03T11:01:05.787" v="21702" actId="123"/>
        <pc:sldMkLst>
          <pc:docMk/>
          <pc:sldMk cId="1243965772" sldId="260"/>
        </pc:sldMkLst>
        <pc:spChg chg="mod">
          <ac:chgData name="johnmet1111@gmail.com" userId="6b1a90a52e81d3d2" providerId="LiveId" clId="{38820F20-EC21-4BC1-A400-1F278987CF71}" dt="2018-12-03T10:08:48.905" v="21432" actId="255"/>
          <ac:spMkLst>
            <pc:docMk/>
            <pc:sldMk cId="1243965772" sldId="260"/>
            <ac:spMk id="2" creationId="{3C4491AB-6ED6-49AB-A6FF-34E95167DA3B}"/>
          </ac:spMkLst>
        </pc:spChg>
        <pc:spChg chg="mod">
          <ac:chgData name="johnmet1111@gmail.com" userId="6b1a90a52e81d3d2" providerId="LiveId" clId="{38820F20-EC21-4BC1-A400-1F278987CF71}" dt="2018-12-03T11:01:05.787" v="21702" actId="123"/>
          <ac:spMkLst>
            <pc:docMk/>
            <pc:sldMk cId="1243965772" sldId="260"/>
            <ac:spMk id="3" creationId="{75C2AE33-4921-4EB6-8AA8-402842128F90}"/>
          </ac:spMkLst>
        </pc:spChg>
        <pc:spChg chg="add">
          <ac:chgData name="johnmet1111@gmail.com" userId="6b1a90a52e81d3d2" providerId="LiveId" clId="{38820F20-EC21-4BC1-A400-1F278987CF71}" dt="2018-12-03T09:54:31.664" v="21322" actId="26606"/>
          <ac:spMkLst>
            <pc:docMk/>
            <pc:sldMk cId="1243965772" sldId="260"/>
            <ac:spMk id="8" creationId="{8D70B121-56F4-4848-B38B-182089D909FA}"/>
          </ac:spMkLst>
        </pc:spChg>
        <pc:cxnChg chg="add">
          <ac:chgData name="johnmet1111@gmail.com" userId="6b1a90a52e81d3d2" providerId="LiveId" clId="{38820F20-EC21-4BC1-A400-1F278987CF71}" dt="2018-12-03T09:54:31.664" v="21322" actId="26606"/>
          <ac:cxnSpMkLst>
            <pc:docMk/>
            <pc:sldMk cId="1243965772" sldId="260"/>
            <ac:cxnSpMk id="10" creationId="{2D72A2C9-F3CA-4216-8BAD-FA4C970C3C4E}"/>
          </ac:cxnSpMkLst>
        </pc:cxnChg>
      </pc:sldChg>
      <pc:sldChg chg="addSp delSp modSp mod setBg setClrOvrMap">
        <pc:chgData name="johnmet1111@gmail.com" userId="6b1a90a52e81d3d2" providerId="LiveId" clId="{38820F20-EC21-4BC1-A400-1F278987CF71}" dt="2018-12-03T11:01:26.996" v="21716" actId="123"/>
        <pc:sldMkLst>
          <pc:docMk/>
          <pc:sldMk cId="2169967958" sldId="261"/>
        </pc:sldMkLst>
        <pc:spChg chg="mod">
          <ac:chgData name="johnmet1111@gmail.com" userId="6b1a90a52e81d3d2" providerId="LiveId" clId="{38820F20-EC21-4BC1-A400-1F278987CF71}" dt="2018-12-03T11:01:26.996" v="21716" actId="123"/>
          <ac:spMkLst>
            <pc:docMk/>
            <pc:sldMk cId="2169967958" sldId="261"/>
            <ac:spMk id="2" creationId="{C295D088-0CF3-4DE5-A912-5B1C1591B481}"/>
          </ac:spMkLst>
        </pc:spChg>
        <pc:spChg chg="mod">
          <ac:chgData name="johnmet1111@gmail.com" userId="6b1a90a52e81d3d2" providerId="LiveId" clId="{38820F20-EC21-4BC1-A400-1F278987CF71}" dt="2018-12-03T11:01:13.161" v="21703" actId="123"/>
          <ac:spMkLst>
            <pc:docMk/>
            <pc:sldMk cId="2169967958" sldId="261"/>
            <ac:spMk id="3" creationId="{BDE496FF-7D36-4C0B-9B08-44514938EFE3}"/>
          </ac:spMkLst>
        </pc:spChg>
        <pc:spChg chg="add del">
          <ac:chgData name="johnmet1111@gmail.com" userId="6b1a90a52e81d3d2" providerId="LiveId" clId="{38820F20-EC21-4BC1-A400-1F278987CF71}" dt="2018-12-03T09:58:38.840" v="21337" actId="26606"/>
          <ac:spMkLst>
            <pc:docMk/>
            <pc:sldMk cId="2169967958" sldId="261"/>
            <ac:spMk id="10" creationId="{3CD9DF72-87A3-404E-A828-84CBF11A8303}"/>
          </ac:spMkLst>
        </pc:spChg>
        <pc:spChg chg="add del">
          <ac:chgData name="johnmet1111@gmail.com" userId="6b1a90a52e81d3d2" providerId="LiveId" clId="{38820F20-EC21-4BC1-A400-1F278987CF71}" dt="2018-12-03T09:58:26.261" v="21332" actId="26606"/>
          <ac:spMkLst>
            <pc:docMk/>
            <pc:sldMk cId="2169967958" sldId="261"/>
            <ac:spMk id="14" creationId="{E862BE82-D00D-42C1-BF16-93AA37870C32}"/>
          </ac:spMkLst>
        </pc:spChg>
        <pc:spChg chg="add del">
          <ac:chgData name="johnmet1111@gmail.com" userId="6b1a90a52e81d3d2" providerId="LiveId" clId="{38820F20-EC21-4BC1-A400-1F278987CF71}" dt="2018-12-03T09:58:26.261" v="21332" actId="26606"/>
          <ac:spMkLst>
            <pc:docMk/>
            <pc:sldMk cId="2169967958" sldId="261"/>
            <ac:spMk id="15" creationId="{F6D92C2D-1D3D-4974-918C-06579FB354A9}"/>
          </ac:spMkLst>
        </pc:spChg>
        <pc:spChg chg="add del">
          <ac:chgData name="johnmet1111@gmail.com" userId="6b1a90a52e81d3d2" providerId="LiveId" clId="{38820F20-EC21-4BC1-A400-1F278987CF71}" dt="2018-12-03T09:58:16.008" v="21328" actId="26606"/>
          <ac:spMkLst>
            <pc:docMk/>
            <pc:sldMk cId="2169967958" sldId="261"/>
            <ac:spMk id="17" creationId="{4038CB10-1F5C-4D54-9DF7-12586DE5B007}"/>
          </ac:spMkLst>
        </pc:spChg>
        <pc:spChg chg="add del">
          <ac:chgData name="johnmet1111@gmail.com" userId="6b1a90a52e81d3d2" providerId="LiveId" clId="{38820F20-EC21-4BC1-A400-1F278987CF71}" dt="2018-12-03T09:58:33.621" v="21334" actId="26606"/>
          <ac:spMkLst>
            <pc:docMk/>
            <pc:sldMk cId="2169967958" sldId="261"/>
            <ac:spMk id="18" creationId="{86C7B4A1-154A-4DF0-AC46-F88D75A2E0FD}"/>
          </ac:spMkLst>
        </pc:spChg>
        <pc:spChg chg="add del">
          <ac:chgData name="johnmet1111@gmail.com" userId="6b1a90a52e81d3d2" providerId="LiveId" clId="{38820F20-EC21-4BC1-A400-1F278987CF71}" dt="2018-12-03T09:58:16.008" v="21328" actId="26606"/>
          <ac:spMkLst>
            <pc:docMk/>
            <pc:sldMk cId="2169967958" sldId="261"/>
            <ac:spMk id="19" creationId="{73ED6512-6858-4552-B699-9A97FE9A4EA2}"/>
          </ac:spMkLst>
        </pc:spChg>
        <pc:spChg chg="add del">
          <ac:chgData name="johnmet1111@gmail.com" userId="6b1a90a52e81d3d2" providerId="LiveId" clId="{38820F20-EC21-4BC1-A400-1F278987CF71}" dt="2018-12-03T09:58:38.824" v="21336" actId="26606"/>
          <ac:spMkLst>
            <pc:docMk/>
            <pc:sldMk cId="2169967958" sldId="261"/>
            <ac:spMk id="20" creationId="{E0D60ECE-8986-45DC-B7FE-EC7699B466B8}"/>
          </ac:spMkLst>
        </pc:spChg>
        <pc:spChg chg="add del">
          <ac:chgData name="johnmet1111@gmail.com" userId="6b1a90a52e81d3d2" providerId="LiveId" clId="{38820F20-EC21-4BC1-A400-1F278987CF71}" dt="2018-12-03T09:58:38.824" v="21336" actId="26606"/>
          <ac:spMkLst>
            <pc:docMk/>
            <pc:sldMk cId="2169967958" sldId="261"/>
            <ac:spMk id="21" creationId="{96964194-5878-40D2-8EC0-DDC58387FA56}"/>
          </ac:spMkLst>
        </pc:spChg>
        <pc:spChg chg="add del">
          <ac:chgData name="johnmet1111@gmail.com" userId="6b1a90a52e81d3d2" providerId="LiveId" clId="{38820F20-EC21-4BC1-A400-1F278987CF71}" dt="2018-12-03T09:58:54.449" v="21343" actId="26606"/>
          <ac:spMkLst>
            <pc:docMk/>
            <pc:sldMk cId="2169967958" sldId="261"/>
            <ac:spMk id="23" creationId="{3CD9DF72-87A3-404E-A828-84CBF11A8303}"/>
          </ac:spMkLst>
        </pc:spChg>
        <pc:spChg chg="add del">
          <ac:chgData name="johnmet1111@gmail.com" userId="6b1a90a52e81d3d2" providerId="LiveId" clId="{38820F20-EC21-4BC1-A400-1F278987CF71}" dt="2018-12-03T09:58:48.324" v="21340" actId="26606"/>
          <ac:spMkLst>
            <pc:docMk/>
            <pc:sldMk cId="2169967958" sldId="261"/>
            <ac:spMk id="29" creationId="{E364580B-B24D-4448-B898-C13F15482BC5}"/>
          </ac:spMkLst>
        </pc:spChg>
        <pc:spChg chg="add del">
          <ac:chgData name="johnmet1111@gmail.com" userId="6b1a90a52e81d3d2" providerId="LiveId" clId="{38820F20-EC21-4BC1-A400-1F278987CF71}" dt="2018-12-03T09:58:48.324" v="21340" actId="26606"/>
          <ac:spMkLst>
            <pc:docMk/>
            <pc:sldMk cId="2169967958" sldId="261"/>
            <ac:spMk id="31" creationId="{8CEBB63E-FF19-493F-9618-BFFB451DF4C5}"/>
          </ac:spMkLst>
        </pc:spChg>
        <pc:spChg chg="add del">
          <ac:chgData name="johnmet1111@gmail.com" userId="6b1a90a52e81d3d2" providerId="LiveId" clId="{38820F20-EC21-4BC1-A400-1F278987CF71}" dt="2018-12-03T09:58:54.449" v="21342" actId="26606"/>
          <ac:spMkLst>
            <pc:docMk/>
            <pc:sldMk cId="2169967958" sldId="261"/>
            <ac:spMk id="33" creationId="{4038CB10-1F5C-4D54-9DF7-12586DE5B007}"/>
          </ac:spMkLst>
        </pc:spChg>
        <pc:spChg chg="add del">
          <ac:chgData name="johnmet1111@gmail.com" userId="6b1a90a52e81d3d2" providerId="LiveId" clId="{38820F20-EC21-4BC1-A400-1F278987CF71}" dt="2018-12-03T09:58:54.449" v="21342" actId="26606"/>
          <ac:spMkLst>
            <pc:docMk/>
            <pc:sldMk cId="2169967958" sldId="261"/>
            <ac:spMk id="34" creationId="{73ED6512-6858-4552-B699-9A97FE9A4EA2}"/>
          </ac:spMkLst>
        </pc:spChg>
        <pc:spChg chg="add">
          <ac:chgData name="johnmet1111@gmail.com" userId="6b1a90a52e81d3d2" providerId="LiveId" clId="{38820F20-EC21-4BC1-A400-1F278987CF71}" dt="2018-12-03T09:58:54.449" v="21343" actId="26606"/>
          <ac:spMkLst>
            <pc:docMk/>
            <pc:sldMk cId="2169967958" sldId="261"/>
            <ac:spMk id="36" creationId="{86C7B4A1-154A-4DF0-AC46-F88D75A2E0FD}"/>
          </ac:spMkLst>
        </pc:spChg>
        <pc:picChg chg="add mod ord">
          <ac:chgData name="johnmet1111@gmail.com" userId="6b1a90a52e81d3d2" providerId="LiveId" clId="{38820F20-EC21-4BC1-A400-1F278987CF71}" dt="2018-12-03T09:58:54.449" v="21343" actId="26606"/>
          <ac:picMkLst>
            <pc:docMk/>
            <pc:sldMk cId="2169967958" sldId="261"/>
            <ac:picMk id="5" creationId="{DC5A6FA4-33E7-46F1-BF05-52CD42F28282}"/>
          </ac:picMkLst>
        </pc:picChg>
        <pc:cxnChg chg="add del">
          <ac:chgData name="johnmet1111@gmail.com" userId="6b1a90a52e81d3d2" providerId="LiveId" clId="{38820F20-EC21-4BC1-A400-1F278987CF71}" dt="2018-12-03T09:58:38.840" v="21337" actId="26606"/>
          <ac:cxnSpMkLst>
            <pc:docMk/>
            <pc:sldMk cId="2169967958" sldId="261"/>
            <ac:cxnSpMk id="12" creationId="{20E3A342-4D61-4E3F-AF90-1AB42AEB96CC}"/>
          </ac:cxnSpMkLst>
        </pc:cxnChg>
        <pc:cxnChg chg="add del">
          <ac:chgData name="johnmet1111@gmail.com" userId="6b1a90a52e81d3d2" providerId="LiveId" clId="{38820F20-EC21-4BC1-A400-1F278987CF71}" dt="2018-12-03T09:58:54.449" v="21343" actId="26606"/>
          <ac:cxnSpMkLst>
            <pc:docMk/>
            <pc:sldMk cId="2169967958" sldId="261"/>
            <ac:cxnSpMk id="24" creationId="{20E3A342-4D61-4E3F-AF90-1AB42AEB96CC}"/>
          </ac:cxnSpMkLst>
        </pc:cxnChg>
      </pc:sldChg>
      <pc:sldChg chg="addSp delSp modSp add mod setBg setClrOvrMap">
        <pc:chgData name="johnmet1111@gmail.com" userId="6b1a90a52e81d3d2" providerId="LiveId" clId="{38820F20-EC21-4BC1-A400-1F278987CF71}" dt="2018-12-03T11:01:58.798" v="21735" actId="20577"/>
        <pc:sldMkLst>
          <pc:docMk/>
          <pc:sldMk cId="3492486297" sldId="262"/>
        </pc:sldMkLst>
        <pc:spChg chg="mod">
          <ac:chgData name="johnmet1111@gmail.com" userId="6b1a90a52e81d3d2" providerId="LiveId" clId="{38820F20-EC21-4BC1-A400-1F278987CF71}" dt="2018-12-03T11:01:58.798" v="21735" actId="20577"/>
          <ac:spMkLst>
            <pc:docMk/>
            <pc:sldMk cId="3492486297" sldId="262"/>
            <ac:spMk id="2" creationId="{79ECE44A-8C35-4523-B332-973938F889B3}"/>
          </ac:spMkLst>
        </pc:spChg>
        <pc:spChg chg="mod">
          <ac:chgData name="johnmet1111@gmail.com" userId="6b1a90a52e81d3d2" providerId="LiveId" clId="{38820F20-EC21-4BC1-A400-1F278987CF71}" dt="2018-12-03T10:11:24.822" v="21442" actId="26606"/>
          <ac:spMkLst>
            <pc:docMk/>
            <pc:sldMk cId="3492486297" sldId="262"/>
            <ac:spMk id="3" creationId="{F421C591-77FF-4948-8DC4-8A513DCED26B}"/>
          </ac:spMkLst>
        </pc:spChg>
        <pc:spChg chg="add del">
          <ac:chgData name="johnmet1111@gmail.com" userId="6b1a90a52e81d3d2" providerId="LiveId" clId="{38820F20-EC21-4BC1-A400-1F278987CF71}" dt="2018-12-03T10:10:39.660" v="21438" actId="26606"/>
          <ac:spMkLst>
            <pc:docMk/>
            <pc:sldMk cId="3492486297" sldId="262"/>
            <ac:spMk id="10" creationId="{C5E6CFF1-2F42-4E10-9A97-F116F46F53FE}"/>
          </ac:spMkLst>
        </pc:spChg>
        <pc:spChg chg="add del">
          <ac:chgData name="johnmet1111@gmail.com" userId="6b1a90a52e81d3d2" providerId="LiveId" clId="{38820F20-EC21-4BC1-A400-1F278987CF71}" dt="2018-12-03T10:11:09.515" v="21440" actId="26606"/>
          <ac:spMkLst>
            <pc:docMk/>
            <pc:sldMk cId="3492486297" sldId="262"/>
            <ac:spMk id="17" creationId="{724CD679-7405-4CD3-A92A-9469F279A59D}"/>
          </ac:spMkLst>
        </pc:spChg>
        <pc:spChg chg="add del">
          <ac:chgData name="johnmet1111@gmail.com" userId="6b1a90a52e81d3d2" providerId="LiveId" clId="{38820F20-EC21-4BC1-A400-1F278987CF71}" dt="2018-12-03T10:11:24.822" v="21442" actId="26606"/>
          <ac:spMkLst>
            <pc:docMk/>
            <pc:sldMk cId="3492486297" sldId="262"/>
            <ac:spMk id="22" creationId="{6FBDFA86-51D3-4729-B154-796918372804}"/>
          </ac:spMkLst>
        </pc:spChg>
        <pc:spChg chg="add">
          <ac:chgData name="johnmet1111@gmail.com" userId="6b1a90a52e81d3d2" providerId="LiveId" clId="{38820F20-EC21-4BC1-A400-1F278987CF71}" dt="2018-12-03T10:11:24.822" v="21442" actId="26606"/>
          <ac:spMkLst>
            <pc:docMk/>
            <pc:sldMk cId="3492486297" sldId="262"/>
            <ac:spMk id="29" creationId="{724CD679-7405-4CD3-A92A-9469F279A59D}"/>
          </ac:spMkLst>
        </pc:spChg>
        <pc:picChg chg="add mod ord">
          <ac:chgData name="johnmet1111@gmail.com" userId="6b1a90a52e81d3d2" providerId="LiveId" clId="{38820F20-EC21-4BC1-A400-1F278987CF71}" dt="2018-12-03T10:11:24.822" v="21442" actId="26606"/>
          <ac:picMkLst>
            <pc:docMk/>
            <pc:sldMk cId="3492486297" sldId="262"/>
            <ac:picMk id="5" creationId="{A7407656-2A7C-4952-B5A8-D5E9E92CD70E}"/>
          </ac:picMkLst>
        </pc:picChg>
        <pc:cxnChg chg="add del">
          <ac:chgData name="johnmet1111@gmail.com" userId="6b1a90a52e81d3d2" providerId="LiveId" clId="{38820F20-EC21-4BC1-A400-1F278987CF71}" dt="2018-12-03T10:10:39.660" v="21438" actId="26606"/>
          <ac:cxnSpMkLst>
            <pc:docMk/>
            <pc:sldMk cId="3492486297" sldId="262"/>
            <ac:cxnSpMk id="12" creationId="{67182200-4859-4C8D-BCBB-55B245C28BA3}"/>
          </ac:cxnSpMkLst>
        </pc:cxnChg>
        <pc:cxnChg chg="add del">
          <ac:chgData name="johnmet1111@gmail.com" userId="6b1a90a52e81d3d2" providerId="LiveId" clId="{38820F20-EC21-4BC1-A400-1F278987CF71}" dt="2018-12-03T10:11:24.822" v="21442" actId="26606"/>
          <ac:cxnSpMkLst>
            <pc:docMk/>
            <pc:sldMk cId="3492486297" sldId="262"/>
            <ac:cxnSpMk id="24" creationId="{0F1CE7C6-BE91-42A7-9214-F33FD918C386}"/>
          </ac:cxnSpMkLst>
        </pc:cxnChg>
      </pc:sldChg>
      <pc:sldChg chg="addSp modSp add mod setBg setClrOvrMap">
        <pc:chgData name="johnmet1111@gmail.com" userId="6b1a90a52e81d3d2" providerId="LiveId" clId="{38820F20-EC21-4BC1-A400-1F278987CF71}" dt="2018-12-03T11:02:13.317" v="21736" actId="123"/>
        <pc:sldMkLst>
          <pc:docMk/>
          <pc:sldMk cId="694929974" sldId="264"/>
        </pc:sldMkLst>
        <pc:spChg chg="mod">
          <ac:chgData name="johnmet1111@gmail.com" userId="6b1a90a52e81d3d2" providerId="LiveId" clId="{38820F20-EC21-4BC1-A400-1F278987CF71}" dt="2018-12-03T10:15:19.509" v="21445" actId="26606"/>
          <ac:spMkLst>
            <pc:docMk/>
            <pc:sldMk cId="694929974" sldId="264"/>
            <ac:spMk id="2" creationId="{60E6D72C-EB91-44A6-8CCA-A223E0FBFF48}"/>
          </ac:spMkLst>
        </pc:spChg>
        <pc:spChg chg="mod">
          <ac:chgData name="johnmet1111@gmail.com" userId="6b1a90a52e81d3d2" providerId="LiveId" clId="{38820F20-EC21-4BC1-A400-1F278987CF71}" dt="2018-12-03T11:02:13.317" v="21736" actId="123"/>
          <ac:spMkLst>
            <pc:docMk/>
            <pc:sldMk cId="694929974" sldId="264"/>
            <ac:spMk id="3" creationId="{69B2406B-F7F6-4DE1-BCFB-0FA1B7808BD5}"/>
          </ac:spMkLst>
        </pc:spChg>
        <pc:spChg chg="add">
          <ac:chgData name="johnmet1111@gmail.com" userId="6b1a90a52e81d3d2" providerId="LiveId" clId="{38820F20-EC21-4BC1-A400-1F278987CF71}" dt="2018-12-03T10:15:19.509" v="21445" actId="26606"/>
          <ac:spMkLst>
            <pc:docMk/>
            <pc:sldMk cId="694929974" sldId="264"/>
            <ac:spMk id="10" creationId="{C5E6CFF1-2F42-4E10-9A97-F116F46F53FE}"/>
          </ac:spMkLst>
        </pc:spChg>
        <pc:picChg chg="add mod ord">
          <ac:chgData name="johnmet1111@gmail.com" userId="6b1a90a52e81d3d2" providerId="LiveId" clId="{38820F20-EC21-4BC1-A400-1F278987CF71}" dt="2018-12-03T10:15:19.509" v="21445" actId="26606"/>
          <ac:picMkLst>
            <pc:docMk/>
            <pc:sldMk cId="694929974" sldId="264"/>
            <ac:picMk id="5" creationId="{4B93D647-83EA-4B04-999F-BD63A3E0970E}"/>
          </ac:picMkLst>
        </pc:picChg>
        <pc:cxnChg chg="add">
          <ac:chgData name="johnmet1111@gmail.com" userId="6b1a90a52e81d3d2" providerId="LiveId" clId="{38820F20-EC21-4BC1-A400-1F278987CF71}" dt="2018-12-03T10:15:19.509" v="21445" actId="26606"/>
          <ac:cxnSpMkLst>
            <pc:docMk/>
            <pc:sldMk cId="694929974" sldId="264"/>
            <ac:cxnSpMk id="12" creationId="{67182200-4859-4C8D-BCBB-55B245C28BA3}"/>
          </ac:cxnSpMkLst>
        </pc:cxnChg>
      </pc:sldChg>
      <pc:sldChg chg="addSp delSp modSp add mod ord setBg setClrOvrMap">
        <pc:chgData name="johnmet1111@gmail.com" userId="6b1a90a52e81d3d2" providerId="LiveId" clId="{38820F20-EC21-4BC1-A400-1F278987CF71}" dt="2018-12-03T11:01:35.707" v="21717" actId="123"/>
        <pc:sldMkLst>
          <pc:docMk/>
          <pc:sldMk cId="702161070" sldId="265"/>
        </pc:sldMkLst>
        <pc:spChg chg="mod ord">
          <ac:chgData name="johnmet1111@gmail.com" userId="6b1a90a52e81d3d2" providerId="LiveId" clId="{38820F20-EC21-4BC1-A400-1F278987CF71}" dt="2018-12-03T10:56:39.725" v="21654" actId="26606"/>
          <ac:spMkLst>
            <pc:docMk/>
            <pc:sldMk cId="702161070" sldId="265"/>
            <ac:spMk id="2" creationId="{72273EE7-9F90-41CE-9E43-15E9903CAAD2}"/>
          </ac:spMkLst>
        </pc:spChg>
        <pc:spChg chg="del">
          <ac:chgData name="johnmet1111@gmail.com" userId="6b1a90a52e81d3d2" providerId="LiveId" clId="{38820F20-EC21-4BC1-A400-1F278987CF71}" dt="2018-11-22T19:26:08.751" v="1610" actId="255"/>
          <ac:spMkLst>
            <pc:docMk/>
            <pc:sldMk cId="702161070" sldId="265"/>
            <ac:spMk id="3" creationId="{41CCDE30-F08B-4EF5-86B4-116F90233842}"/>
          </ac:spMkLst>
        </pc:spChg>
        <pc:spChg chg="mod ord">
          <ac:chgData name="johnmet1111@gmail.com" userId="6b1a90a52e81d3d2" providerId="LiveId" clId="{38820F20-EC21-4BC1-A400-1F278987CF71}" dt="2018-12-03T11:01:35.707" v="21717" actId="123"/>
          <ac:spMkLst>
            <pc:docMk/>
            <pc:sldMk cId="702161070" sldId="265"/>
            <ac:spMk id="4" creationId="{32F71657-7D6D-4E57-B009-EA373F5A2871}"/>
          </ac:spMkLst>
        </pc:spChg>
        <pc:spChg chg="add del">
          <ac:chgData name="johnmet1111@gmail.com" userId="6b1a90a52e81d3d2" providerId="LiveId" clId="{38820F20-EC21-4BC1-A400-1F278987CF71}" dt="2018-12-03T10:56:39.725" v="21654" actId="26606"/>
          <ac:spMkLst>
            <pc:docMk/>
            <pc:sldMk cId="702161070" sldId="265"/>
            <ac:spMk id="7" creationId="{4038CB10-1F5C-4D54-9DF7-12586DE5B007}"/>
          </ac:spMkLst>
        </pc:spChg>
        <pc:spChg chg="add del">
          <ac:chgData name="johnmet1111@gmail.com" userId="6b1a90a52e81d3d2" providerId="LiveId" clId="{38820F20-EC21-4BC1-A400-1F278987CF71}" dt="2018-12-03T10:56:39.725" v="21654" actId="26606"/>
          <ac:spMkLst>
            <pc:docMk/>
            <pc:sldMk cId="702161070" sldId="265"/>
            <ac:spMk id="8" creationId="{73ED6512-6858-4552-B699-9A97FE9A4EA2}"/>
          </ac:spMkLst>
        </pc:spChg>
        <pc:spChg chg="add del">
          <ac:chgData name="johnmet1111@gmail.com" userId="6b1a90a52e81d3d2" providerId="LiveId" clId="{38820F20-EC21-4BC1-A400-1F278987CF71}" dt="2018-12-03T10:56:10.956" v="21642" actId="26606"/>
          <ac:spMkLst>
            <pc:docMk/>
            <pc:sldMk cId="702161070" sldId="265"/>
            <ac:spMk id="9" creationId="{E02F3C71-C981-4614-98EA-D6C494F8091E}"/>
          </ac:spMkLst>
        </pc:spChg>
        <pc:spChg chg="add del">
          <ac:chgData name="johnmet1111@gmail.com" userId="6b1a90a52e81d3d2" providerId="LiveId" clId="{38820F20-EC21-4BC1-A400-1F278987CF71}" dt="2018-12-03T09:59:28.697" v="21345" actId="26606"/>
          <ac:spMkLst>
            <pc:docMk/>
            <pc:sldMk cId="702161070" sldId="265"/>
            <ac:spMk id="10" creationId="{3CD9DF72-87A3-404E-A828-84CBF11A8303}"/>
          </ac:spMkLst>
        </pc:spChg>
        <pc:spChg chg="add del">
          <ac:chgData name="johnmet1111@gmail.com" userId="6b1a90a52e81d3d2" providerId="LiveId" clId="{38820F20-EC21-4BC1-A400-1F278987CF71}" dt="2018-12-03T10:07:42.108" v="21420" actId="26606"/>
          <ac:spMkLst>
            <pc:docMk/>
            <pc:sldMk cId="702161070" sldId="265"/>
            <ac:spMk id="11" creationId="{E02F3C71-C981-4614-98EA-D6C494F8091E}"/>
          </ac:spMkLst>
        </pc:spChg>
        <pc:spChg chg="add del">
          <ac:chgData name="johnmet1111@gmail.com" userId="6b1a90a52e81d3d2" providerId="LiveId" clId="{38820F20-EC21-4BC1-A400-1F278987CF71}" dt="2018-12-03T09:59:30.418" v="21347" actId="26606"/>
          <ac:spMkLst>
            <pc:docMk/>
            <pc:sldMk cId="702161070" sldId="265"/>
            <ac:spMk id="14" creationId="{867D4867-5BA7-4462-B2F6-A23F4A622AA7}"/>
          </ac:spMkLst>
        </pc:spChg>
        <pc:spChg chg="add del">
          <ac:chgData name="johnmet1111@gmail.com" userId="6b1a90a52e81d3d2" providerId="LiveId" clId="{38820F20-EC21-4BC1-A400-1F278987CF71}" dt="2018-12-03T10:07:58.971" v="21424" actId="26606"/>
          <ac:spMkLst>
            <pc:docMk/>
            <pc:sldMk cId="702161070" sldId="265"/>
            <ac:spMk id="15" creationId="{37FEB674-D811-4FFE-A878-29D0C0ED18D4}"/>
          </ac:spMkLst>
        </pc:spChg>
        <pc:spChg chg="add del">
          <ac:chgData name="johnmet1111@gmail.com" userId="6b1a90a52e81d3d2" providerId="LiveId" clId="{38820F20-EC21-4BC1-A400-1F278987CF71}" dt="2018-12-03T09:59:33.606" v="21349" actId="26606"/>
          <ac:spMkLst>
            <pc:docMk/>
            <pc:sldMk cId="702161070" sldId="265"/>
            <ac:spMk id="16" creationId="{86C7B4A1-154A-4DF0-AC46-F88D75A2E0FD}"/>
          </ac:spMkLst>
        </pc:spChg>
        <pc:spChg chg="add del">
          <ac:chgData name="johnmet1111@gmail.com" userId="6b1a90a52e81d3d2" providerId="LiveId" clId="{38820F20-EC21-4BC1-A400-1F278987CF71}" dt="2018-12-03T10:56:13.411" v="21644" actId="26606"/>
          <ac:spMkLst>
            <pc:docMk/>
            <pc:sldMk cId="702161070" sldId="265"/>
            <ac:spMk id="17" creationId="{EB181E26-89C4-4A14-92DE-0F4C4B0E9484}"/>
          </ac:spMkLst>
        </pc:spChg>
        <pc:spChg chg="add del">
          <ac:chgData name="johnmet1111@gmail.com" userId="6b1a90a52e81d3d2" providerId="LiveId" clId="{38820F20-EC21-4BC1-A400-1F278987CF71}" dt="2018-12-03T09:59:36.777" v="21351" actId="26606"/>
          <ac:spMkLst>
            <pc:docMk/>
            <pc:sldMk cId="702161070" sldId="265"/>
            <ac:spMk id="18" creationId="{2B1D4F77-A17C-43D7-B7FA-545148E4E93D}"/>
          </ac:spMkLst>
        </pc:spChg>
        <pc:spChg chg="add del">
          <ac:chgData name="johnmet1111@gmail.com" userId="6b1a90a52e81d3d2" providerId="LiveId" clId="{38820F20-EC21-4BC1-A400-1F278987CF71}" dt="2018-12-03T10:56:13.411" v="21644" actId="26606"/>
          <ac:spMkLst>
            <pc:docMk/>
            <pc:sldMk cId="702161070" sldId="265"/>
            <ac:spMk id="19" creationId="{13958066-7CBD-4B89-8F46-614C4F28BCF9}"/>
          </ac:spMkLst>
        </pc:spChg>
        <pc:spChg chg="add del">
          <ac:chgData name="johnmet1111@gmail.com" userId="6b1a90a52e81d3d2" providerId="LiveId" clId="{38820F20-EC21-4BC1-A400-1F278987CF71}" dt="2018-12-03T09:59:40.152" v="21353" actId="26606"/>
          <ac:spMkLst>
            <pc:docMk/>
            <pc:sldMk cId="702161070" sldId="265"/>
            <ac:spMk id="20" creationId="{E862BE82-D00D-42C1-BF16-93AA37870C32}"/>
          </ac:spMkLst>
        </pc:spChg>
        <pc:spChg chg="add del">
          <ac:chgData name="johnmet1111@gmail.com" userId="6b1a90a52e81d3d2" providerId="LiveId" clId="{38820F20-EC21-4BC1-A400-1F278987CF71}" dt="2018-12-03T09:59:40.152" v="21353" actId="26606"/>
          <ac:spMkLst>
            <pc:docMk/>
            <pc:sldMk cId="702161070" sldId="265"/>
            <ac:spMk id="21" creationId="{F6D92C2D-1D3D-4974-918C-06579FB354A9}"/>
          </ac:spMkLst>
        </pc:spChg>
        <pc:spChg chg="add del">
          <ac:chgData name="johnmet1111@gmail.com" userId="6b1a90a52e81d3d2" providerId="LiveId" clId="{38820F20-EC21-4BC1-A400-1F278987CF71}" dt="2018-12-03T10:56:16.834" v="21646" actId="26606"/>
          <ac:spMkLst>
            <pc:docMk/>
            <pc:sldMk cId="702161070" sldId="265"/>
            <ac:spMk id="22" creationId="{99899462-FC16-43B0-966B-FCA263450716}"/>
          </ac:spMkLst>
        </pc:spChg>
        <pc:spChg chg="add del">
          <ac:chgData name="johnmet1111@gmail.com" userId="6b1a90a52e81d3d2" providerId="LiveId" clId="{38820F20-EC21-4BC1-A400-1F278987CF71}" dt="2018-12-03T09:59:41.028" v="21355" actId="26606"/>
          <ac:spMkLst>
            <pc:docMk/>
            <pc:sldMk cId="702161070" sldId="265"/>
            <ac:spMk id="23" creationId="{724CD679-7405-4CD3-A92A-9469F279A59D}"/>
          </ac:spMkLst>
        </pc:spChg>
        <pc:spChg chg="add del">
          <ac:chgData name="johnmet1111@gmail.com" userId="6b1a90a52e81d3d2" providerId="LiveId" clId="{38820F20-EC21-4BC1-A400-1F278987CF71}" dt="2018-12-03T10:01:01.731" v="21394" actId="26606"/>
          <ac:spMkLst>
            <pc:docMk/>
            <pc:sldMk cId="702161070" sldId="265"/>
            <ac:spMk id="25" creationId="{E862BE82-D00D-42C1-BF16-93AA37870C32}"/>
          </ac:spMkLst>
        </pc:spChg>
        <pc:spChg chg="add del">
          <ac:chgData name="johnmet1111@gmail.com" userId="6b1a90a52e81d3d2" providerId="LiveId" clId="{38820F20-EC21-4BC1-A400-1F278987CF71}" dt="2018-12-03T10:01:01.731" v="21394" actId="26606"/>
          <ac:spMkLst>
            <pc:docMk/>
            <pc:sldMk cId="702161070" sldId="265"/>
            <ac:spMk id="26" creationId="{F6D92C2D-1D3D-4974-918C-06579FB354A9}"/>
          </ac:spMkLst>
        </pc:spChg>
        <pc:spChg chg="add del">
          <ac:chgData name="johnmet1111@gmail.com" userId="6b1a90a52e81d3d2" providerId="LiveId" clId="{38820F20-EC21-4BC1-A400-1F278987CF71}" dt="2018-12-03T10:00:59.478" v="21392" actId="26606"/>
          <ac:spMkLst>
            <pc:docMk/>
            <pc:sldMk cId="702161070" sldId="265"/>
            <ac:spMk id="28" creationId="{CF62D2A7-8207-488C-9F46-316BA81A16C8}"/>
          </ac:spMkLst>
        </pc:spChg>
        <pc:spChg chg="add del">
          <ac:chgData name="johnmet1111@gmail.com" userId="6b1a90a52e81d3d2" providerId="LiveId" clId="{38820F20-EC21-4BC1-A400-1F278987CF71}" dt="2018-12-03T10:56:25.420" v="21650" actId="26606"/>
          <ac:spMkLst>
            <pc:docMk/>
            <pc:sldMk cId="702161070" sldId="265"/>
            <ac:spMk id="29" creationId="{E02F3C71-C981-4614-98EA-D6C494F8091E}"/>
          </ac:spMkLst>
        </pc:spChg>
        <pc:spChg chg="add del">
          <ac:chgData name="johnmet1111@gmail.com" userId="6b1a90a52e81d3d2" providerId="LiveId" clId="{38820F20-EC21-4BC1-A400-1F278987CF71}" dt="2018-12-03T10:00:16.809" v="21371" actId="26606"/>
          <ac:spMkLst>
            <pc:docMk/>
            <pc:sldMk cId="702161070" sldId="265"/>
            <ac:spMk id="30" creationId="{C607803A-4E99-444E-94F7-8785CDDF5849}"/>
          </ac:spMkLst>
        </pc:spChg>
        <pc:spChg chg="add del">
          <ac:chgData name="johnmet1111@gmail.com" userId="6b1a90a52e81d3d2" providerId="LiveId" clId="{38820F20-EC21-4BC1-A400-1F278987CF71}" dt="2018-12-03T09:59:48.607" v="21359" actId="26606"/>
          <ac:spMkLst>
            <pc:docMk/>
            <pc:sldMk cId="702161070" sldId="265"/>
            <ac:spMk id="31" creationId="{867D4867-5BA7-4462-B2F6-A23F4A622AA7}"/>
          </ac:spMkLst>
        </pc:spChg>
        <pc:spChg chg="add del">
          <ac:chgData name="johnmet1111@gmail.com" userId="6b1a90a52e81d3d2" providerId="LiveId" clId="{38820F20-EC21-4BC1-A400-1F278987CF71}" dt="2018-12-03T10:00:16.809" v="21371" actId="26606"/>
          <ac:spMkLst>
            <pc:docMk/>
            <pc:sldMk cId="702161070" sldId="265"/>
            <ac:spMk id="32" creationId="{2989BE6A-C309-418E-8ADD-1616A980570D}"/>
          </ac:spMkLst>
        </pc:spChg>
        <pc:spChg chg="add del">
          <ac:chgData name="johnmet1111@gmail.com" userId="6b1a90a52e81d3d2" providerId="LiveId" clId="{38820F20-EC21-4BC1-A400-1F278987CF71}" dt="2018-12-03T09:59:53.987" v="21361" actId="26606"/>
          <ac:spMkLst>
            <pc:docMk/>
            <pc:sldMk cId="702161070" sldId="265"/>
            <ac:spMk id="34" creationId="{3CD9DF72-87A3-404E-A828-84CBF11A8303}"/>
          </ac:spMkLst>
        </pc:spChg>
        <pc:spChg chg="add del">
          <ac:chgData name="johnmet1111@gmail.com" userId="6b1a90a52e81d3d2" providerId="LiveId" clId="{38820F20-EC21-4BC1-A400-1F278987CF71}" dt="2018-12-03T09:59:56.916" v="21363" actId="26606"/>
          <ac:spMkLst>
            <pc:docMk/>
            <pc:sldMk cId="702161070" sldId="265"/>
            <ac:spMk id="35" creationId="{2E94A4F7-38E4-45EA-8E2E-CE1B5766B4F1}"/>
          </ac:spMkLst>
        </pc:spChg>
        <pc:spChg chg="add del">
          <ac:chgData name="johnmet1111@gmail.com" userId="6b1a90a52e81d3d2" providerId="LiveId" clId="{38820F20-EC21-4BC1-A400-1F278987CF71}" dt="2018-12-03T09:59:56.916" v="21363" actId="26606"/>
          <ac:spMkLst>
            <pc:docMk/>
            <pc:sldMk cId="702161070" sldId="265"/>
            <ac:spMk id="36" creationId="{05C7EBC3-4672-4DAB-81C2-58661FAFAED6}"/>
          </ac:spMkLst>
        </pc:spChg>
        <pc:spChg chg="add del">
          <ac:chgData name="johnmet1111@gmail.com" userId="6b1a90a52e81d3d2" providerId="LiveId" clId="{38820F20-EC21-4BC1-A400-1F278987CF71}" dt="2018-12-03T09:59:56.916" v="21363" actId="26606"/>
          <ac:spMkLst>
            <pc:docMk/>
            <pc:sldMk cId="702161070" sldId="265"/>
            <ac:spMk id="37" creationId="{40BF962F-4C6F-461E-86F2-C43F56CC939B}"/>
          </ac:spMkLst>
        </pc:spChg>
        <pc:spChg chg="add del">
          <ac:chgData name="johnmet1111@gmail.com" userId="6b1a90a52e81d3d2" providerId="LiveId" clId="{38820F20-EC21-4BC1-A400-1F278987CF71}" dt="2018-12-03T10:00:19.715" v="21375" actId="26606"/>
          <ac:spMkLst>
            <pc:docMk/>
            <pc:sldMk cId="702161070" sldId="265"/>
            <ac:spMk id="38" creationId="{3CD9DF72-87A3-404E-A828-84CBF11A8303}"/>
          </ac:spMkLst>
        </pc:spChg>
        <pc:spChg chg="add del">
          <ac:chgData name="johnmet1111@gmail.com" userId="6b1a90a52e81d3d2" providerId="LiveId" clId="{38820F20-EC21-4BC1-A400-1F278987CF71}" dt="2018-12-03T10:00:37.793" v="21383" actId="26606"/>
          <ac:spMkLst>
            <pc:docMk/>
            <pc:sldMk cId="702161070" sldId="265"/>
            <ac:spMk id="40" creationId="{4038CB10-1F5C-4D54-9DF7-12586DE5B007}"/>
          </ac:spMkLst>
        </pc:spChg>
        <pc:spChg chg="add del">
          <ac:chgData name="johnmet1111@gmail.com" userId="6b1a90a52e81d3d2" providerId="LiveId" clId="{38820F20-EC21-4BC1-A400-1F278987CF71}" dt="2018-12-03T10:00:20.888" v="21377" actId="26606"/>
          <ac:spMkLst>
            <pc:docMk/>
            <pc:sldMk cId="702161070" sldId="265"/>
            <ac:spMk id="41" creationId="{C607803A-4E99-444E-94F7-8785CDDF5849}"/>
          </ac:spMkLst>
        </pc:spChg>
        <pc:spChg chg="add del">
          <ac:chgData name="johnmet1111@gmail.com" userId="6b1a90a52e81d3d2" providerId="LiveId" clId="{38820F20-EC21-4BC1-A400-1F278987CF71}" dt="2018-12-03T10:00:20.888" v="21377" actId="26606"/>
          <ac:spMkLst>
            <pc:docMk/>
            <pc:sldMk cId="702161070" sldId="265"/>
            <ac:spMk id="42" creationId="{2989BE6A-C309-418E-8ADD-1616A980570D}"/>
          </ac:spMkLst>
        </pc:spChg>
        <pc:spChg chg="add del">
          <ac:chgData name="johnmet1111@gmail.com" userId="6b1a90a52e81d3d2" providerId="LiveId" clId="{38820F20-EC21-4BC1-A400-1F278987CF71}" dt="2018-12-03T10:00:37.793" v="21383" actId="26606"/>
          <ac:spMkLst>
            <pc:docMk/>
            <pc:sldMk cId="702161070" sldId="265"/>
            <ac:spMk id="43" creationId="{73ED6512-6858-4552-B699-9A97FE9A4EA2}"/>
          </ac:spMkLst>
        </pc:spChg>
        <pc:spChg chg="add del">
          <ac:chgData name="johnmet1111@gmail.com" userId="6b1a90a52e81d3d2" providerId="LiveId" clId="{38820F20-EC21-4BC1-A400-1F278987CF71}" dt="2018-12-03T10:00:22.559" v="21379" actId="26606"/>
          <ac:spMkLst>
            <pc:docMk/>
            <pc:sldMk cId="702161070" sldId="265"/>
            <ac:spMk id="44" creationId="{3CD9DF72-87A3-404E-A828-84CBF11A8303}"/>
          </ac:spMkLst>
        </pc:spChg>
        <pc:spChg chg="add del">
          <ac:chgData name="johnmet1111@gmail.com" userId="6b1a90a52e81d3d2" providerId="LiveId" clId="{38820F20-EC21-4BC1-A400-1F278987CF71}" dt="2018-12-03T10:00:41.527" v="21385" actId="26606"/>
          <ac:spMkLst>
            <pc:docMk/>
            <pc:sldMk cId="702161070" sldId="265"/>
            <ac:spMk id="46" creationId="{233F6408-E1FB-40EE-933F-488D38CCC73F}"/>
          </ac:spMkLst>
        </pc:spChg>
        <pc:spChg chg="add del">
          <ac:chgData name="johnmet1111@gmail.com" userId="6b1a90a52e81d3d2" providerId="LiveId" clId="{38820F20-EC21-4BC1-A400-1F278987CF71}" dt="2018-12-03T10:00:41.527" v="21385" actId="26606"/>
          <ac:spMkLst>
            <pc:docMk/>
            <pc:sldMk cId="702161070" sldId="265"/>
            <ac:spMk id="47" creationId="{F055C0C5-567C-4C02-83F3-B427BC740697}"/>
          </ac:spMkLst>
        </pc:spChg>
        <pc:spChg chg="add del">
          <ac:chgData name="johnmet1111@gmail.com" userId="6b1a90a52e81d3d2" providerId="LiveId" clId="{38820F20-EC21-4BC1-A400-1F278987CF71}" dt="2018-12-03T10:00:41.527" v="21385" actId="26606"/>
          <ac:spMkLst>
            <pc:docMk/>
            <pc:sldMk cId="702161070" sldId="265"/>
            <ac:spMk id="48" creationId="{E48B6BD6-5DED-4B86-A4B3-D35037F68FC4}"/>
          </ac:spMkLst>
        </pc:spChg>
        <pc:spChg chg="add del">
          <ac:chgData name="johnmet1111@gmail.com" userId="6b1a90a52e81d3d2" providerId="LiveId" clId="{38820F20-EC21-4BC1-A400-1F278987CF71}" dt="2018-12-03T10:00:54.606" v="21390" actId="26606"/>
          <ac:spMkLst>
            <pc:docMk/>
            <pc:sldMk cId="702161070" sldId="265"/>
            <ac:spMk id="50" creationId="{3CD9DF72-87A3-404E-A828-84CBF11A8303}"/>
          </ac:spMkLst>
        </pc:spChg>
        <pc:picChg chg="add del mod ord">
          <ac:chgData name="johnmet1111@gmail.com" userId="6b1a90a52e81d3d2" providerId="LiveId" clId="{38820F20-EC21-4BC1-A400-1F278987CF71}" dt="2018-12-03T10:56:32.613" v="21653"/>
          <ac:picMkLst>
            <pc:docMk/>
            <pc:sldMk cId="702161070" sldId="265"/>
            <ac:picMk id="3" creationId="{3D51077D-E590-4146-9ED8-41597A942703}"/>
          </ac:picMkLst>
        </pc:picChg>
        <pc:picChg chg="add mod ord">
          <ac:chgData name="johnmet1111@gmail.com" userId="6b1a90a52e81d3d2" providerId="LiveId" clId="{38820F20-EC21-4BC1-A400-1F278987CF71}" dt="2018-12-03T10:56:39.725" v="21654" actId="26606"/>
          <ac:picMkLst>
            <pc:docMk/>
            <pc:sldMk cId="702161070" sldId="265"/>
            <ac:picMk id="5" creationId="{3C7EECCD-5A37-4971-96AC-8F3BDED034B0}"/>
          </ac:picMkLst>
        </pc:picChg>
        <pc:picChg chg="add del mod ord">
          <ac:chgData name="johnmet1111@gmail.com" userId="6b1a90a52e81d3d2" providerId="LiveId" clId="{38820F20-EC21-4BC1-A400-1F278987CF71}" dt="2018-12-03T10:07:59.877" v="21425" actId="931"/>
          <ac:picMkLst>
            <pc:docMk/>
            <pc:sldMk cId="702161070" sldId="265"/>
            <ac:picMk id="6" creationId="{3ED8AAD6-2B1C-4EDB-ABF1-7873124E461D}"/>
          </ac:picMkLst>
        </pc:picChg>
        <pc:picChg chg="add del">
          <ac:chgData name="johnmet1111@gmail.com" userId="6b1a90a52e81d3d2" providerId="LiveId" clId="{38820F20-EC21-4BC1-A400-1F278987CF71}" dt="2018-12-03T10:07:44.424" v="21422" actId="26606"/>
          <ac:picMkLst>
            <pc:docMk/>
            <pc:sldMk cId="702161070" sldId="265"/>
            <ac:picMk id="13" creationId="{22901FED-4FC9-4ED5-8123-C98BCD1616BA}"/>
          </ac:picMkLst>
        </pc:picChg>
        <pc:picChg chg="add del">
          <ac:chgData name="johnmet1111@gmail.com" userId="6b1a90a52e81d3d2" providerId="LiveId" clId="{38820F20-EC21-4BC1-A400-1F278987CF71}" dt="2018-12-03T10:56:21.947" v="21648" actId="26606"/>
          <ac:picMkLst>
            <pc:docMk/>
            <pc:sldMk cId="702161070" sldId="265"/>
            <ac:picMk id="27" creationId="{D41E2C02-494F-4A6B-A67B-1D965948F9D3}"/>
          </ac:picMkLst>
        </pc:picChg>
        <pc:picChg chg="add del">
          <ac:chgData name="johnmet1111@gmail.com" userId="6b1a90a52e81d3d2" providerId="LiveId" clId="{38820F20-EC21-4BC1-A400-1F278987CF71}" dt="2018-12-03T10:56:31.128" v="21652" actId="26606"/>
          <ac:picMkLst>
            <pc:docMk/>
            <pc:sldMk cId="702161070" sldId="265"/>
            <ac:picMk id="49" creationId="{22901FED-4FC9-4ED5-8123-C98BCD1616BA}"/>
          </ac:picMkLst>
        </pc:picChg>
        <pc:cxnChg chg="add del">
          <ac:chgData name="johnmet1111@gmail.com" userId="6b1a90a52e81d3d2" providerId="LiveId" clId="{38820F20-EC21-4BC1-A400-1F278987CF71}" dt="2018-12-03T09:59:28.697" v="21345" actId="26606"/>
          <ac:cxnSpMkLst>
            <pc:docMk/>
            <pc:sldMk cId="702161070" sldId="265"/>
            <ac:cxnSpMk id="12" creationId="{20E3A342-4D61-4E3F-AF90-1AB42AEB96CC}"/>
          </ac:cxnSpMkLst>
        </pc:cxnChg>
        <pc:cxnChg chg="add del">
          <ac:chgData name="johnmet1111@gmail.com" userId="6b1a90a52e81d3d2" providerId="LiveId" clId="{38820F20-EC21-4BC1-A400-1F278987CF71}" dt="2018-12-03T10:56:16.834" v="21646" actId="26606"/>
          <ac:cxnSpMkLst>
            <pc:docMk/>
            <pc:sldMk cId="702161070" sldId="265"/>
            <ac:cxnSpMk id="24" creationId="{AAFEA932-2DF1-410C-A00A-7A1E7DBF7511}"/>
          </ac:cxnSpMkLst>
        </pc:cxnChg>
        <pc:cxnChg chg="add del">
          <ac:chgData name="johnmet1111@gmail.com" userId="6b1a90a52e81d3d2" providerId="LiveId" clId="{38820F20-EC21-4BC1-A400-1F278987CF71}" dt="2018-12-03T09:59:53.987" v="21361" actId="26606"/>
          <ac:cxnSpMkLst>
            <pc:docMk/>
            <pc:sldMk cId="702161070" sldId="265"/>
            <ac:cxnSpMk id="33" creationId="{20E3A342-4D61-4E3F-AF90-1AB42AEB96CC}"/>
          </ac:cxnSpMkLst>
        </pc:cxnChg>
        <pc:cxnChg chg="add del">
          <ac:chgData name="johnmet1111@gmail.com" userId="6b1a90a52e81d3d2" providerId="LiveId" clId="{38820F20-EC21-4BC1-A400-1F278987CF71}" dt="2018-12-03T10:00:19.715" v="21375" actId="26606"/>
          <ac:cxnSpMkLst>
            <pc:docMk/>
            <pc:sldMk cId="702161070" sldId="265"/>
            <ac:cxnSpMk id="39" creationId="{20E3A342-4D61-4E3F-AF90-1AB42AEB96CC}"/>
          </ac:cxnSpMkLst>
        </pc:cxnChg>
        <pc:cxnChg chg="add del">
          <ac:chgData name="johnmet1111@gmail.com" userId="6b1a90a52e81d3d2" providerId="LiveId" clId="{38820F20-EC21-4BC1-A400-1F278987CF71}" dt="2018-12-03T10:00:22.559" v="21379" actId="26606"/>
          <ac:cxnSpMkLst>
            <pc:docMk/>
            <pc:sldMk cId="702161070" sldId="265"/>
            <ac:cxnSpMk id="45" creationId="{20E3A342-4D61-4E3F-AF90-1AB42AEB96CC}"/>
          </ac:cxnSpMkLst>
        </pc:cxnChg>
        <pc:cxnChg chg="add del">
          <ac:chgData name="johnmet1111@gmail.com" userId="6b1a90a52e81d3d2" providerId="LiveId" clId="{38820F20-EC21-4BC1-A400-1F278987CF71}" dt="2018-12-03T10:00:54.606" v="21390" actId="26606"/>
          <ac:cxnSpMkLst>
            <pc:docMk/>
            <pc:sldMk cId="702161070" sldId="265"/>
            <ac:cxnSpMk id="51" creationId="{20E3A342-4D61-4E3F-AF90-1AB42AEB96CC}"/>
          </ac:cxnSpMkLst>
        </pc:cxnChg>
      </pc:sldChg>
      <pc:sldChg chg="addSp delSp modSp add mod setBg">
        <pc:chgData name="johnmet1111@gmail.com" userId="6b1a90a52e81d3d2" providerId="LiveId" clId="{38820F20-EC21-4BC1-A400-1F278987CF71}" dt="2018-12-03T11:02:54.447" v="21759" actId="123"/>
        <pc:sldMkLst>
          <pc:docMk/>
          <pc:sldMk cId="2908749394" sldId="266"/>
        </pc:sldMkLst>
        <pc:spChg chg="mod">
          <ac:chgData name="johnmet1111@gmail.com" userId="6b1a90a52e81d3d2" providerId="LiveId" clId="{38820F20-EC21-4BC1-A400-1F278987CF71}" dt="2018-12-03T11:02:29.183" v="21755" actId="123"/>
          <ac:spMkLst>
            <pc:docMk/>
            <pc:sldMk cId="2908749394" sldId="266"/>
            <ac:spMk id="2" creationId="{5448C14E-0E1B-4188-85C4-49894CC30A2D}"/>
          </ac:spMkLst>
        </pc:spChg>
        <pc:spChg chg="add del">
          <ac:chgData name="johnmet1111@gmail.com" userId="6b1a90a52e81d3d2" providerId="LiveId" clId="{38820F20-EC21-4BC1-A400-1F278987CF71}" dt="2018-12-03T10:16:11.502" v="21447" actId="26606"/>
          <ac:spMkLst>
            <pc:docMk/>
            <pc:sldMk cId="2908749394" sldId="266"/>
            <ac:spMk id="8" creationId="{8D70B121-56F4-4848-B38B-182089D909FA}"/>
          </ac:spMkLst>
        </pc:spChg>
        <pc:spChg chg="add del">
          <ac:chgData name="johnmet1111@gmail.com" userId="6b1a90a52e81d3d2" providerId="LiveId" clId="{38820F20-EC21-4BC1-A400-1F278987CF71}" dt="2018-12-03T10:19:42.235" v="21458" actId="26606"/>
          <ac:spMkLst>
            <pc:docMk/>
            <pc:sldMk cId="2908749394" sldId="266"/>
            <ac:spMk id="19" creationId="{42285737-90EE-47DC-AC80-8AE156B11969}"/>
          </ac:spMkLst>
        </pc:spChg>
        <pc:spChg chg="add del mod">
          <ac:chgData name="johnmet1111@gmail.com" userId="6b1a90a52e81d3d2" providerId="LiveId" clId="{38820F20-EC21-4BC1-A400-1F278987CF71}" dt="2018-12-03T10:19:42.235" v="21458" actId="26606"/>
          <ac:spMkLst>
            <pc:docMk/>
            <pc:sldMk cId="2908749394" sldId="266"/>
            <ac:spMk id="20" creationId="{9A87EAC1-984E-4241-B769-E5D5F4B6FB32}"/>
          </ac:spMkLst>
        </pc:spChg>
        <pc:grpChg chg="add del">
          <ac:chgData name="johnmet1111@gmail.com" userId="6b1a90a52e81d3d2" providerId="LiveId" clId="{38820F20-EC21-4BC1-A400-1F278987CF71}" dt="2018-12-03T10:19:42.235" v="21458" actId="26606"/>
          <ac:grpSpMkLst>
            <pc:docMk/>
            <pc:sldMk cId="2908749394" sldId="266"/>
            <ac:grpSpMk id="12" creationId="{B57BDC17-F1B3-455F-BBF1-680AA1F25C06}"/>
          </ac:grpSpMkLst>
        </pc:grpChg>
        <pc:graphicFrameChg chg="add del mod">
          <ac:chgData name="johnmet1111@gmail.com" userId="6b1a90a52e81d3d2" providerId="LiveId" clId="{38820F20-EC21-4BC1-A400-1F278987CF71}" dt="2018-12-03T11:02:54.447" v="21759" actId="123"/>
          <ac:graphicFrameMkLst>
            <pc:docMk/>
            <pc:sldMk cId="2908749394" sldId="266"/>
            <ac:graphicFrameMk id="5" creationId="{24B42A1A-3E3B-49BC-9252-0036FA502A87}"/>
          </ac:graphicFrameMkLst>
        </pc:graphicFrameChg>
        <pc:cxnChg chg="add del">
          <ac:chgData name="johnmet1111@gmail.com" userId="6b1a90a52e81d3d2" providerId="LiveId" clId="{38820F20-EC21-4BC1-A400-1F278987CF71}" dt="2018-12-03T10:16:11.502" v="21447" actId="26606"/>
          <ac:cxnSpMkLst>
            <pc:docMk/>
            <pc:sldMk cId="2908749394" sldId="266"/>
            <ac:cxnSpMk id="10" creationId="{2D72A2C9-F3CA-4216-8BAD-FA4C970C3C4E}"/>
          </ac:cxnSpMkLst>
        </pc:cxnChg>
      </pc:sldChg>
      <pc:sldChg chg="addSp delSp modSp add mod setBg">
        <pc:chgData name="johnmet1111@gmail.com" userId="6b1a90a52e81d3d2" providerId="LiveId" clId="{38820F20-EC21-4BC1-A400-1F278987CF71}" dt="2018-12-03T11:04:09.337" v="21792" actId="123"/>
        <pc:sldMkLst>
          <pc:docMk/>
          <pc:sldMk cId="3179301281" sldId="267"/>
        </pc:sldMkLst>
        <pc:spChg chg="mod">
          <ac:chgData name="johnmet1111@gmail.com" userId="6b1a90a52e81d3d2" providerId="LiveId" clId="{38820F20-EC21-4BC1-A400-1F278987CF71}" dt="2018-12-03T11:04:09.337" v="21792" actId="123"/>
          <ac:spMkLst>
            <pc:docMk/>
            <pc:sldMk cId="3179301281" sldId="267"/>
            <ac:spMk id="2" creationId="{12C4311B-7DC4-400E-97AA-61C00DA785C9}"/>
          </ac:spMkLst>
        </pc:spChg>
        <pc:spChg chg="add del mod">
          <ac:chgData name="johnmet1111@gmail.com" userId="6b1a90a52e81d3d2" providerId="LiveId" clId="{38820F20-EC21-4BC1-A400-1F278987CF71}" dt="2018-12-03T11:03:16.290" v="21766" actId="123"/>
          <ac:spMkLst>
            <pc:docMk/>
            <pc:sldMk cId="3179301281" sldId="267"/>
            <ac:spMk id="3" creationId="{BAE34A17-4851-44AC-8356-2D85271E72CD}"/>
          </ac:spMkLst>
        </pc:spChg>
        <pc:spChg chg="add del mod">
          <ac:chgData name="johnmet1111@gmail.com" userId="6b1a90a52e81d3d2" providerId="LiveId" clId="{38820F20-EC21-4BC1-A400-1F278987CF71}" dt="2018-12-03T10:19:47.663" v="21462" actId="931"/>
          <ac:spMkLst>
            <pc:docMk/>
            <pc:sldMk cId="3179301281" sldId="267"/>
            <ac:spMk id="7" creationId="{E57C0BBF-5DBF-46E5-8A35-8BA7CB277819}"/>
          </ac:spMkLst>
        </pc:spChg>
        <pc:spChg chg="add del">
          <ac:chgData name="johnmet1111@gmail.com" userId="6b1a90a52e81d3d2" providerId="LiveId" clId="{38820F20-EC21-4BC1-A400-1F278987CF71}" dt="2018-12-03T10:25:25.078" v="21465" actId="26606"/>
          <ac:spMkLst>
            <pc:docMk/>
            <pc:sldMk cId="3179301281" sldId="267"/>
            <ac:spMk id="8" creationId="{42285737-90EE-47DC-AC80-8AE156B11969}"/>
          </ac:spMkLst>
        </pc:spChg>
        <pc:spChg chg="add del">
          <ac:chgData name="johnmet1111@gmail.com" userId="6b1a90a52e81d3d2" providerId="LiveId" clId="{38820F20-EC21-4BC1-A400-1F278987CF71}" dt="2018-12-03T10:19:26.815" v="21454" actId="26606"/>
          <ac:spMkLst>
            <pc:docMk/>
            <pc:sldMk cId="3179301281" sldId="267"/>
            <ac:spMk id="9" creationId="{3CD9DF72-87A3-404E-A828-84CBF11A8303}"/>
          </ac:spMkLst>
        </pc:spChg>
        <pc:spChg chg="add del">
          <ac:chgData name="johnmet1111@gmail.com" userId="6b1a90a52e81d3d2" providerId="LiveId" clId="{38820F20-EC21-4BC1-A400-1F278987CF71}" dt="2018-12-03T10:17:16.711" v="21450" actId="26606"/>
          <ac:spMkLst>
            <pc:docMk/>
            <pc:sldMk cId="3179301281" sldId="267"/>
            <ac:spMk id="10" creationId="{42285737-90EE-47DC-AC80-8AE156B11969}"/>
          </ac:spMkLst>
        </pc:spChg>
        <pc:spChg chg="add del">
          <ac:chgData name="johnmet1111@gmail.com" userId="6b1a90a52e81d3d2" providerId="LiveId" clId="{38820F20-EC21-4BC1-A400-1F278987CF71}" dt="2018-12-03T10:27:06.894" v="21470" actId="26606"/>
          <ac:spMkLst>
            <pc:docMk/>
            <pc:sldMk cId="3179301281" sldId="267"/>
            <ac:spMk id="22" creationId="{8D70B121-56F4-4848-B38B-182089D909FA}"/>
          </ac:spMkLst>
        </pc:spChg>
        <pc:spChg chg="add del">
          <ac:chgData name="johnmet1111@gmail.com" userId="6b1a90a52e81d3d2" providerId="LiveId" clId="{38820F20-EC21-4BC1-A400-1F278987CF71}" dt="2018-12-03T10:27:06.894" v="21470" actId="26606"/>
          <ac:spMkLst>
            <pc:docMk/>
            <pc:sldMk cId="3179301281" sldId="267"/>
            <ac:spMk id="30" creationId="{42285737-90EE-47DC-AC80-8AE156B11969}"/>
          </ac:spMkLst>
        </pc:spChg>
        <pc:grpChg chg="add del">
          <ac:chgData name="johnmet1111@gmail.com" userId="6b1a90a52e81d3d2" providerId="LiveId" clId="{38820F20-EC21-4BC1-A400-1F278987CF71}" dt="2018-12-03T10:25:25.078" v="21465" actId="26606"/>
          <ac:grpSpMkLst>
            <pc:docMk/>
            <pc:sldMk cId="3179301281" sldId="267"/>
            <ac:grpSpMk id="11" creationId="{B57BDC17-F1B3-455F-BBF1-680AA1F25C06}"/>
          </ac:grpSpMkLst>
        </pc:grpChg>
        <pc:grpChg chg="add del">
          <ac:chgData name="johnmet1111@gmail.com" userId="6b1a90a52e81d3d2" providerId="LiveId" clId="{38820F20-EC21-4BC1-A400-1F278987CF71}" dt="2018-12-03T10:17:16.711" v="21450" actId="26606"/>
          <ac:grpSpMkLst>
            <pc:docMk/>
            <pc:sldMk cId="3179301281" sldId="267"/>
            <ac:grpSpMk id="12" creationId="{B57BDC17-F1B3-455F-BBF1-680AA1F25C06}"/>
          </ac:grpSpMkLst>
        </pc:grpChg>
        <pc:grpChg chg="add del">
          <ac:chgData name="johnmet1111@gmail.com" userId="6b1a90a52e81d3d2" providerId="LiveId" clId="{38820F20-EC21-4BC1-A400-1F278987CF71}" dt="2018-12-03T10:27:06.894" v="21470" actId="26606"/>
          <ac:grpSpMkLst>
            <pc:docMk/>
            <pc:sldMk cId="3179301281" sldId="267"/>
            <ac:grpSpMk id="32" creationId="{B57BDC17-F1B3-455F-BBF1-680AA1F25C06}"/>
          </ac:grpSpMkLst>
        </pc:grpChg>
        <pc:graphicFrameChg chg="add del">
          <ac:chgData name="johnmet1111@gmail.com" userId="6b1a90a52e81d3d2" providerId="LiveId" clId="{38820F20-EC21-4BC1-A400-1F278987CF71}" dt="2018-12-03T10:17:16.711" v="21450" actId="26606"/>
          <ac:graphicFrameMkLst>
            <pc:docMk/>
            <pc:sldMk cId="3179301281" sldId="267"/>
            <ac:graphicFrameMk id="5" creationId="{AF08A381-D4F9-405D-87DF-DAD88F9A22E0}"/>
          </ac:graphicFrameMkLst>
        </pc:graphicFrameChg>
        <pc:graphicFrameChg chg="add del">
          <ac:chgData name="johnmet1111@gmail.com" userId="6b1a90a52e81d3d2" providerId="LiveId" clId="{38820F20-EC21-4BC1-A400-1F278987CF71}" dt="2018-12-03T10:25:25.078" v="21465" actId="26606"/>
          <ac:graphicFrameMkLst>
            <pc:docMk/>
            <pc:sldMk cId="3179301281" sldId="267"/>
            <ac:graphicFrameMk id="20" creationId="{332D12F8-AA0F-4076-8C0B-2633503FAB6C}"/>
          </ac:graphicFrameMkLst>
        </pc:graphicFrameChg>
        <pc:graphicFrameChg chg="add del mod">
          <ac:chgData name="johnmet1111@gmail.com" userId="6b1a90a52e81d3d2" providerId="LiveId" clId="{38820F20-EC21-4BC1-A400-1F278987CF71}" dt="2018-12-03T10:27:06.894" v="21470" actId="26606"/>
          <ac:graphicFrameMkLst>
            <pc:docMk/>
            <pc:sldMk cId="3179301281" sldId="267"/>
            <ac:graphicFrameMk id="25" creationId="{CC35BE5D-F266-4D31-9662-0610B8DCA727}"/>
          </ac:graphicFrameMkLst>
        </pc:graphicFrameChg>
        <pc:picChg chg="add del mod ord">
          <ac:chgData name="johnmet1111@gmail.com" userId="6b1a90a52e81d3d2" providerId="LiveId" clId="{38820F20-EC21-4BC1-A400-1F278987CF71}" dt="2018-12-03T10:19:47.663" v="21462" actId="931"/>
          <ac:picMkLst>
            <pc:docMk/>
            <pc:sldMk cId="3179301281" sldId="267"/>
            <ac:picMk id="6" creationId="{BD018346-CED7-467E-AD27-27A17AAE7521}"/>
          </ac:picMkLst>
        </pc:picChg>
        <pc:cxnChg chg="add del">
          <ac:chgData name="johnmet1111@gmail.com" userId="6b1a90a52e81d3d2" providerId="LiveId" clId="{38820F20-EC21-4BC1-A400-1F278987CF71}" dt="2018-12-03T10:19:26.815" v="21454" actId="26606"/>
          <ac:cxnSpMkLst>
            <pc:docMk/>
            <pc:sldMk cId="3179301281" sldId="267"/>
            <ac:cxnSpMk id="14" creationId="{20E3A342-4D61-4E3F-AF90-1AB42AEB96CC}"/>
          </ac:cxnSpMkLst>
        </pc:cxnChg>
        <pc:cxnChg chg="add del">
          <ac:chgData name="johnmet1111@gmail.com" userId="6b1a90a52e81d3d2" providerId="LiveId" clId="{38820F20-EC21-4BC1-A400-1F278987CF71}" dt="2018-12-03T10:27:06.894" v="21470" actId="26606"/>
          <ac:cxnSpMkLst>
            <pc:docMk/>
            <pc:sldMk cId="3179301281" sldId="267"/>
            <ac:cxnSpMk id="23" creationId="{2D72A2C9-F3CA-4216-8BAD-FA4C970C3C4E}"/>
          </ac:cxnSpMkLst>
        </pc:cxnChg>
      </pc:sldChg>
      <pc:sldChg chg="addSp delSp modSp add mod setBg">
        <pc:chgData name="johnmet1111@gmail.com" userId="6b1a90a52e81d3d2" providerId="LiveId" clId="{38820F20-EC21-4BC1-A400-1F278987CF71}" dt="2018-12-03T11:04:46.570" v="21798" actId="123"/>
        <pc:sldMkLst>
          <pc:docMk/>
          <pc:sldMk cId="4243131675" sldId="268"/>
        </pc:sldMkLst>
        <pc:spChg chg="mod">
          <ac:chgData name="johnmet1111@gmail.com" userId="6b1a90a52e81d3d2" providerId="LiveId" clId="{38820F20-EC21-4BC1-A400-1F278987CF71}" dt="2018-12-03T11:03:47.203" v="21786" actId="255"/>
          <ac:spMkLst>
            <pc:docMk/>
            <pc:sldMk cId="4243131675" sldId="268"/>
            <ac:spMk id="2" creationId="{CEB916BE-14E5-445A-91B9-B34B1D7A8AFA}"/>
          </ac:spMkLst>
        </pc:spChg>
        <pc:spChg chg="del mod">
          <ac:chgData name="johnmet1111@gmail.com" userId="6b1a90a52e81d3d2" providerId="LiveId" clId="{38820F20-EC21-4BC1-A400-1F278987CF71}" dt="2018-12-03T10:29:03.755" v="21471" actId="26606"/>
          <ac:spMkLst>
            <pc:docMk/>
            <pc:sldMk cId="4243131675" sldId="268"/>
            <ac:spMk id="6" creationId="{6166C3C3-0B7C-4447-B1CF-46C7CCB64BC5}"/>
          </ac:spMkLst>
        </pc:spChg>
        <pc:spChg chg="add">
          <ac:chgData name="johnmet1111@gmail.com" userId="6b1a90a52e81d3d2" providerId="LiveId" clId="{38820F20-EC21-4BC1-A400-1F278987CF71}" dt="2018-12-03T10:29:03.755" v="21471" actId="26606"/>
          <ac:spMkLst>
            <pc:docMk/>
            <pc:sldMk cId="4243131675" sldId="268"/>
            <ac:spMk id="10" creationId="{42285737-90EE-47DC-AC80-8AE156B11969}"/>
          </ac:spMkLst>
        </pc:spChg>
        <pc:grpChg chg="add">
          <ac:chgData name="johnmet1111@gmail.com" userId="6b1a90a52e81d3d2" providerId="LiveId" clId="{38820F20-EC21-4BC1-A400-1F278987CF71}" dt="2018-12-03T10:29:03.755" v="21471" actId="26606"/>
          <ac:grpSpMkLst>
            <pc:docMk/>
            <pc:sldMk cId="4243131675" sldId="268"/>
            <ac:grpSpMk id="12" creationId="{B57BDC17-F1B3-455F-BBF1-680AA1F25C06}"/>
          </ac:grpSpMkLst>
        </pc:grpChg>
        <pc:graphicFrameChg chg="add mod">
          <ac:chgData name="johnmet1111@gmail.com" userId="6b1a90a52e81d3d2" providerId="LiveId" clId="{38820F20-EC21-4BC1-A400-1F278987CF71}" dt="2018-12-03T11:04:46.570" v="21798" actId="123"/>
          <ac:graphicFrameMkLst>
            <pc:docMk/>
            <pc:sldMk cId="4243131675" sldId="268"/>
            <ac:graphicFrameMk id="5" creationId="{4FD1901D-5773-4112-9690-1E185AA7B530}"/>
          </ac:graphicFrameMkLst>
        </pc:graphicFrameChg>
      </pc:sldChg>
      <pc:sldChg chg="addSp modSp add mod setBg">
        <pc:chgData name="johnmet1111@gmail.com" userId="6b1a90a52e81d3d2" providerId="LiveId" clId="{38820F20-EC21-4BC1-A400-1F278987CF71}" dt="2018-12-03T11:04:54.949" v="21799" actId="123"/>
        <pc:sldMkLst>
          <pc:docMk/>
          <pc:sldMk cId="2661616104" sldId="269"/>
        </pc:sldMkLst>
        <pc:spChg chg="mod">
          <ac:chgData name="johnmet1111@gmail.com" userId="6b1a90a52e81d3d2" providerId="LiveId" clId="{38820F20-EC21-4BC1-A400-1F278987CF71}" dt="2018-12-03T10:32:05.161" v="21473" actId="26606"/>
          <ac:spMkLst>
            <pc:docMk/>
            <pc:sldMk cId="2661616104" sldId="269"/>
            <ac:spMk id="2" creationId="{F87145BB-E96F-445A-8260-74F177FB2095}"/>
          </ac:spMkLst>
        </pc:spChg>
        <pc:spChg chg="mod ord">
          <ac:chgData name="johnmet1111@gmail.com" userId="6b1a90a52e81d3d2" providerId="LiveId" clId="{38820F20-EC21-4BC1-A400-1F278987CF71}" dt="2018-12-03T11:04:54.949" v="21799" actId="123"/>
          <ac:spMkLst>
            <pc:docMk/>
            <pc:sldMk cId="2661616104" sldId="269"/>
            <ac:spMk id="3" creationId="{2A1AC43B-0638-437E-8A0F-65215255C5A9}"/>
          </ac:spMkLst>
        </pc:spChg>
        <pc:spChg chg="add">
          <ac:chgData name="johnmet1111@gmail.com" userId="6b1a90a52e81d3d2" providerId="LiveId" clId="{38820F20-EC21-4BC1-A400-1F278987CF71}" dt="2018-12-03T10:32:05.161" v="21473" actId="26606"/>
          <ac:spMkLst>
            <pc:docMk/>
            <pc:sldMk cId="2661616104" sldId="269"/>
            <ac:spMk id="10" creationId="{4038CB10-1F5C-4D54-9DF7-12586DE5B007}"/>
          </ac:spMkLst>
        </pc:spChg>
        <pc:spChg chg="add">
          <ac:chgData name="johnmet1111@gmail.com" userId="6b1a90a52e81d3d2" providerId="LiveId" clId="{38820F20-EC21-4BC1-A400-1F278987CF71}" dt="2018-12-03T10:32:05.161" v="21473" actId="26606"/>
          <ac:spMkLst>
            <pc:docMk/>
            <pc:sldMk cId="2661616104" sldId="269"/>
            <ac:spMk id="12" creationId="{73ED6512-6858-4552-B699-9A97FE9A4EA2}"/>
          </ac:spMkLst>
        </pc:spChg>
        <pc:picChg chg="add mod">
          <ac:chgData name="johnmet1111@gmail.com" userId="6b1a90a52e81d3d2" providerId="LiveId" clId="{38820F20-EC21-4BC1-A400-1F278987CF71}" dt="2018-12-03T10:32:05.161" v="21473" actId="26606"/>
          <ac:picMkLst>
            <pc:docMk/>
            <pc:sldMk cId="2661616104" sldId="269"/>
            <ac:picMk id="5" creationId="{988A3569-AF72-4055-8860-F8800D4F716C}"/>
          </ac:picMkLst>
        </pc:picChg>
      </pc:sldChg>
      <pc:sldChg chg="addSp delSp modSp add mod setBg setClrOvrMap">
        <pc:chgData name="johnmet1111@gmail.com" userId="6b1a90a52e81d3d2" providerId="LiveId" clId="{38820F20-EC21-4BC1-A400-1F278987CF71}" dt="2018-12-03T11:05:44.006" v="21812" actId="123"/>
        <pc:sldMkLst>
          <pc:docMk/>
          <pc:sldMk cId="1665540760" sldId="270"/>
        </pc:sldMkLst>
        <pc:spChg chg="mod">
          <ac:chgData name="johnmet1111@gmail.com" userId="6b1a90a52e81d3d2" providerId="LiveId" clId="{38820F20-EC21-4BC1-A400-1F278987CF71}" dt="2018-12-03T11:05:36.457" v="21811" actId="122"/>
          <ac:spMkLst>
            <pc:docMk/>
            <pc:sldMk cId="1665540760" sldId="270"/>
            <ac:spMk id="2" creationId="{C9BBF9BF-E3E4-4B78-B3EA-ED6BF237DEB4}"/>
          </ac:spMkLst>
        </pc:spChg>
        <pc:spChg chg="mod">
          <ac:chgData name="johnmet1111@gmail.com" userId="6b1a90a52e81d3d2" providerId="LiveId" clId="{38820F20-EC21-4BC1-A400-1F278987CF71}" dt="2018-12-03T11:05:44.006" v="21812" actId="123"/>
          <ac:spMkLst>
            <pc:docMk/>
            <pc:sldMk cId="1665540760" sldId="270"/>
            <ac:spMk id="3" creationId="{91A5B610-10E3-4392-AC14-5F0956336F77}"/>
          </ac:spMkLst>
        </pc:spChg>
        <pc:spChg chg="add mod">
          <ac:chgData name="johnmet1111@gmail.com" userId="6b1a90a52e81d3d2" providerId="LiveId" clId="{38820F20-EC21-4BC1-A400-1F278987CF71}" dt="2018-12-03T10:36:49.216" v="21529" actId="26606"/>
          <ac:spMkLst>
            <pc:docMk/>
            <pc:sldMk cId="1665540760" sldId="270"/>
            <ac:spMk id="6" creationId="{FDB59734-97F3-4B06-BEFD-1F1369BC38AD}"/>
          </ac:spMkLst>
        </pc:spChg>
        <pc:spChg chg="add mod">
          <ac:chgData name="johnmet1111@gmail.com" userId="6b1a90a52e81d3d2" providerId="LiveId" clId="{38820F20-EC21-4BC1-A400-1F278987CF71}" dt="2018-12-03T10:36:49.216" v="21529" actId="26606"/>
          <ac:spMkLst>
            <pc:docMk/>
            <pc:sldMk cId="1665540760" sldId="270"/>
            <ac:spMk id="7" creationId="{1026262F-D92A-4E37-8666-0D958360A386}"/>
          </ac:spMkLst>
        </pc:spChg>
        <pc:spChg chg="add del">
          <ac:chgData name="johnmet1111@gmail.com" userId="6b1a90a52e81d3d2" providerId="LiveId" clId="{38820F20-EC21-4BC1-A400-1F278987CF71}" dt="2018-12-03T10:36:40.279" v="21524" actId="26606"/>
          <ac:spMkLst>
            <pc:docMk/>
            <pc:sldMk cId="1665540760" sldId="270"/>
            <ac:spMk id="13" creationId="{86C7B4A1-154A-4DF0-AC46-F88D75A2E0FD}"/>
          </ac:spMkLst>
        </pc:spChg>
        <pc:spChg chg="add">
          <ac:chgData name="johnmet1111@gmail.com" userId="6b1a90a52e81d3d2" providerId="LiveId" clId="{38820F20-EC21-4BC1-A400-1F278987CF71}" dt="2018-12-03T10:36:49.216" v="21529" actId="26606"/>
          <ac:spMkLst>
            <pc:docMk/>
            <pc:sldMk cId="1665540760" sldId="270"/>
            <ac:spMk id="14" creationId="{724CD679-7405-4CD3-A92A-9469F279A59D}"/>
          </ac:spMkLst>
        </pc:spChg>
        <pc:spChg chg="add del">
          <ac:chgData name="johnmet1111@gmail.com" userId="6b1a90a52e81d3d2" providerId="LiveId" clId="{38820F20-EC21-4BC1-A400-1F278987CF71}" dt="2018-12-03T10:36:43.372" v="21526" actId="26606"/>
          <ac:spMkLst>
            <pc:docMk/>
            <pc:sldMk cId="1665540760" sldId="270"/>
            <ac:spMk id="15" creationId="{724CD679-7405-4CD3-A92A-9469F279A59D}"/>
          </ac:spMkLst>
        </pc:spChg>
        <pc:spChg chg="add del">
          <ac:chgData name="johnmet1111@gmail.com" userId="6b1a90a52e81d3d2" providerId="LiveId" clId="{38820F20-EC21-4BC1-A400-1F278987CF71}" dt="2018-12-03T10:36:23.805" v="21518" actId="26606"/>
          <ac:spMkLst>
            <pc:docMk/>
            <pc:sldMk cId="1665540760" sldId="270"/>
            <ac:spMk id="16" creationId="{3CD9DF72-87A3-404E-A828-84CBF11A8303}"/>
          </ac:spMkLst>
        </pc:spChg>
        <pc:picChg chg="add mod ord">
          <ac:chgData name="johnmet1111@gmail.com" userId="6b1a90a52e81d3d2" providerId="LiveId" clId="{38820F20-EC21-4BC1-A400-1F278987CF71}" dt="2018-12-03T10:36:49.216" v="21529" actId="26606"/>
          <ac:picMkLst>
            <pc:docMk/>
            <pc:sldMk cId="1665540760" sldId="270"/>
            <ac:picMk id="5" creationId="{57FB4F93-1AA1-4392-9B05-A5F018CFFFD0}"/>
          </ac:picMkLst>
        </pc:picChg>
        <pc:cxnChg chg="add del">
          <ac:chgData name="johnmet1111@gmail.com" userId="6b1a90a52e81d3d2" providerId="LiveId" clId="{38820F20-EC21-4BC1-A400-1F278987CF71}" dt="2018-12-03T10:36:49.216" v="21529" actId="26606"/>
          <ac:cxnSpMkLst>
            <pc:docMk/>
            <pc:sldMk cId="1665540760" sldId="270"/>
            <ac:cxnSpMk id="11" creationId="{E4A809D5-3600-46D4-A466-67F2349A54FB}"/>
          </ac:cxnSpMkLst>
        </pc:cxnChg>
        <pc:cxnChg chg="add del">
          <ac:chgData name="johnmet1111@gmail.com" userId="6b1a90a52e81d3d2" providerId="LiveId" clId="{38820F20-EC21-4BC1-A400-1F278987CF71}" dt="2018-12-03T10:36:23.805" v="21518" actId="26606"/>
          <ac:cxnSpMkLst>
            <pc:docMk/>
            <pc:sldMk cId="1665540760" sldId="270"/>
            <ac:cxnSpMk id="18" creationId="{20E3A342-4D61-4E3F-AF90-1AB42AEB96CC}"/>
          </ac:cxnSpMkLst>
        </pc:cxnChg>
        <pc:cxnChg chg="add del">
          <ac:chgData name="johnmet1111@gmail.com" userId="6b1a90a52e81d3d2" providerId="LiveId" clId="{38820F20-EC21-4BC1-A400-1F278987CF71}" dt="2018-12-03T10:36:28.294" v="21520" actId="26606"/>
          <ac:cxnSpMkLst>
            <pc:docMk/>
            <pc:sldMk cId="1665540760" sldId="270"/>
            <ac:cxnSpMk id="20" creationId="{E4A809D5-3600-46D4-A466-67F2349A54FB}"/>
          </ac:cxnSpMkLst>
        </pc:cxnChg>
      </pc:sldChg>
      <pc:sldChg chg="addSp delSp modSp add mod setBg setClrOvrMap">
        <pc:chgData name="johnmet1111@gmail.com" userId="6b1a90a52e81d3d2" providerId="LiveId" clId="{38820F20-EC21-4BC1-A400-1F278987CF71}" dt="2018-12-03T11:07:07.816" v="21820" actId="123"/>
        <pc:sldMkLst>
          <pc:docMk/>
          <pc:sldMk cId="155624695" sldId="271"/>
        </pc:sldMkLst>
        <pc:spChg chg="mod">
          <ac:chgData name="johnmet1111@gmail.com" userId="6b1a90a52e81d3d2" providerId="LiveId" clId="{38820F20-EC21-4BC1-A400-1F278987CF71}" dt="2018-12-03T11:06:49.586" v="21815" actId="14100"/>
          <ac:spMkLst>
            <pc:docMk/>
            <pc:sldMk cId="155624695" sldId="271"/>
            <ac:spMk id="2" creationId="{874C83EE-BFFF-4371-A284-373AE6913415}"/>
          </ac:spMkLst>
        </pc:spChg>
        <pc:spChg chg="add del mod">
          <ac:chgData name="johnmet1111@gmail.com" userId="6b1a90a52e81d3d2" providerId="LiveId" clId="{38820F20-EC21-4BC1-A400-1F278987CF71}" dt="2018-12-03T11:07:07.816" v="21820" actId="123"/>
          <ac:spMkLst>
            <pc:docMk/>
            <pc:sldMk cId="155624695" sldId="271"/>
            <ac:spMk id="3" creationId="{9DD459AC-6342-47BC-8B5C-E039E5722DE2}"/>
          </ac:spMkLst>
        </pc:spChg>
        <pc:spChg chg="add del">
          <ac:chgData name="johnmet1111@gmail.com" userId="6b1a90a52e81d3d2" providerId="LiveId" clId="{38820F20-EC21-4BC1-A400-1F278987CF71}" dt="2018-12-03T10:37:51.375" v="21533" actId="26606"/>
          <ac:spMkLst>
            <pc:docMk/>
            <pc:sldMk cId="155624695" sldId="271"/>
            <ac:spMk id="8" creationId="{EA67B5B4-3A24-436E-B663-1B2EBFF8A0CD}"/>
          </ac:spMkLst>
        </pc:spChg>
        <pc:spChg chg="add del">
          <ac:chgData name="johnmet1111@gmail.com" userId="6b1a90a52e81d3d2" providerId="LiveId" clId="{38820F20-EC21-4BC1-A400-1F278987CF71}" dt="2018-12-03T10:37:51.375" v="21533" actId="26606"/>
          <ac:spMkLst>
            <pc:docMk/>
            <pc:sldMk cId="155624695" sldId="271"/>
            <ac:spMk id="10" creationId="{987FDF89-C993-41F4-A1B8-DBAFF16008A9}"/>
          </ac:spMkLst>
        </pc:spChg>
        <pc:spChg chg="add del">
          <ac:chgData name="johnmet1111@gmail.com" userId="6b1a90a52e81d3d2" providerId="LiveId" clId="{38820F20-EC21-4BC1-A400-1F278987CF71}" dt="2018-12-03T10:39:52.302" v="21537" actId="26606"/>
          <ac:spMkLst>
            <pc:docMk/>
            <pc:sldMk cId="155624695" sldId="271"/>
            <ac:spMk id="11" creationId="{C5E6CFF1-2F42-4E10-9A97-F116F46F53FE}"/>
          </ac:spMkLst>
        </pc:spChg>
        <pc:spChg chg="add del">
          <ac:chgData name="johnmet1111@gmail.com" userId="6b1a90a52e81d3d2" providerId="LiveId" clId="{38820F20-EC21-4BC1-A400-1F278987CF71}" dt="2018-12-03T10:37:51.375" v="21533" actId="26606"/>
          <ac:spMkLst>
            <pc:docMk/>
            <pc:sldMk cId="155624695" sldId="271"/>
            <ac:spMk id="12" creationId="{64E585EA-75FD-4025-8270-F66A58A15CDA}"/>
          </ac:spMkLst>
        </pc:spChg>
        <pc:spChg chg="add">
          <ac:chgData name="johnmet1111@gmail.com" userId="6b1a90a52e81d3d2" providerId="LiveId" clId="{38820F20-EC21-4BC1-A400-1F278987CF71}" dt="2018-12-03T10:39:52.317" v="21538" actId="26606"/>
          <ac:spMkLst>
            <pc:docMk/>
            <pc:sldMk cId="155624695" sldId="271"/>
            <ac:spMk id="15" creationId="{86C7B4A1-154A-4DF0-AC46-F88D75A2E0FD}"/>
          </ac:spMkLst>
        </pc:spChg>
        <pc:graphicFrameChg chg="add del">
          <ac:chgData name="johnmet1111@gmail.com" userId="6b1a90a52e81d3d2" providerId="LiveId" clId="{38820F20-EC21-4BC1-A400-1F278987CF71}" dt="2018-12-03T10:37:38.365" v="21531" actId="26606"/>
          <ac:graphicFrameMkLst>
            <pc:docMk/>
            <pc:sldMk cId="155624695" sldId="271"/>
            <ac:graphicFrameMk id="5" creationId="{5C4E4012-AC2E-4879-B04A-F274C4FE4B5D}"/>
          </ac:graphicFrameMkLst>
        </pc:graphicFrameChg>
        <pc:picChg chg="add mod ord">
          <ac:chgData name="johnmet1111@gmail.com" userId="6b1a90a52e81d3d2" providerId="LiveId" clId="{38820F20-EC21-4BC1-A400-1F278987CF71}" dt="2018-12-03T10:39:52.317" v="21538" actId="26606"/>
          <ac:picMkLst>
            <pc:docMk/>
            <pc:sldMk cId="155624695" sldId="271"/>
            <ac:picMk id="6" creationId="{3A075BCB-D242-46E6-9837-3661CC4DD53F}"/>
          </ac:picMkLst>
        </pc:picChg>
        <pc:cxnChg chg="add del">
          <ac:chgData name="johnmet1111@gmail.com" userId="6b1a90a52e81d3d2" providerId="LiveId" clId="{38820F20-EC21-4BC1-A400-1F278987CF71}" dt="2018-12-03T10:39:52.302" v="21537" actId="26606"/>
          <ac:cxnSpMkLst>
            <pc:docMk/>
            <pc:sldMk cId="155624695" sldId="271"/>
            <ac:cxnSpMk id="13" creationId="{67182200-4859-4C8D-BCBB-55B245C28BA3}"/>
          </ac:cxnSpMkLst>
        </pc:cxnChg>
      </pc:sldChg>
      <pc:sldChg chg="addSp delSp modSp add mod setBg setClrOvrMap">
        <pc:chgData name="johnmet1111@gmail.com" userId="6b1a90a52e81d3d2" providerId="LiveId" clId="{38820F20-EC21-4BC1-A400-1F278987CF71}" dt="2018-12-03T11:07:35.020" v="21824" actId="14100"/>
        <pc:sldMkLst>
          <pc:docMk/>
          <pc:sldMk cId="829308505" sldId="272"/>
        </pc:sldMkLst>
        <pc:spChg chg="mod">
          <ac:chgData name="johnmet1111@gmail.com" userId="6b1a90a52e81d3d2" providerId="LiveId" clId="{38820F20-EC21-4BC1-A400-1F278987CF71}" dt="2018-12-03T10:42:48.841" v="21564" actId="26606"/>
          <ac:spMkLst>
            <pc:docMk/>
            <pc:sldMk cId="829308505" sldId="272"/>
            <ac:spMk id="2" creationId="{75CAB6D2-8E4F-4181-B969-9D434D8B52D8}"/>
          </ac:spMkLst>
        </pc:spChg>
        <pc:spChg chg="mod ord">
          <ac:chgData name="johnmet1111@gmail.com" userId="6b1a90a52e81d3d2" providerId="LiveId" clId="{38820F20-EC21-4BC1-A400-1F278987CF71}" dt="2018-12-03T11:07:35.020" v="21824" actId="14100"/>
          <ac:spMkLst>
            <pc:docMk/>
            <pc:sldMk cId="829308505" sldId="272"/>
            <ac:spMk id="3" creationId="{9759E2B3-183F-499B-9DE8-AC27DD8E6248}"/>
          </ac:spMkLst>
        </pc:spChg>
        <pc:spChg chg="add del">
          <ac:chgData name="johnmet1111@gmail.com" userId="6b1a90a52e81d3d2" providerId="LiveId" clId="{38820F20-EC21-4BC1-A400-1F278987CF71}" dt="2018-12-03T10:42:16.296" v="21557" actId="26606"/>
          <ac:spMkLst>
            <pc:docMk/>
            <pc:sldMk cId="829308505" sldId="272"/>
            <ac:spMk id="10" creationId="{9228552E-C8B1-4A80-8448-0787CE0FC704}"/>
          </ac:spMkLst>
        </pc:spChg>
        <pc:spChg chg="add del">
          <ac:chgData name="johnmet1111@gmail.com" userId="6b1a90a52e81d3d2" providerId="LiveId" clId="{38820F20-EC21-4BC1-A400-1F278987CF71}" dt="2018-12-03T10:42:37.079" v="21559" actId="26606"/>
          <ac:spMkLst>
            <pc:docMk/>
            <pc:sldMk cId="829308505" sldId="272"/>
            <ac:spMk id="12" creationId="{2B1D4F77-A17C-43D7-B7FA-545148E4E93D}"/>
          </ac:spMkLst>
        </pc:spChg>
        <pc:spChg chg="add del">
          <ac:chgData name="johnmet1111@gmail.com" userId="6b1a90a52e81d3d2" providerId="LiveId" clId="{38820F20-EC21-4BC1-A400-1F278987CF71}" dt="2018-12-03T10:42:48.825" v="21563" actId="26606"/>
          <ac:spMkLst>
            <pc:docMk/>
            <pc:sldMk cId="829308505" sldId="272"/>
            <ac:spMk id="16" creationId="{C5E6CFF1-2F42-4E10-9A97-F116F46F53FE}"/>
          </ac:spMkLst>
        </pc:spChg>
        <pc:spChg chg="add">
          <ac:chgData name="johnmet1111@gmail.com" userId="6b1a90a52e81d3d2" providerId="LiveId" clId="{38820F20-EC21-4BC1-A400-1F278987CF71}" dt="2018-12-03T10:42:48.841" v="21564" actId="26606"/>
          <ac:spMkLst>
            <pc:docMk/>
            <pc:sldMk cId="829308505" sldId="272"/>
            <ac:spMk id="19" creationId="{4038CB10-1F5C-4D54-9DF7-12586DE5B007}"/>
          </ac:spMkLst>
        </pc:spChg>
        <pc:spChg chg="add">
          <ac:chgData name="johnmet1111@gmail.com" userId="6b1a90a52e81d3d2" providerId="LiveId" clId="{38820F20-EC21-4BC1-A400-1F278987CF71}" dt="2018-12-03T10:42:48.841" v="21564" actId="26606"/>
          <ac:spMkLst>
            <pc:docMk/>
            <pc:sldMk cId="829308505" sldId="272"/>
            <ac:spMk id="20" creationId="{73ED6512-6858-4552-B699-9A97FE9A4EA2}"/>
          </ac:spMkLst>
        </pc:spChg>
        <pc:picChg chg="add mod ord">
          <ac:chgData name="johnmet1111@gmail.com" userId="6b1a90a52e81d3d2" providerId="LiveId" clId="{38820F20-EC21-4BC1-A400-1F278987CF71}" dt="2018-12-03T10:42:48.841" v="21564" actId="26606"/>
          <ac:picMkLst>
            <pc:docMk/>
            <pc:sldMk cId="829308505" sldId="272"/>
            <ac:picMk id="5" creationId="{1820A8A6-2FD9-4AA4-BBBE-70C28DEB9DF9}"/>
          </ac:picMkLst>
        </pc:picChg>
        <pc:cxnChg chg="add del">
          <ac:chgData name="johnmet1111@gmail.com" userId="6b1a90a52e81d3d2" providerId="LiveId" clId="{38820F20-EC21-4BC1-A400-1F278987CF71}" dt="2018-12-03T10:42:47.247" v="21561" actId="26606"/>
          <ac:cxnSpMkLst>
            <pc:docMk/>
            <pc:sldMk cId="829308505" sldId="272"/>
            <ac:cxnSpMk id="14" creationId="{E4A809D5-3600-46D4-A466-67F2349A54FB}"/>
          </ac:cxnSpMkLst>
        </pc:cxnChg>
        <pc:cxnChg chg="add del">
          <ac:chgData name="johnmet1111@gmail.com" userId="6b1a90a52e81d3d2" providerId="LiveId" clId="{38820F20-EC21-4BC1-A400-1F278987CF71}" dt="2018-12-03T10:42:48.825" v="21563" actId="26606"/>
          <ac:cxnSpMkLst>
            <pc:docMk/>
            <pc:sldMk cId="829308505" sldId="272"/>
            <ac:cxnSpMk id="17" creationId="{67182200-4859-4C8D-BCBB-55B245C28BA3}"/>
          </ac:cxnSpMkLst>
        </pc:cxnChg>
      </pc:sldChg>
      <pc:sldChg chg="addSp delSp modSp add mod setBg setClrOvrMap">
        <pc:chgData name="johnmet1111@gmail.com" userId="6b1a90a52e81d3d2" providerId="LiveId" clId="{38820F20-EC21-4BC1-A400-1F278987CF71}" dt="2018-12-03T11:07:51.396" v="21826" actId="255"/>
        <pc:sldMkLst>
          <pc:docMk/>
          <pc:sldMk cId="3167511480" sldId="273"/>
        </pc:sldMkLst>
        <pc:spChg chg="mod ord">
          <ac:chgData name="johnmet1111@gmail.com" userId="6b1a90a52e81d3d2" providerId="LiveId" clId="{38820F20-EC21-4BC1-A400-1F278987CF71}" dt="2018-12-03T10:51:32.509" v="21607" actId="26606"/>
          <ac:spMkLst>
            <pc:docMk/>
            <pc:sldMk cId="3167511480" sldId="273"/>
            <ac:spMk id="2" creationId="{3EE3B922-0085-4F8B-828A-40205C2864A9}"/>
          </ac:spMkLst>
        </pc:spChg>
        <pc:spChg chg="mod ord">
          <ac:chgData name="johnmet1111@gmail.com" userId="6b1a90a52e81d3d2" providerId="LiveId" clId="{38820F20-EC21-4BC1-A400-1F278987CF71}" dt="2018-12-03T11:07:51.396" v="21826" actId="255"/>
          <ac:spMkLst>
            <pc:docMk/>
            <pc:sldMk cId="3167511480" sldId="273"/>
            <ac:spMk id="3" creationId="{F6F2C64A-EA18-48CD-AB48-CD2956E30DC3}"/>
          </ac:spMkLst>
        </pc:spChg>
        <pc:spChg chg="add del">
          <ac:chgData name="johnmet1111@gmail.com" userId="6b1a90a52e81d3d2" providerId="LiveId" clId="{38820F20-EC21-4BC1-A400-1F278987CF71}" dt="2018-12-03T10:49:30.946" v="21577" actId="26606"/>
          <ac:spMkLst>
            <pc:docMk/>
            <pc:sldMk cId="3167511480" sldId="273"/>
            <ac:spMk id="6" creationId="{577D1452-F0B7-431E-9A24-D3F7103D8510}"/>
          </ac:spMkLst>
        </pc:spChg>
        <pc:spChg chg="add del">
          <ac:chgData name="johnmet1111@gmail.com" userId="6b1a90a52e81d3d2" providerId="LiveId" clId="{38820F20-EC21-4BC1-A400-1F278987CF71}" dt="2018-12-03T10:49:30.946" v="21577" actId="26606"/>
          <ac:spMkLst>
            <pc:docMk/>
            <pc:sldMk cId="3167511480" sldId="273"/>
            <ac:spMk id="7" creationId="{A660F4F9-5DF5-4F15-BE6A-CD8648BB1148}"/>
          </ac:spMkLst>
        </pc:spChg>
        <pc:spChg chg="add del">
          <ac:chgData name="johnmet1111@gmail.com" userId="6b1a90a52e81d3d2" providerId="LiveId" clId="{38820F20-EC21-4BC1-A400-1F278987CF71}" dt="2018-12-03T10:50:47.682" v="21584" actId="26606"/>
          <ac:spMkLst>
            <pc:docMk/>
            <pc:sldMk cId="3167511480" sldId="273"/>
            <ac:spMk id="8" creationId="{C607803A-4E99-444E-94F7-8785CDDF5849}"/>
          </ac:spMkLst>
        </pc:spChg>
        <pc:spChg chg="add del">
          <ac:chgData name="johnmet1111@gmail.com" userId="6b1a90a52e81d3d2" providerId="LiveId" clId="{38820F20-EC21-4BC1-A400-1F278987CF71}" dt="2018-12-03T10:49:15.895" v="21567" actId="26606"/>
          <ac:spMkLst>
            <pc:docMk/>
            <pc:sldMk cId="3167511480" sldId="273"/>
            <ac:spMk id="9" creationId="{E3BC0C31-69A7-4200-9AFE-927230E1E04C}"/>
          </ac:spMkLst>
        </pc:spChg>
        <pc:spChg chg="add del">
          <ac:chgData name="johnmet1111@gmail.com" userId="6b1a90a52e81d3d2" providerId="LiveId" clId="{38820F20-EC21-4BC1-A400-1F278987CF71}" dt="2018-12-03T10:49:32.666" v="21579" actId="26606"/>
          <ac:spMkLst>
            <pc:docMk/>
            <pc:sldMk cId="3167511480" sldId="273"/>
            <ac:spMk id="10" creationId="{E3BC0C31-69A7-4200-9AFE-927230E1E04C}"/>
          </ac:spMkLst>
        </pc:spChg>
        <pc:spChg chg="add del">
          <ac:chgData name="johnmet1111@gmail.com" userId="6b1a90a52e81d3d2" providerId="LiveId" clId="{38820F20-EC21-4BC1-A400-1F278987CF71}" dt="2018-12-03T10:49:16.691" v="21569" actId="26606"/>
          <ac:spMkLst>
            <pc:docMk/>
            <pc:sldMk cId="3167511480" sldId="273"/>
            <ac:spMk id="13" creationId="{4038CB10-1F5C-4D54-9DF7-12586DE5B007}"/>
          </ac:spMkLst>
        </pc:spChg>
        <pc:spChg chg="add del">
          <ac:chgData name="johnmet1111@gmail.com" userId="6b1a90a52e81d3d2" providerId="LiveId" clId="{38820F20-EC21-4BC1-A400-1F278987CF71}" dt="2018-12-03T10:49:16.691" v="21569" actId="26606"/>
          <ac:spMkLst>
            <pc:docMk/>
            <pc:sldMk cId="3167511480" sldId="273"/>
            <ac:spMk id="14" creationId="{73ED6512-6858-4552-B699-9A97FE9A4EA2}"/>
          </ac:spMkLst>
        </pc:spChg>
        <pc:spChg chg="add del">
          <ac:chgData name="johnmet1111@gmail.com" userId="6b1a90a52e81d3d2" providerId="LiveId" clId="{38820F20-EC21-4BC1-A400-1F278987CF71}" dt="2018-12-03T10:50:47.682" v="21584" actId="26606"/>
          <ac:spMkLst>
            <pc:docMk/>
            <pc:sldMk cId="3167511480" sldId="273"/>
            <ac:spMk id="15" creationId="{2989BE6A-C309-418E-8ADD-1616A980570D}"/>
          </ac:spMkLst>
        </pc:spChg>
        <pc:spChg chg="add del">
          <ac:chgData name="johnmet1111@gmail.com" userId="6b1a90a52e81d3d2" providerId="LiveId" clId="{38820F20-EC21-4BC1-A400-1F278987CF71}" dt="2018-12-03T10:49:20.114" v="21571" actId="26606"/>
          <ac:spMkLst>
            <pc:docMk/>
            <pc:sldMk cId="3167511480" sldId="273"/>
            <ac:spMk id="16" creationId="{CF62D2A7-8207-488C-9F46-316BA81A16C8}"/>
          </ac:spMkLst>
        </pc:spChg>
        <pc:spChg chg="add del">
          <ac:chgData name="johnmet1111@gmail.com" userId="6b1a90a52e81d3d2" providerId="LiveId" clId="{38820F20-EC21-4BC1-A400-1F278987CF71}" dt="2018-12-03T10:50:54.546" v="21588" actId="26606"/>
          <ac:spMkLst>
            <pc:docMk/>
            <pc:sldMk cId="3167511480" sldId="273"/>
            <ac:spMk id="17" creationId="{F60FCA6E-0894-46CD-BD49-5955A51E0084}"/>
          </ac:spMkLst>
        </pc:spChg>
        <pc:spChg chg="add del">
          <ac:chgData name="johnmet1111@gmail.com" userId="6b1a90a52e81d3d2" providerId="LiveId" clId="{38820F20-EC21-4BC1-A400-1F278987CF71}" dt="2018-12-03T10:49:24.241" v="21573" actId="26606"/>
          <ac:spMkLst>
            <pc:docMk/>
            <pc:sldMk cId="3167511480" sldId="273"/>
            <ac:spMk id="18" creationId="{F56F5174-31D9-4DBB-AAB7-A1FD7BDB1352}"/>
          </ac:spMkLst>
        </pc:spChg>
        <pc:spChg chg="add del">
          <ac:chgData name="johnmet1111@gmail.com" userId="6b1a90a52e81d3d2" providerId="LiveId" clId="{38820F20-EC21-4BC1-A400-1F278987CF71}" dt="2018-12-03T10:49:24.241" v="21573" actId="26606"/>
          <ac:spMkLst>
            <pc:docMk/>
            <pc:sldMk cId="3167511480" sldId="273"/>
            <ac:spMk id="20" creationId="{F9A95BEE-6BB1-4A28-A8E6-A34B2E42EF87}"/>
          </ac:spMkLst>
        </pc:spChg>
        <pc:spChg chg="add del">
          <ac:chgData name="johnmet1111@gmail.com" userId="6b1a90a52e81d3d2" providerId="LiveId" clId="{38820F20-EC21-4BC1-A400-1F278987CF71}" dt="2018-12-03T10:50:54.546" v="21588" actId="26606"/>
          <ac:spMkLst>
            <pc:docMk/>
            <pc:sldMk cId="3167511480" sldId="273"/>
            <ac:spMk id="21" creationId="{E78C6E4B-A1F1-4B6C-97EC-BE997495D6AC}"/>
          </ac:spMkLst>
        </pc:spChg>
        <pc:spChg chg="add del">
          <ac:chgData name="johnmet1111@gmail.com" userId="6b1a90a52e81d3d2" providerId="LiveId" clId="{38820F20-EC21-4BC1-A400-1F278987CF71}" dt="2018-12-03T10:50:56.617" v="21590" actId="26606"/>
          <ac:spMkLst>
            <pc:docMk/>
            <pc:sldMk cId="3167511480" sldId="273"/>
            <ac:spMk id="23" creationId="{EE1FC7B4-E4A7-4452-B413-1A623E3A7230}"/>
          </ac:spMkLst>
        </pc:spChg>
        <pc:spChg chg="add del">
          <ac:chgData name="johnmet1111@gmail.com" userId="6b1a90a52e81d3d2" providerId="LiveId" clId="{38820F20-EC21-4BC1-A400-1F278987CF71}" dt="2018-12-03T10:50:56.617" v="21590" actId="26606"/>
          <ac:spMkLst>
            <pc:docMk/>
            <pc:sldMk cId="3167511480" sldId="273"/>
            <ac:spMk id="24" creationId="{E0709AF0-24F0-4486-B189-BE6386BDB198}"/>
          </ac:spMkLst>
        </pc:spChg>
        <pc:spChg chg="add del">
          <ac:chgData name="johnmet1111@gmail.com" userId="6b1a90a52e81d3d2" providerId="LiveId" clId="{38820F20-EC21-4BC1-A400-1F278987CF71}" dt="2018-12-03T10:50:56.617" v="21590" actId="26606"/>
          <ac:spMkLst>
            <pc:docMk/>
            <pc:sldMk cId="3167511480" sldId="273"/>
            <ac:spMk id="25" creationId="{FBE3B62F-5853-4A3C-B050-6186351A7176}"/>
          </ac:spMkLst>
        </pc:spChg>
        <pc:spChg chg="add del">
          <ac:chgData name="johnmet1111@gmail.com" userId="6b1a90a52e81d3d2" providerId="LiveId" clId="{38820F20-EC21-4BC1-A400-1F278987CF71}" dt="2018-12-03T10:51:02.714" v="21592" actId="26606"/>
          <ac:spMkLst>
            <pc:docMk/>
            <pc:sldMk cId="3167511480" sldId="273"/>
            <ac:spMk id="27" creationId="{4038CB10-1F5C-4D54-9DF7-12586DE5B007}"/>
          </ac:spMkLst>
        </pc:spChg>
        <pc:spChg chg="add del">
          <ac:chgData name="johnmet1111@gmail.com" userId="6b1a90a52e81d3d2" providerId="LiveId" clId="{38820F20-EC21-4BC1-A400-1F278987CF71}" dt="2018-12-03T10:51:02.714" v="21592" actId="26606"/>
          <ac:spMkLst>
            <pc:docMk/>
            <pc:sldMk cId="3167511480" sldId="273"/>
            <ac:spMk id="28" creationId="{73ED6512-6858-4552-B699-9A97FE9A4EA2}"/>
          </ac:spMkLst>
        </pc:spChg>
        <pc:spChg chg="add del">
          <ac:chgData name="johnmet1111@gmail.com" userId="6b1a90a52e81d3d2" providerId="LiveId" clId="{38820F20-EC21-4BC1-A400-1F278987CF71}" dt="2018-12-03T10:51:04.793" v="21594" actId="26606"/>
          <ac:spMkLst>
            <pc:docMk/>
            <pc:sldMk cId="3167511480" sldId="273"/>
            <ac:spMk id="30" creationId="{81AEB8A9-B768-4E30-BA55-D919E6687343}"/>
          </ac:spMkLst>
        </pc:spChg>
        <pc:spChg chg="add del">
          <ac:chgData name="johnmet1111@gmail.com" userId="6b1a90a52e81d3d2" providerId="LiveId" clId="{38820F20-EC21-4BC1-A400-1F278987CF71}" dt="2018-12-03T10:51:11.371" v="21596" actId="26606"/>
          <ac:spMkLst>
            <pc:docMk/>
            <pc:sldMk cId="3167511480" sldId="273"/>
            <ac:spMk id="34" creationId="{217BE31F-A129-45DD-8071-A63EC47D943A}"/>
          </ac:spMkLst>
        </pc:spChg>
        <pc:spChg chg="add del">
          <ac:chgData name="johnmet1111@gmail.com" userId="6b1a90a52e81d3d2" providerId="LiveId" clId="{38820F20-EC21-4BC1-A400-1F278987CF71}" dt="2018-12-03T10:51:32.509" v="21607" actId="26606"/>
          <ac:spMkLst>
            <pc:docMk/>
            <pc:sldMk cId="3167511480" sldId="273"/>
            <ac:spMk id="56" creationId="{F60FCA6E-0894-46CD-BD49-5955A51E0084}"/>
          </ac:spMkLst>
        </pc:spChg>
        <pc:spChg chg="add del">
          <ac:chgData name="johnmet1111@gmail.com" userId="6b1a90a52e81d3d2" providerId="LiveId" clId="{38820F20-EC21-4BC1-A400-1F278987CF71}" dt="2018-12-03T10:51:32.509" v="21607" actId="26606"/>
          <ac:spMkLst>
            <pc:docMk/>
            <pc:sldMk cId="3167511480" sldId="273"/>
            <ac:spMk id="57" creationId="{E78C6E4B-A1F1-4B6C-97EC-BE997495D6AC}"/>
          </ac:spMkLst>
        </pc:spChg>
        <pc:spChg chg="add del">
          <ac:chgData name="johnmet1111@gmail.com" userId="6b1a90a52e81d3d2" providerId="LiveId" clId="{38820F20-EC21-4BC1-A400-1F278987CF71}" dt="2018-12-03T10:51:20.143" v="21600" actId="26606"/>
          <ac:spMkLst>
            <pc:docMk/>
            <pc:sldMk cId="3167511480" sldId="273"/>
            <ac:spMk id="62" creationId="{F60FCA6E-0894-46CD-BD49-5955A51E0084}"/>
          </ac:spMkLst>
        </pc:spChg>
        <pc:spChg chg="add del">
          <ac:chgData name="johnmet1111@gmail.com" userId="6b1a90a52e81d3d2" providerId="LiveId" clId="{38820F20-EC21-4BC1-A400-1F278987CF71}" dt="2018-12-03T10:51:20.143" v="21600" actId="26606"/>
          <ac:spMkLst>
            <pc:docMk/>
            <pc:sldMk cId="3167511480" sldId="273"/>
            <ac:spMk id="64" creationId="{E78C6E4B-A1F1-4B6C-97EC-BE997495D6AC}"/>
          </ac:spMkLst>
        </pc:spChg>
        <pc:spChg chg="add del">
          <ac:chgData name="johnmet1111@gmail.com" userId="6b1a90a52e81d3d2" providerId="LiveId" clId="{38820F20-EC21-4BC1-A400-1F278987CF71}" dt="2018-12-03T10:51:25.537" v="21602" actId="26606"/>
          <ac:spMkLst>
            <pc:docMk/>
            <pc:sldMk cId="3167511480" sldId="273"/>
            <ac:spMk id="66" creationId="{A23F8109-B0C1-4D0F-A1B4-C89C9AD70484}"/>
          </ac:spMkLst>
        </pc:spChg>
        <pc:spChg chg="add del">
          <ac:chgData name="johnmet1111@gmail.com" userId="6b1a90a52e81d3d2" providerId="LiveId" clId="{38820F20-EC21-4BC1-A400-1F278987CF71}" dt="2018-12-03T10:51:25.537" v="21602" actId="26606"/>
          <ac:spMkLst>
            <pc:docMk/>
            <pc:sldMk cId="3167511480" sldId="273"/>
            <ac:spMk id="67" creationId="{0EA0C3AC-2A72-484B-B07D-F2CC519F1201}"/>
          </ac:spMkLst>
        </pc:spChg>
        <pc:spChg chg="add del">
          <ac:chgData name="johnmet1111@gmail.com" userId="6b1a90a52e81d3d2" providerId="LiveId" clId="{38820F20-EC21-4BC1-A400-1F278987CF71}" dt="2018-12-03T10:51:25.537" v="21602" actId="26606"/>
          <ac:spMkLst>
            <pc:docMk/>
            <pc:sldMk cId="3167511480" sldId="273"/>
            <ac:spMk id="68" creationId="{EDA40B90-E281-4108-8CC2-959D5F95070A}"/>
          </ac:spMkLst>
        </pc:spChg>
        <pc:spChg chg="add del">
          <ac:chgData name="johnmet1111@gmail.com" userId="6b1a90a52e81d3d2" providerId="LiveId" clId="{38820F20-EC21-4BC1-A400-1F278987CF71}" dt="2018-12-03T10:51:25.537" v="21602" actId="26606"/>
          <ac:spMkLst>
            <pc:docMk/>
            <pc:sldMk cId="3167511480" sldId="273"/>
            <ac:spMk id="69" creationId="{986477EF-3991-4D07-9F11-9E887C340C78}"/>
          </ac:spMkLst>
        </pc:spChg>
        <pc:spChg chg="add del">
          <ac:chgData name="johnmet1111@gmail.com" userId="6b1a90a52e81d3d2" providerId="LiveId" clId="{38820F20-EC21-4BC1-A400-1F278987CF71}" dt="2018-12-03T10:51:29.413" v="21604" actId="26606"/>
          <ac:spMkLst>
            <pc:docMk/>
            <pc:sldMk cId="3167511480" sldId="273"/>
            <ac:spMk id="71" creationId="{F5493CFF-E43B-4B10-ACE1-C8A1246629EA}"/>
          </ac:spMkLst>
        </pc:spChg>
        <pc:spChg chg="add del">
          <ac:chgData name="johnmet1111@gmail.com" userId="6b1a90a52e81d3d2" providerId="LiveId" clId="{38820F20-EC21-4BC1-A400-1F278987CF71}" dt="2018-12-03T10:51:32.494" v="21606" actId="26606"/>
          <ac:spMkLst>
            <pc:docMk/>
            <pc:sldMk cId="3167511480" sldId="273"/>
            <ac:spMk id="73" creationId="{6166C6D1-23AC-49C4-BA07-238E4E9F8CEB}"/>
          </ac:spMkLst>
        </pc:spChg>
        <pc:spChg chg="add del">
          <ac:chgData name="johnmet1111@gmail.com" userId="6b1a90a52e81d3d2" providerId="LiveId" clId="{38820F20-EC21-4BC1-A400-1F278987CF71}" dt="2018-12-03T10:51:32.494" v="21606" actId="26606"/>
          <ac:spMkLst>
            <pc:docMk/>
            <pc:sldMk cId="3167511480" sldId="273"/>
            <ac:spMk id="74" creationId="{B775CD93-9DF2-48CB-9F57-1BCA9A46C7FA}"/>
          </ac:spMkLst>
        </pc:spChg>
        <pc:spChg chg="add del">
          <ac:chgData name="johnmet1111@gmail.com" userId="6b1a90a52e81d3d2" providerId="LiveId" clId="{38820F20-EC21-4BC1-A400-1F278987CF71}" dt="2018-12-03T10:51:32.494" v="21606" actId="26606"/>
          <ac:spMkLst>
            <pc:docMk/>
            <pc:sldMk cId="3167511480" sldId="273"/>
            <ac:spMk id="75" creationId="{E186B68C-84BC-4A6E-99D1-EE87483C1349}"/>
          </ac:spMkLst>
        </pc:spChg>
        <pc:spChg chg="add del">
          <ac:chgData name="johnmet1111@gmail.com" userId="6b1a90a52e81d3d2" providerId="LiveId" clId="{38820F20-EC21-4BC1-A400-1F278987CF71}" dt="2018-12-03T10:51:32.494" v="21606" actId="26606"/>
          <ac:spMkLst>
            <pc:docMk/>
            <pc:sldMk cId="3167511480" sldId="273"/>
            <ac:spMk id="76" creationId="{1C091803-41C2-48E0-9228-5148460C7479}"/>
          </ac:spMkLst>
        </pc:spChg>
        <pc:spChg chg="add">
          <ac:chgData name="johnmet1111@gmail.com" userId="6b1a90a52e81d3d2" providerId="LiveId" clId="{38820F20-EC21-4BC1-A400-1F278987CF71}" dt="2018-12-03T10:51:32.509" v="21607" actId="26606"/>
          <ac:spMkLst>
            <pc:docMk/>
            <pc:sldMk cId="3167511480" sldId="273"/>
            <ac:spMk id="78" creationId="{6166C6D1-23AC-49C4-BA07-238E4E9F8CEB}"/>
          </ac:spMkLst>
        </pc:spChg>
        <pc:spChg chg="add">
          <ac:chgData name="johnmet1111@gmail.com" userId="6b1a90a52e81d3d2" providerId="LiveId" clId="{38820F20-EC21-4BC1-A400-1F278987CF71}" dt="2018-12-03T10:51:32.509" v="21607" actId="26606"/>
          <ac:spMkLst>
            <pc:docMk/>
            <pc:sldMk cId="3167511480" sldId="273"/>
            <ac:spMk id="79" creationId="{1C091803-41C2-48E0-9228-5148460C7479}"/>
          </ac:spMkLst>
        </pc:spChg>
        <pc:spChg chg="add">
          <ac:chgData name="johnmet1111@gmail.com" userId="6b1a90a52e81d3d2" providerId="LiveId" clId="{38820F20-EC21-4BC1-A400-1F278987CF71}" dt="2018-12-03T10:51:32.509" v="21607" actId="26606"/>
          <ac:spMkLst>
            <pc:docMk/>
            <pc:sldMk cId="3167511480" sldId="273"/>
            <ac:spMk id="80" creationId="{B775CD93-9DF2-48CB-9F57-1BCA9A46C7FA}"/>
          </ac:spMkLst>
        </pc:spChg>
        <pc:spChg chg="add">
          <ac:chgData name="johnmet1111@gmail.com" userId="6b1a90a52e81d3d2" providerId="LiveId" clId="{38820F20-EC21-4BC1-A400-1F278987CF71}" dt="2018-12-03T10:51:32.509" v="21607" actId="26606"/>
          <ac:spMkLst>
            <pc:docMk/>
            <pc:sldMk cId="3167511480" sldId="273"/>
            <ac:spMk id="81" creationId="{E186B68C-84BC-4A6E-99D1-EE87483C1349}"/>
          </ac:spMkLst>
        </pc:spChg>
        <pc:grpChg chg="add del">
          <ac:chgData name="johnmet1111@gmail.com" userId="6b1a90a52e81d3d2" providerId="LiveId" clId="{38820F20-EC21-4BC1-A400-1F278987CF71}" dt="2018-12-03T10:51:11.371" v="21596" actId="26606"/>
          <ac:grpSpMkLst>
            <pc:docMk/>
            <pc:sldMk cId="3167511480" sldId="273"/>
            <ac:grpSpMk id="35" creationId="{83118EC2-A2C7-4CDB-887C-21E0B0C437D1}"/>
          </ac:grpSpMkLst>
        </pc:grpChg>
        <pc:grpChg chg="add del">
          <ac:chgData name="johnmet1111@gmail.com" userId="6b1a90a52e81d3d2" providerId="LiveId" clId="{38820F20-EC21-4BC1-A400-1F278987CF71}" dt="2018-12-03T10:51:11.371" v="21596" actId="26606"/>
          <ac:grpSpMkLst>
            <pc:docMk/>
            <pc:sldMk cId="3167511480" sldId="273"/>
            <ac:grpSpMk id="39" creationId="{7CA163AC-F477-454A-9FB4-81324C004BEF}"/>
          </ac:grpSpMkLst>
        </pc:grpChg>
        <pc:picChg chg="add del mod">
          <ac:chgData name="johnmet1111@gmail.com" userId="6b1a90a52e81d3d2" providerId="LiveId" clId="{38820F20-EC21-4BC1-A400-1F278987CF71}" dt="2018-12-03T10:50:13.271" v="21581"/>
          <ac:picMkLst>
            <pc:docMk/>
            <pc:sldMk cId="3167511480" sldId="273"/>
            <ac:picMk id="4" creationId="{0ACC7C5F-B9CC-4075-9333-BFEDACA04147}"/>
          </ac:picMkLst>
        </pc:picChg>
        <pc:picChg chg="add mod ord">
          <ac:chgData name="johnmet1111@gmail.com" userId="6b1a90a52e81d3d2" providerId="LiveId" clId="{38820F20-EC21-4BC1-A400-1F278987CF71}" dt="2018-12-03T10:51:32.509" v="21607" actId="26606"/>
          <ac:picMkLst>
            <pc:docMk/>
            <pc:sldMk cId="3167511480" sldId="273"/>
            <ac:picMk id="5" creationId="{94918138-FC9F-4D04-9A10-B64B84B13EE4}"/>
          </ac:picMkLst>
        </pc:picChg>
        <pc:picChg chg="add del">
          <ac:chgData name="johnmet1111@gmail.com" userId="6b1a90a52e81d3d2" providerId="LiveId" clId="{38820F20-EC21-4BC1-A400-1F278987CF71}" dt="2018-12-03T10:49:24.241" v="21573" actId="26606"/>
          <ac:picMkLst>
            <pc:docMk/>
            <pc:sldMk cId="3167511480" sldId="273"/>
            <ac:picMk id="19" creationId="{AE113210-7872-481A-ADE6-3A05CCAF5EB2}"/>
          </ac:picMkLst>
        </pc:picChg>
        <pc:cxnChg chg="add del">
          <ac:chgData name="johnmet1111@gmail.com" userId="6b1a90a52e81d3d2" providerId="LiveId" clId="{38820F20-EC21-4BC1-A400-1F278987CF71}" dt="2018-12-03T10:49:15.895" v="21567" actId="26606"/>
          <ac:cxnSpMkLst>
            <pc:docMk/>
            <pc:sldMk cId="3167511480" sldId="273"/>
            <ac:cxnSpMk id="11" creationId="{45B5AFC7-2F07-4F7B-9151-E45D7548D8F3}"/>
          </ac:cxnSpMkLst>
        </pc:cxnChg>
        <pc:cxnChg chg="add del">
          <ac:chgData name="johnmet1111@gmail.com" userId="6b1a90a52e81d3d2" providerId="LiveId" clId="{38820F20-EC21-4BC1-A400-1F278987CF71}" dt="2018-12-03T10:49:32.666" v="21579" actId="26606"/>
          <ac:cxnSpMkLst>
            <pc:docMk/>
            <pc:sldMk cId="3167511480" sldId="273"/>
            <ac:cxnSpMk id="12" creationId="{45B5AFC7-2F07-4F7B-9151-E45D7548D8F3}"/>
          </ac:cxnSpMkLst>
        </pc:cxnChg>
      </pc:sldChg>
      <pc:sldChg chg="addSp delSp modSp add mod setBg setClrOvrMap">
        <pc:chgData name="johnmet1111@gmail.com" userId="6b1a90a52e81d3d2" providerId="LiveId" clId="{38820F20-EC21-4BC1-A400-1F278987CF71}" dt="2018-12-03T11:12:35.068" v="21875" actId="1076"/>
        <pc:sldMkLst>
          <pc:docMk/>
          <pc:sldMk cId="1558118329" sldId="274"/>
        </pc:sldMkLst>
        <pc:spChg chg="mod">
          <ac:chgData name="johnmet1111@gmail.com" userId="6b1a90a52e81d3d2" providerId="LiveId" clId="{38820F20-EC21-4BC1-A400-1F278987CF71}" dt="2018-12-03T11:11:24.975" v="21867" actId="26606"/>
          <ac:spMkLst>
            <pc:docMk/>
            <pc:sldMk cId="1558118329" sldId="274"/>
            <ac:spMk id="2" creationId="{9EF8A32F-DA54-4BE1-B0BC-7510C824AAB1}"/>
          </ac:spMkLst>
        </pc:spChg>
        <pc:spChg chg="mod ord">
          <ac:chgData name="johnmet1111@gmail.com" userId="6b1a90a52e81d3d2" providerId="LiveId" clId="{38820F20-EC21-4BC1-A400-1F278987CF71}" dt="2018-12-03T11:11:49.487" v="21870" actId="123"/>
          <ac:spMkLst>
            <pc:docMk/>
            <pc:sldMk cId="1558118329" sldId="274"/>
            <ac:spMk id="3" creationId="{8E7A26C2-CA01-412F-93D2-71287EC9AB2F}"/>
          </ac:spMkLst>
        </pc:spChg>
        <pc:spChg chg="add del">
          <ac:chgData name="johnmet1111@gmail.com" userId="6b1a90a52e81d3d2" providerId="LiveId" clId="{38820F20-EC21-4BC1-A400-1F278987CF71}" dt="2018-12-03T10:53:50.929" v="21635" actId="26606"/>
          <ac:spMkLst>
            <pc:docMk/>
            <pc:sldMk cId="1558118329" sldId="274"/>
            <ac:spMk id="9" creationId="{4038CB10-1F5C-4D54-9DF7-12586DE5B007}"/>
          </ac:spMkLst>
        </pc:spChg>
        <pc:spChg chg="add del">
          <ac:chgData name="johnmet1111@gmail.com" userId="6b1a90a52e81d3d2" providerId="LiveId" clId="{38820F20-EC21-4BC1-A400-1F278987CF71}" dt="2018-12-03T10:53:50.929" v="21635" actId="26606"/>
          <ac:spMkLst>
            <pc:docMk/>
            <pc:sldMk cId="1558118329" sldId="274"/>
            <ac:spMk id="11" creationId="{73ED6512-6858-4552-B699-9A97FE9A4EA2}"/>
          </ac:spMkLst>
        </pc:spChg>
        <pc:spChg chg="add del">
          <ac:chgData name="johnmet1111@gmail.com" userId="6b1a90a52e81d3d2" providerId="LiveId" clId="{38820F20-EC21-4BC1-A400-1F278987CF71}" dt="2018-12-03T11:09:59.662" v="21841" actId="26606"/>
          <ac:spMkLst>
            <pc:docMk/>
            <pc:sldMk cId="1558118329" sldId="274"/>
            <ac:spMk id="16" creationId="{4038CB10-1F5C-4D54-9DF7-12586DE5B007}"/>
          </ac:spMkLst>
        </pc:spChg>
        <pc:spChg chg="add del">
          <ac:chgData name="johnmet1111@gmail.com" userId="6b1a90a52e81d3d2" providerId="LiveId" clId="{38820F20-EC21-4BC1-A400-1F278987CF71}" dt="2018-12-03T11:09:59.662" v="21841" actId="26606"/>
          <ac:spMkLst>
            <pc:docMk/>
            <pc:sldMk cId="1558118329" sldId="274"/>
            <ac:spMk id="18" creationId="{73ED6512-6858-4552-B699-9A97FE9A4EA2}"/>
          </ac:spMkLst>
        </pc:spChg>
        <pc:spChg chg="add del">
          <ac:chgData name="johnmet1111@gmail.com" userId="6b1a90a52e81d3d2" providerId="LiveId" clId="{38820F20-EC21-4BC1-A400-1F278987CF71}" dt="2018-12-03T11:09:42.112" v="21838" actId="26606"/>
          <ac:spMkLst>
            <pc:docMk/>
            <pc:sldMk cId="1558118329" sldId="274"/>
            <ac:spMk id="20" creationId="{CF62D2A7-8207-488C-9F46-316BA81A16C8}"/>
          </ac:spMkLst>
        </pc:spChg>
        <pc:spChg chg="add del">
          <ac:chgData name="johnmet1111@gmail.com" userId="6b1a90a52e81d3d2" providerId="LiveId" clId="{38820F20-EC21-4BC1-A400-1F278987CF71}" dt="2018-12-03T11:09:42.112" v="21838" actId="26606"/>
          <ac:spMkLst>
            <pc:docMk/>
            <pc:sldMk cId="1558118329" sldId="274"/>
            <ac:spMk id="21" creationId="{52AC6D7F-F068-4E11-BB06-F601D89BB980}"/>
          </ac:spMkLst>
        </pc:spChg>
        <pc:spChg chg="add del">
          <ac:chgData name="johnmet1111@gmail.com" userId="6b1a90a52e81d3d2" providerId="LiveId" clId="{38820F20-EC21-4BC1-A400-1F278987CF71}" dt="2018-12-03T11:10:30.967" v="21861" actId="26606"/>
          <ac:spMkLst>
            <pc:docMk/>
            <pc:sldMk cId="1558118329" sldId="274"/>
            <ac:spMk id="22" creationId="{C607803A-4E99-444E-94F7-8785CDDF5849}"/>
          </ac:spMkLst>
        </pc:spChg>
        <pc:spChg chg="add del">
          <ac:chgData name="johnmet1111@gmail.com" userId="6b1a90a52e81d3d2" providerId="LiveId" clId="{38820F20-EC21-4BC1-A400-1F278987CF71}" dt="2018-12-03T11:09:16.191" v="21832" actId="26606"/>
          <ac:spMkLst>
            <pc:docMk/>
            <pc:sldMk cId="1558118329" sldId="274"/>
            <ac:spMk id="23" creationId="{F60FCA6E-0894-46CD-BD49-5955A51E0084}"/>
          </ac:spMkLst>
        </pc:spChg>
        <pc:spChg chg="add del">
          <ac:chgData name="johnmet1111@gmail.com" userId="6b1a90a52e81d3d2" providerId="LiveId" clId="{38820F20-EC21-4BC1-A400-1F278987CF71}" dt="2018-12-03T11:10:30.967" v="21861" actId="26606"/>
          <ac:spMkLst>
            <pc:docMk/>
            <pc:sldMk cId="1558118329" sldId="274"/>
            <ac:spMk id="24" creationId="{2989BE6A-C309-418E-8ADD-1616A980570D}"/>
          </ac:spMkLst>
        </pc:spChg>
        <pc:spChg chg="add del">
          <ac:chgData name="johnmet1111@gmail.com" userId="6b1a90a52e81d3d2" providerId="LiveId" clId="{38820F20-EC21-4BC1-A400-1F278987CF71}" dt="2018-12-03T11:09:16.191" v="21832" actId="26606"/>
          <ac:spMkLst>
            <pc:docMk/>
            <pc:sldMk cId="1558118329" sldId="274"/>
            <ac:spMk id="25" creationId="{E78C6E4B-A1F1-4B6C-97EC-BE997495D6AC}"/>
          </ac:spMkLst>
        </pc:spChg>
        <pc:spChg chg="add del">
          <ac:chgData name="johnmet1111@gmail.com" userId="6b1a90a52e81d3d2" providerId="LiveId" clId="{38820F20-EC21-4BC1-A400-1F278987CF71}" dt="2018-12-03T11:10:08.456" v="21844" actId="26606"/>
          <ac:spMkLst>
            <pc:docMk/>
            <pc:sldMk cId="1558118329" sldId="274"/>
            <ac:spMk id="26" creationId="{4038CB10-1F5C-4D54-9DF7-12586DE5B007}"/>
          </ac:spMkLst>
        </pc:spChg>
        <pc:spChg chg="add del">
          <ac:chgData name="johnmet1111@gmail.com" userId="6b1a90a52e81d3d2" providerId="LiveId" clId="{38820F20-EC21-4BC1-A400-1F278987CF71}" dt="2018-12-03T11:09:27.636" v="21834" actId="26606"/>
          <ac:spMkLst>
            <pc:docMk/>
            <pc:sldMk cId="1558118329" sldId="274"/>
            <ac:spMk id="27" creationId="{F7194F93-1F71-4A70-9DF1-28F183771111}"/>
          </ac:spMkLst>
        </pc:spChg>
        <pc:spChg chg="add del">
          <ac:chgData name="johnmet1111@gmail.com" userId="6b1a90a52e81d3d2" providerId="LiveId" clId="{38820F20-EC21-4BC1-A400-1F278987CF71}" dt="2018-12-03T11:09:27.636" v="21834" actId="26606"/>
          <ac:spMkLst>
            <pc:docMk/>
            <pc:sldMk cId="1558118329" sldId="274"/>
            <ac:spMk id="28" creationId="{E4F9F79B-A093-478E-96B5-EE02BC93A858}"/>
          </ac:spMkLst>
        </pc:spChg>
        <pc:spChg chg="add del">
          <ac:chgData name="johnmet1111@gmail.com" userId="6b1a90a52e81d3d2" providerId="LiveId" clId="{38820F20-EC21-4BC1-A400-1F278987CF71}" dt="2018-12-03T11:09:27.636" v="21834" actId="26606"/>
          <ac:spMkLst>
            <pc:docMk/>
            <pc:sldMk cId="1558118329" sldId="274"/>
            <ac:spMk id="29" creationId="{9BBC0C84-DC2A-43AE-9576-0A44295E8B9C}"/>
          </ac:spMkLst>
        </pc:spChg>
        <pc:spChg chg="add del">
          <ac:chgData name="johnmet1111@gmail.com" userId="6b1a90a52e81d3d2" providerId="LiveId" clId="{38820F20-EC21-4BC1-A400-1F278987CF71}" dt="2018-12-03T11:10:08.456" v="21844" actId="26606"/>
          <ac:spMkLst>
            <pc:docMk/>
            <pc:sldMk cId="1558118329" sldId="274"/>
            <ac:spMk id="31" creationId="{73ED6512-6858-4552-B699-9A97FE9A4EA2}"/>
          </ac:spMkLst>
        </pc:spChg>
        <pc:spChg chg="add del">
          <ac:chgData name="johnmet1111@gmail.com" userId="6b1a90a52e81d3d2" providerId="LiveId" clId="{38820F20-EC21-4BC1-A400-1F278987CF71}" dt="2018-12-03T11:10:09.482" v="21846" actId="26606"/>
          <ac:spMkLst>
            <pc:docMk/>
            <pc:sldMk cId="1558118329" sldId="274"/>
            <ac:spMk id="33" creationId="{C607803A-4E99-444E-94F7-8785CDDF5849}"/>
          </ac:spMkLst>
        </pc:spChg>
        <pc:spChg chg="add del">
          <ac:chgData name="johnmet1111@gmail.com" userId="6b1a90a52e81d3d2" providerId="LiveId" clId="{38820F20-EC21-4BC1-A400-1F278987CF71}" dt="2018-12-03T11:10:09.482" v="21846" actId="26606"/>
          <ac:spMkLst>
            <pc:docMk/>
            <pc:sldMk cId="1558118329" sldId="274"/>
            <ac:spMk id="34" creationId="{2989BE6A-C309-418E-8ADD-1616A980570D}"/>
          </ac:spMkLst>
        </pc:spChg>
        <pc:spChg chg="add del">
          <ac:chgData name="johnmet1111@gmail.com" userId="6b1a90a52e81d3d2" providerId="LiveId" clId="{38820F20-EC21-4BC1-A400-1F278987CF71}" dt="2018-12-03T11:10:27.751" v="21854" actId="26606"/>
          <ac:spMkLst>
            <pc:docMk/>
            <pc:sldMk cId="1558118329" sldId="274"/>
            <ac:spMk id="35" creationId="{EDA40B90-E281-4108-8CC2-959D5F95070A}"/>
          </ac:spMkLst>
        </pc:spChg>
        <pc:spChg chg="add del">
          <ac:chgData name="johnmet1111@gmail.com" userId="6b1a90a52e81d3d2" providerId="LiveId" clId="{38820F20-EC21-4BC1-A400-1F278987CF71}" dt="2018-12-03T11:10:13.823" v="21850" actId="26606"/>
          <ac:spMkLst>
            <pc:docMk/>
            <pc:sldMk cId="1558118329" sldId="274"/>
            <ac:spMk id="38" creationId="{11C59EDF-5A1E-404D-B55D-8AEA5D8D6D62}"/>
          </ac:spMkLst>
        </pc:spChg>
        <pc:spChg chg="add del">
          <ac:chgData name="johnmet1111@gmail.com" userId="6b1a90a52e81d3d2" providerId="LiveId" clId="{38820F20-EC21-4BC1-A400-1F278987CF71}" dt="2018-12-03T11:10:13.823" v="21850" actId="26606"/>
          <ac:spMkLst>
            <pc:docMk/>
            <pc:sldMk cId="1558118329" sldId="274"/>
            <ac:spMk id="39" creationId="{FEE0385D-4151-43AA-9C6B-0365E103172D}"/>
          </ac:spMkLst>
        </pc:spChg>
        <pc:spChg chg="add del">
          <ac:chgData name="johnmet1111@gmail.com" userId="6b1a90a52e81d3d2" providerId="LiveId" clId="{38820F20-EC21-4BC1-A400-1F278987CF71}" dt="2018-12-03T11:10:23.418" v="21852" actId="26606"/>
          <ac:spMkLst>
            <pc:docMk/>
            <pc:sldMk cId="1558118329" sldId="274"/>
            <ac:spMk id="41" creationId="{F60FCA6E-0894-46CD-BD49-5955A51E0084}"/>
          </ac:spMkLst>
        </pc:spChg>
        <pc:spChg chg="add del">
          <ac:chgData name="johnmet1111@gmail.com" userId="6b1a90a52e81d3d2" providerId="LiveId" clId="{38820F20-EC21-4BC1-A400-1F278987CF71}" dt="2018-12-03T11:10:23.418" v="21852" actId="26606"/>
          <ac:spMkLst>
            <pc:docMk/>
            <pc:sldMk cId="1558118329" sldId="274"/>
            <ac:spMk id="42" creationId="{E78C6E4B-A1F1-4B6C-97EC-BE997495D6AC}"/>
          </ac:spMkLst>
        </pc:spChg>
        <pc:spChg chg="add del">
          <ac:chgData name="johnmet1111@gmail.com" userId="6b1a90a52e81d3d2" providerId="LiveId" clId="{38820F20-EC21-4BC1-A400-1F278987CF71}" dt="2018-12-03T11:10:27.751" v="21854" actId="26606"/>
          <ac:spMkLst>
            <pc:docMk/>
            <pc:sldMk cId="1558118329" sldId="274"/>
            <ac:spMk id="44" creationId="{0EA0C3AC-2A72-484B-B07D-F2CC519F1201}"/>
          </ac:spMkLst>
        </pc:spChg>
        <pc:spChg chg="add del">
          <ac:chgData name="johnmet1111@gmail.com" userId="6b1a90a52e81d3d2" providerId="LiveId" clId="{38820F20-EC21-4BC1-A400-1F278987CF71}" dt="2018-12-03T11:10:27.751" v="21854" actId="26606"/>
          <ac:spMkLst>
            <pc:docMk/>
            <pc:sldMk cId="1558118329" sldId="274"/>
            <ac:spMk id="45" creationId="{986477EF-3991-4D07-9F11-9E887C340C78}"/>
          </ac:spMkLst>
        </pc:spChg>
        <pc:spChg chg="add del">
          <ac:chgData name="johnmet1111@gmail.com" userId="6b1a90a52e81d3d2" providerId="LiveId" clId="{38820F20-EC21-4BC1-A400-1F278987CF71}" dt="2018-12-03T11:10:27.751" v="21854" actId="26606"/>
          <ac:spMkLst>
            <pc:docMk/>
            <pc:sldMk cId="1558118329" sldId="274"/>
            <ac:spMk id="46" creationId="{A23F8109-B0C1-4D0F-A1B4-C89C9AD70484}"/>
          </ac:spMkLst>
        </pc:spChg>
        <pc:spChg chg="add del">
          <ac:chgData name="johnmet1111@gmail.com" userId="6b1a90a52e81d3d2" providerId="LiveId" clId="{38820F20-EC21-4BC1-A400-1F278987CF71}" dt="2018-12-03T11:10:28.606" v="21856" actId="26606"/>
          <ac:spMkLst>
            <pc:docMk/>
            <pc:sldMk cId="1558118329" sldId="274"/>
            <ac:spMk id="48" creationId="{11C59EDF-5A1E-404D-B55D-8AEA5D8D6D62}"/>
          </ac:spMkLst>
        </pc:spChg>
        <pc:spChg chg="add del">
          <ac:chgData name="johnmet1111@gmail.com" userId="6b1a90a52e81d3d2" providerId="LiveId" clId="{38820F20-EC21-4BC1-A400-1F278987CF71}" dt="2018-12-03T11:10:28.606" v="21856" actId="26606"/>
          <ac:spMkLst>
            <pc:docMk/>
            <pc:sldMk cId="1558118329" sldId="274"/>
            <ac:spMk id="49" creationId="{FEE0385D-4151-43AA-9C6B-0365E103172D}"/>
          </ac:spMkLst>
        </pc:spChg>
        <pc:spChg chg="add del">
          <ac:chgData name="johnmet1111@gmail.com" userId="6b1a90a52e81d3d2" providerId="LiveId" clId="{38820F20-EC21-4BC1-A400-1F278987CF71}" dt="2018-12-03T11:10:29.528" v="21858" actId="26606"/>
          <ac:spMkLst>
            <pc:docMk/>
            <pc:sldMk cId="1558118329" sldId="274"/>
            <ac:spMk id="51" creationId="{F60FCA6E-0894-46CD-BD49-5955A51E0084}"/>
          </ac:spMkLst>
        </pc:spChg>
        <pc:spChg chg="add del">
          <ac:chgData name="johnmet1111@gmail.com" userId="6b1a90a52e81d3d2" providerId="LiveId" clId="{38820F20-EC21-4BC1-A400-1F278987CF71}" dt="2018-12-03T11:10:29.528" v="21858" actId="26606"/>
          <ac:spMkLst>
            <pc:docMk/>
            <pc:sldMk cId="1558118329" sldId="274"/>
            <ac:spMk id="52" creationId="{E78C6E4B-A1F1-4B6C-97EC-BE997495D6AC}"/>
          </ac:spMkLst>
        </pc:spChg>
        <pc:spChg chg="add del">
          <ac:chgData name="johnmet1111@gmail.com" userId="6b1a90a52e81d3d2" providerId="LiveId" clId="{38820F20-EC21-4BC1-A400-1F278987CF71}" dt="2018-12-03T11:10:30.967" v="21860" actId="26606"/>
          <ac:spMkLst>
            <pc:docMk/>
            <pc:sldMk cId="1558118329" sldId="274"/>
            <ac:spMk id="54" creationId="{11C59EDF-5A1E-404D-B55D-8AEA5D8D6D62}"/>
          </ac:spMkLst>
        </pc:spChg>
        <pc:spChg chg="add del">
          <ac:chgData name="johnmet1111@gmail.com" userId="6b1a90a52e81d3d2" providerId="LiveId" clId="{38820F20-EC21-4BC1-A400-1F278987CF71}" dt="2018-12-03T11:10:30.967" v="21860" actId="26606"/>
          <ac:spMkLst>
            <pc:docMk/>
            <pc:sldMk cId="1558118329" sldId="274"/>
            <ac:spMk id="55" creationId="{FEE0385D-4151-43AA-9C6B-0365E103172D}"/>
          </ac:spMkLst>
        </pc:spChg>
        <pc:spChg chg="add del">
          <ac:chgData name="johnmet1111@gmail.com" userId="6b1a90a52e81d3d2" providerId="LiveId" clId="{38820F20-EC21-4BC1-A400-1F278987CF71}" dt="2018-12-03T11:11:24.975" v="21867" actId="26606"/>
          <ac:spMkLst>
            <pc:docMk/>
            <pc:sldMk cId="1558118329" sldId="274"/>
            <ac:spMk id="57" creationId="{F60FCA6E-0894-46CD-BD49-5955A51E0084}"/>
          </ac:spMkLst>
        </pc:spChg>
        <pc:spChg chg="add del">
          <ac:chgData name="johnmet1111@gmail.com" userId="6b1a90a52e81d3d2" providerId="LiveId" clId="{38820F20-EC21-4BC1-A400-1F278987CF71}" dt="2018-12-03T11:11:24.975" v="21867" actId="26606"/>
          <ac:spMkLst>
            <pc:docMk/>
            <pc:sldMk cId="1558118329" sldId="274"/>
            <ac:spMk id="58" creationId="{E78C6E4B-A1F1-4B6C-97EC-BE997495D6AC}"/>
          </ac:spMkLst>
        </pc:spChg>
        <pc:spChg chg="add del">
          <ac:chgData name="johnmet1111@gmail.com" userId="6b1a90a52e81d3d2" providerId="LiveId" clId="{38820F20-EC21-4BC1-A400-1F278987CF71}" dt="2018-12-03T11:11:24.959" v="21866" actId="26606"/>
          <ac:spMkLst>
            <pc:docMk/>
            <pc:sldMk cId="1558118329" sldId="274"/>
            <ac:spMk id="63" creationId="{F60FCA6E-0894-46CD-BD49-5955A51E0084}"/>
          </ac:spMkLst>
        </pc:spChg>
        <pc:spChg chg="add del">
          <ac:chgData name="johnmet1111@gmail.com" userId="6b1a90a52e81d3d2" providerId="LiveId" clId="{38820F20-EC21-4BC1-A400-1F278987CF71}" dt="2018-12-03T11:11:24.959" v="21866" actId="26606"/>
          <ac:spMkLst>
            <pc:docMk/>
            <pc:sldMk cId="1558118329" sldId="274"/>
            <ac:spMk id="65" creationId="{E78C6E4B-A1F1-4B6C-97EC-BE997495D6AC}"/>
          </ac:spMkLst>
        </pc:spChg>
        <pc:spChg chg="add">
          <ac:chgData name="johnmet1111@gmail.com" userId="6b1a90a52e81d3d2" providerId="LiveId" clId="{38820F20-EC21-4BC1-A400-1F278987CF71}" dt="2018-12-03T11:11:24.975" v="21867" actId="26606"/>
          <ac:spMkLst>
            <pc:docMk/>
            <pc:sldMk cId="1558118329" sldId="274"/>
            <ac:spMk id="67" creationId="{A23F8109-B0C1-4D0F-A1B4-C89C9AD70484}"/>
          </ac:spMkLst>
        </pc:spChg>
        <pc:spChg chg="add">
          <ac:chgData name="johnmet1111@gmail.com" userId="6b1a90a52e81d3d2" providerId="LiveId" clId="{38820F20-EC21-4BC1-A400-1F278987CF71}" dt="2018-12-03T11:11:24.975" v="21867" actId="26606"/>
          <ac:spMkLst>
            <pc:docMk/>
            <pc:sldMk cId="1558118329" sldId="274"/>
            <ac:spMk id="68" creationId="{0EA0C3AC-2A72-484B-B07D-F2CC519F1201}"/>
          </ac:spMkLst>
        </pc:spChg>
        <pc:spChg chg="add">
          <ac:chgData name="johnmet1111@gmail.com" userId="6b1a90a52e81d3d2" providerId="LiveId" clId="{38820F20-EC21-4BC1-A400-1F278987CF71}" dt="2018-12-03T11:11:24.975" v="21867" actId="26606"/>
          <ac:spMkLst>
            <pc:docMk/>
            <pc:sldMk cId="1558118329" sldId="274"/>
            <ac:spMk id="69" creationId="{EDA40B90-E281-4108-8CC2-959D5F95070A}"/>
          </ac:spMkLst>
        </pc:spChg>
        <pc:spChg chg="add">
          <ac:chgData name="johnmet1111@gmail.com" userId="6b1a90a52e81d3d2" providerId="LiveId" clId="{38820F20-EC21-4BC1-A400-1F278987CF71}" dt="2018-12-03T11:11:24.975" v="21867" actId="26606"/>
          <ac:spMkLst>
            <pc:docMk/>
            <pc:sldMk cId="1558118329" sldId="274"/>
            <ac:spMk id="70" creationId="{986477EF-3991-4D07-9F11-9E887C340C78}"/>
          </ac:spMkLst>
        </pc:spChg>
        <pc:picChg chg="add del mod">
          <ac:chgData name="johnmet1111@gmail.com" userId="6b1a90a52e81d3d2" providerId="LiveId" clId="{38820F20-EC21-4BC1-A400-1F278987CF71}" dt="2018-12-03T10:53:35.183" v="21633"/>
          <ac:picMkLst>
            <pc:docMk/>
            <pc:sldMk cId="1558118329" sldId="274"/>
            <ac:picMk id="4" creationId="{8ACC087E-F9DA-457E-B11E-C1A2BBFE7811}"/>
          </ac:picMkLst>
        </pc:picChg>
        <pc:picChg chg="add mod ord">
          <ac:chgData name="johnmet1111@gmail.com" userId="6b1a90a52e81d3d2" providerId="LiveId" clId="{38820F20-EC21-4BC1-A400-1F278987CF71}" dt="2018-12-03T11:12:35.068" v="21875" actId="1076"/>
          <ac:picMkLst>
            <pc:docMk/>
            <pc:sldMk cId="1558118329" sldId="274"/>
            <ac:picMk id="5" creationId="{905AC5B3-9757-42EF-947D-944028CF4414}"/>
          </ac:picMkLst>
        </pc:picChg>
        <pc:cxnChg chg="add del">
          <ac:chgData name="johnmet1111@gmail.com" userId="6b1a90a52e81d3d2" providerId="LiveId" clId="{38820F20-EC21-4BC1-A400-1F278987CF71}" dt="2018-12-03T11:09:27.636" v="21834" actId="26606"/>
          <ac:cxnSpMkLst>
            <pc:docMk/>
            <pc:sldMk cId="1558118329" sldId="274"/>
            <ac:cxnSpMk id="30" creationId="{D4C22394-EBC2-4FAF-A555-6C02D589EED7}"/>
          </ac:cxnSpMkLst>
        </pc:cxnChg>
        <pc:cxnChg chg="add del">
          <ac:chgData name="johnmet1111@gmail.com" userId="6b1a90a52e81d3d2" providerId="LiveId" clId="{38820F20-EC21-4BC1-A400-1F278987CF71}" dt="2018-12-03T11:10:12.257" v="21848" actId="26606"/>
          <ac:cxnSpMkLst>
            <pc:docMk/>
            <pc:sldMk cId="1558118329" sldId="274"/>
            <ac:cxnSpMk id="36" creationId="{39B7FDC9-F0CE-43A7-9F2A-83DD09DC3453}"/>
          </ac:cxnSpMkLst>
        </pc:cxnChg>
      </pc:sldChg>
      <pc:sldChg chg="addSp delSp modSp add mod setBg setClrOvrMap">
        <pc:chgData name="johnmet1111@gmail.com" userId="6b1a90a52e81d3d2" providerId="LiveId" clId="{38820F20-EC21-4BC1-A400-1F278987CF71}" dt="2018-12-03T10:53:21.407" v="21632" actId="20577"/>
        <pc:sldMkLst>
          <pc:docMk/>
          <pc:sldMk cId="15338623" sldId="276"/>
        </pc:sldMkLst>
        <pc:spChg chg="mod">
          <ac:chgData name="johnmet1111@gmail.com" userId="6b1a90a52e81d3d2" providerId="LiveId" clId="{38820F20-EC21-4BC1-A400-1F278987CF71}" dt="2018-12-03T10:53:21.407" v="21632" actId="20577"/>
          <ac:spMkLst>
            <pc:docMk/>
            <pc:sldMk cId="15338623" sldId="276"/>
            <ac:spMk id="2" creationId="{C2A4C85B-3C13-4DEC-81D8-B1885A872268}"/>
          </ac:spMkLst>
        </pc:spChg>
        <pc:spChg chg="del mod">
          <ac:chgData name="johnmet1111@gmail.com" userId="6b1a90a52e81d3d2" providerId="LiveId" clId="{38820F20-EC21-4BC1-A400-1F278987CF71}" dt="2018-11-27T19:00:19.105" v="13207" actId="1076"/>
          <ac:spMkLst>
            <pc:docMk/>
            <pc:sldMk cId="15338623" sldId="276"/>
            <ac:spMk id="3" creationId="{0D5121D5-32D2-4AC7-ABA9-6F5B432B4E84}"/>
          </ac:spMkLst>
        </pc:spChg>
        <pc:spChg chg="mod">
          <ac:chgData name="johnmet1111@gmail.com" userId="6b1a90a52e81d3d2" providerId="LiveId" clId="{38820F20-EC21-4BC1-A400-1F278987CF71}" dt="2018-12-03T10:53:07.819" v="21612" actId="26606"/>
          <ac:spMkLst>
            <pc:docMk/>
            <pc:sldMk cId="15338623" sldId="276"/>
            <ac:spMk id="4" creationId="{5D338062-3B48-480F-AB32-36CD81977DB4}"/>
          </ac:spMkLst>
        </pc:spChg>
        <pc:spChg chg="add mod">
          <ac:chgData name="johnmet1111@gmail.com" userId="6b1a90a52e81d3d2" providerId="LiveId" clId="{38820F20-EC21-4BC1-A400-1F278987CF71}" dt="2018-11-27T19:01:04.840" v="13214" actId="1076"/>
          <ac:spMkLst>
            <pc:docMk/>
            <pc:sldMk cId="15338623" sldId="276"/>
            <ac:spMk id="6" creationId="{B4A39D38-6DA2-42D6-8A31-265EC68439BA}"/>
          </ac:spMkLst>
        </pc:spChg>
        <pc:spChg chg="add del">
          <ac:chgData name="johnmet1111@gmail.com" userId="6b1a90a52e81d3d2" providerId="LiveId" clId="{38820F20-EC21-4BC1-A400-1F278987CF71}" dt="2018-12-03T10:53:07.787" v="21611" actId="26606"/>
          <ac:spMkLst>
            <pc:docMk/>
            <pc:sldMk cId="15338623" sldId="276"/>
            <ac:spMk id="12" creationId="{E862BE82-D00D-42C1-BF16-93AA37870C32}"/>
          </ac:spMkLst>
        </pc:spChg>
        <pc:spChg chg="add del">
          <ac:chgData name="johnmet1111@gmail.com" userId="6b1a90a52e81d3d2" providerId="LiveId" clId="{38820F20-EC21-4BC1-A400-1F278987CF71}" dt="2018-12-03T10:53:07.787" v="21611" actId="26606"/>
          <ac:spMkLst>
            <pc:docMk/>
            <pc:sldMk cId="15338623" sldId="276"/>
            <ac:spMk id="14" creationId="{F6D92C2D-1D3D-4974-918C-06579FB354A9}"/>
          </ac:spMkLst>
        </pc:spChg>
        <pc:spChg chg="add">
          <ac:chgData name="johnmet1111@gmail.com" userId="6b1a90a52e81d3d2" providerId="LiveId" clId="{38820F20-EC21-4BC1-A400-1F278987CF71}" dt="2018-12-03T10:53:07.819" v="21612" actId="26606"/>
          <ac:spMkLst>
            <pc:docMk/>
            <pc:sldMk cId="15338623" sldId="276"/>
            <ac:spMk id="16" creationId="{F60FCA6E-0894-46CD-BD49-5955A51E0084}"/>
          </ac:spMkLst>
        </pc:spChg>
        <pc:spChg chg="add">
          <ac:chgData name="johnmet1111@gmail.com" userId="6b1a90a52e81d3d2" providerId="LiveId" clId="{38820F20-EC21-4BC1-A400-1F278987CF71}" dt="2018-12-03T10:53:07.819" v="21612" actId="26606"/>
          <ac:spMkLst>
            <pc:docMk/>
            <pc:sldMk cId="15338623" sldId="276"/>
            <ac:spMk id="17" creationId="{E78C6E4B-A1F1-4B6C-97EC-BE997495D6AC}"/>
          </ac:spMkLst>
        </pc:spChg>
        <pc:graphicFrameChg chg="add">
          <ac:chgData name="johnmet1111@gmail.com" userId="6b1a90a52e81d3d2" providerId="LiveId" clId="{38820F20-EC21-4BC1-A400-1F278987CF71}" dt="2018-12-03T10:53:07.819" v="21612" actId="26606"/>
          <ac:graphicFrameMkLst>
            <pc:docMk/>
            <pc:sldMk cId="15338623" sldId="276"/>
            <ac:graphicFrameMk id="7" creationId="{1A70ABA1-0A14-4B78-B435-31206C32C770}"/>
          </ac:graphicFrameMkLst>
        </pc:graphicFrameChg>
        <pc:graphicFrameChg chg="del mod modGraphic">
          <ac:chgData name="johnmet1111@gmail.com" userId="6b1a90a52e81d3d2" providerId="LiveId" clId="{38820F20-EC21-4BC1-A400-1F278987CF71}" dt="2018-12-03T10:53:07.819" v="21612" actId="26606"/>
          <ac:graphicFrameMkLst>
            <pc:docMk/>
            <pc:sldMk cId="15338623" sldId="276"/>
            <ac:graphicFrameMk id="18" creationId="{1A70ABA1-0A14-4B78-B435-31206C32C770}"/>
          </ac:graphicFrameMkLst>
        </pc:graphicFrameChg>
        <pc:picChg chg="add del mod">
          <ac:chgData name="johnmet1111@gmail.com" userId="6b1a90a52e81d3d2" providerId="LiveId" clId="{38820F20-EC21-4BC1-A400-1F278987CF71}" dt="2018-11-27T19:01:04.840" v="13214" actId="1076"/>
          <ac:picMkLst>
            <pc:docMk/>
            <pc:sldMk cId="15338623" sldId="276"/>
            <ac:picMk id="5" creationId="{4695C4D3-7109-4DA3-996A-EB5ED4347349}"/>
          </ac:picMkLst>
        </pc:picChg>
      </pc:sldChg>
      <pc:sldChg chg="addSp delSp modSp add mod setBg setClrOvrMap delDesignElem">
        <pc:chgData name="johnmet1111@gmail.com" userId="6b1a90a52e81d3d2" providerId="LiveId" clId="{38820F20-EC21-4BC1-A400-1F278987CF71}" dt="2018-12-03T10:20:15.550" v="21463"/>
        <pc:sldMkLst>
          <pc:docMk/>
          <pc:sldMk cId="3158494915" sldId="277"/>
        </pc:sldMkLst>
        <pc:spChg chg="mod ord">
          <ac:chgData name="johnmet1111@gmail.com" userId="6b1a90a52e81d3d2" providerId="LiveId" clId="{38820F20-EC21-4BC1-A400-1F278987CF71}" dt="2018-12-02T17:54:47.662" v="18234"/>
          <ac:spMkLst>
            <pc:docMk/>
            <pc:sldMk cId="3158494915" sldId="277"/>
            <ac:spMk id="2" creationId="{A6B3B95C-640B-4C1E-B88A-A6ABC0E34DD9}"/>
          </ac:spMkLst>
        </pc:spChg>
        <pc:spChg chg="del">
          <ac:chgData name="johnmet1111@gmail.com" userId="6b1a90a52e81d3d2" providerId="LiveId" clId="{38820F20-EC21-4BC1-A400-1F278987CF71}" dt="2018-12-02T10:45:38.443" v="14284" actId="931"/>
          <ac:spMkLst>
            <pc:docMk/>
            <pc:sldMk cId="3158494915" sldId="277"/>
            <ac:spMk id="3" creationId="{586029DF-6962-4B95-8557-6BD3D557C011}"/>
          </ac:spMkLst>
        </pc:spChg>
        <pc:spChg chg="add mod ord">
          <ac:chgData name="johnmet1111@gmail.com" userId="6b1a90a52e81d3d2" providerId="LiveId" clId="{38820F20-EC21-4BC1-A400-1F278987CF71}" dt="2018-12-02T10:49:31.653" v="14338" actId="26606"/>
          <ac:spMkLst>
            <pc:docMk/>
            <pc:sldMk cId="3158494915" sldId="277"/>
            <ac:spMk id="6" creationId="{ADCD3417-A13F-484C-8B8A-5AB7F71D8388}"/>
          </ac:spMkLst>
        </pc:spChg>
        <pc:spChg chg="add del mod">
          <ac:chgData name="johnmet1111@gmail.com" userId="6b1a90a52e81d3d2" providerId="LiveId" clId="{38820F20-EC21-4BC1-A400-1F278987CF71}" dt="2018-12-02T10:46:13.052" v="14286" actId="931"/>
          <ac:spMkLst>
            <pc:docMk/>
            <pc:sldMk cId="3158494915" sldId="277"/>
            <ac:spMk id="7" creationId="{5E22D6E5-296C-4FCD-9F51-7F6ACAF7A147}"/>
          </ac:spMkLst>
        </pc:spChg>
        <pc:spChg chg="add mod">
          <ac:chgData name="johnmet1111@gmail.com" userId="6b1a90a52e81d3d2" providerId="LiveId" clId="{38820F20-EC21-4BC1-A400-1F278987CF71}" dt="2018-12-02T10:49:31.653" v="14338" actId="26606"/>
          <ac:spMkLst>
            <pc:docMk/>
            <pc:sldMk cId="3158494915" sldId="277"/>
            <ac:spMk id="10" creationId="{C0D444AC-C952-441D-940B-1CF13B7B2436}"/>
          </ac:spMkLst>
        </pc:spChg>
        <pc:spChg chg="add del">
          <ac:chgData name="johnmet1111@gmail.com" userId="6b1a90a52e81d3d2" providerId="LiveId" clId="{38820F20-EC21-4BC1-A400-1F278987CF71}" dt="2018-12-02T10:46:44.944" v="14288" actId="26606"/>
          <ac:spMkLst>
            <pc:docMk/>
            <pc:sldMk cId="3158494915" sldId="277"/>
            <ac:spMk id="15" creationId="{0AA091A6-AB54-4BF8-B723-5E8E1C63608F}"/>
          </ac:spMkLst>
        </pc:spChg>
        <pc:spChg chg="add del">
          <ac:chgData name="johnmet1111@gmail.com" userId="6b1a90a52e81d3d2" providerId="LiveId" clId="{38820F20-EC21-4BC1-A400-1F278987CF71}" dt="2018-12-02T10:47:16.018" v="14296" actId="26606"/>
          <ac:spMkLst>
            <pc:docMk/>
            <pc:sldMk cId="3158494915" sldId="277"/>
            <ac:spMk id="17" creationId="{047C8CCB-F95D-4249-92DD-651249D3535A}"/>
          </ac:spMkLst>
        </pc:spChg>
        <pc:spChg chg="add del">
          <ac:chgData name="johnmet1111@gmail.com" userId="6b1a90a52e81d3d2" providerId="LiveId" clId="{38820F20-EC21-4BC1-A400-1F278987CF71}" dt="2018-12-02T10:46:44.944" v="14288" actId="26606"/>
          <ac:spMkLst>
            <pc:docMk/>
            <pc:sldMk cId="3158494915" sldId="277"/>
            <ac:spMk id="18" creationId="{3CD9DF72-87A3-404E-A828-84CBF11A8303}"/>
          </ac:spMkLst>
        </pc:spChg>
        <pc:spChg chg="add del">
          <ac:chgData name="johnmet1111@gmail.com" userId="6b1a90a52e81d3d2" providerId="LiveId" clId="{38820F20-EC21-4BC1-A400-1F278987CF71}" dt="2018-12-02T10:46:52.789" v="14290" actId="26606"/>
          <ac:spMkLst>
            <pc:docMk/>
            <pc:sldMk cId="3158494915" sldId="277"/>
            <ac:spMk id="22" creationId="{4038CB10-1F5C-4D54-9DF7-12586DE5B007}"/>
          </ac:spMkLst>
        </pc:spChg>
        <pc:spChg chg="add del">
          <ac:chgData name="johnmet1111@gmail.com" userId="6b1a90a52e81d3d2" providerId="LiveId" clId="{38820F20-EC21-4BC1-A400-1F278987CF71}" dt="2018-12-02T10:46:52.789" v="14290" actId="26606"/>
          <ac:spMkLst>
            <pc:docMk/>
            <pc:sldMk cId="3158494915" sldId="277"/>
            <ac:spMk id="24" creationId="{73ED6512-6858-4552-B699-9A97FE9A4EA2}"/>
          </ac:spMkLst>
        </pc:spChg>
        <pc:spChg chg="add del">
          <ac:chgData name="johnmet1111@gmail.com" userId="6b1a90a52e81d3d2" providerId="LiveId" clId="{38820F20-EC21-4BC1-A400-1F278987CF71}" dt="2018-12-02T10:46:52.789" v="14290" actId="26606"/>
          <ac:spMkLst>
            <pc:docMk/>
            <pc:sldMk cId="3158494915" sldId="277"/>
            <ac:spMk id="25" creationId="{020A2F25-A121-45C8-88AF-9FAEC434C962}"/>
          </ac:spMkLst>
        </pc:spChg>
        <pc:spChg chg="add del">
          <ac:chgData name="johnmet1111@gmail.com" userId="6b1a90a52e81d3d2" providerId="LiveId" clId="{38820F20-EC21-4BC1-A400-1F278987CF71}" dt="2018-12-02T10:47:01.104" v="14292" actId="26606"/>
          <ac:spMkLst>
            <pc:docMk/>
            <pc:sldMk cId="3158494915" sldId="277"/>
            <ac:spMk id="29" creationId="{569C1A01-6FB5-43CE-ADCC-936728ACAC0D}"/>
          </ac:spMkLst>
        </pc:spChg>
        <pc:spChg chg="add del">
          <ac:chgData name="johnmet1111@gmail.com" userId="6b1a90a52e81d3d2" providerId="LiveId" clId="{38820F20-EC21-4BC1-A400-1F278987CF71}" dt="2018-12-02T10:47:01.104" v="14292" actId="26606"/>
          <ac:spMkLst>
            <pc:docMk/>
            <pc:sldMk cId="3158494915" sldId="277"/>
            <ac:spMk id="30" creationId="{60F8E8FB-ADF5-445E-8791-0A7C0595C43F}"/>
          </ac:spMkLst>
        </pc:spChg>
        <pc:spChg chg="add del">
          <ac:chgData name="johnmet1111@gmail.com" userId="6b1a90a52e81d3d2" providerId="LiveId" clId="{38820F20-EC21-4BC1-A400-1F278987CF71}" dt="2018-12-02T10:47:06.669" v="14294" actId="26606"/>
          <ac:spMkLst>
            <pc:docMk/>
            <pc:sldMk cId="3158494915" sldId="277"/>
            <ac:spMk id="33" creationId="{880C1D13-7AB2-4265-BE38-6D0A308BE289}"/>
          </ac:spMkLst>
        </pc:spChg>
        <pc:spChg chg="add del">
          <ac:chgData name="johnmet1111@gmail.com" userId="6b1a90a52e81d3d2" providerId="LiveId" clId="{38820F20-EC21-4BC1-A400-1F278987CF71}" dt="2018-12-02T10:47:16.018" v="14296" actId="26606"/>
          <ac:spMkLst>
            <pc:docMk/>
            <pc:sldMk cId="3158494915" sldId="277"/>
            <ac:spMk id="35" creationId="{6753252F-4873-4F63-801D-CC719279A7D5}"/>
          </ac:spMkLst>
        </pc:spChg>
        <pc:spChg chg="add del">
          <ac:chgData name="johnmet1111@gmail.com" userId="6b1a90a52e81d3d2" providerId="LiveId" clId="{38820F20-EC21-4BC1-A400-1F278987CF71}" dt="2018-12-02T10:47:18.040" v="14298" actId="26606"/>
          <ac:spMkLst>
            <pc:docMk/>
            <pc:sldMk cId="3158494915" sldId="277"/>
            <ac:spMk id="37" creationId="{1707FC24-6981-43D9-B525-C7832BA22463}"/>
          </ac:spMkLst>
        </pc:spChg>
        <pc:spChg chg="add del">
          <ac:chgData name="johnmet1111@gmail.com" userId="6b1a90a52e81d3d2" providerId="LiveId" clId="{38820F20-EC21-4BC1-A400-1F278987CF71}" dt="2018-12-02T10:47:21.440" v="14300" actId="26606"/>
          <ac:spMkLst>
            <pc:docMk/>
            <pc:sldMk cId="3158494915" sldId="277"/>
            <ac:spMk id="40" creationId="{3CD9DF72-87A3-404E-A828-84CBF11A8303}"/>
          </ac:spMkLst>
        </pc:spChg>
        <pc:spChg chg="add del">
          <ac:chgData name="johnmet1111@gmail.com" userId="6b1a90a52e81d3d2" providerId="LiveId" clId="{38820F20-EC21-4BC1-A400-1F278987CF71}" dt="2018-12-02T10:47:21.440" v="14300" actId="26606"/>
          <ac:spMkLst>
            <pc:docMk/>
            <pc:sldMk cId="3158494915" sldId="277"/>
            <ac:spMk id="42" creationId="{0AA091A6-AB54-4BF8-B723-5E8E1C63608F}"/>
          </ac:spMkLst>
        </pc:spChg>
        <pc:spChg chg="add del">
          <ac:chgData name="johnmet1111@gmail.com" userId="6b1a90a52e81d3d2" providerId="LiveId" clId="{38820F20-EC21-4BC1-A400-1F278987CF71}" dt="2018-12-02T10:48:22.529" v="14312" actId="26606"/>
          <ac:spMkLst>
            <pc:docMk/>
            <pc:sldMk cId="3158494915" sldId="277"/>
            <ac:spMk id="44" creationId="{4038CB10-1F5C-4D54-9DF7-12586DE5B007}"/>
          </ac:spMkLst>
        </pc:spChg>
        <pc:spChg chg="add del">
          <ac:chgData name="johnmet1111@gmail.com" userId="6b1a90a52e81d3d2" providerId="LiveId" clId="{38820F20-EC21-4BC1-A400-1F278987CF71}" dt="2018-12-02T10:48:22.529" v="14312" actId="26606"/>
          <ac:spMkLst>
            <pc:docMk/>
            <pc:sldMk cId="3158494915" sldId="277"/>
            <ac:spMk id="46" creationId="{73ED6512-6858-4552-B699-9A97FE9A4EA2}"/>
          </ac:spMkLst>
        </pc:spChg>
        <pc:spChg chg="add del mod">
          <ac:chgData name="johnmet1111@gmail.com" userId="6b1a90a52e81d3d2" providerId="LiveId" clId="{38820F20-EC21-4BC1-A400-1F278987CF71}" dt="2018-12-02T17:54:47.662" v="18234"/>
          <ac:spMkLst>
            <pc:docMk/>
            <pc:sldMk cId="3158494915" sldId="277"/>
            <ac:spMk id="47" creationId="{020A2F25-A121-45C8-88AF-9FAEC434C962}"/>
          </ac:spMkLst>
        </pc:spChg>
        <pc:spChg chg="add del">
          <ac:chgData name="johnmet1111@gmail.com" userId="6b1a90a52e81d3d2" providerId="LiveId" clId="{38820F20-EC21-4BC1-A400-1F278987CF71}" dt="2018-12-02T10:47:53.029" v="14305" actId="26606"/>
          <ac:spMkLst>
            <pc:docMk/>
            <pc:sldMk cId="3158494915" sldId="277"/>
            <ac:spMk id="52" creationId="{59A309A7-1751-4ABE-A3C1-EEC40366AD89}"/>
          </ac:spMkLst>
        </pc:spChg>
        <pc:spChg chg="add del">
          <ac:chgData name="johnmet1111@gmail.com" userId="6b1a90a52e81d3d2" providerId="LiveId" clId="{38820F20-EC21-4BC1-A400-1F278987CF71}" dt="2018-12-02T10:48:12.448" v="14307" actId="26606"/>
          <ac:spMkLst>
            <pc:docMk/>
            <pc:sldMk cId="3158494915" sldId="277"/>
            <ac:spMk id="53" creationId="{1707FC24-6981-43D9-B525-C7832BA22463}"/>
          </ac:spMkLst>
        </pc:spChg>
        <pc:spChg chg="add del">
          <ac:chgData name="johnmet1111@gmail.com" userId="6b1a90a52e81d3d2" providerId="LiveId" clId="{38820F20-EC21-4BC1-A400-1F278987CF71}" dt="2018-12-02T10:47:53.029" v="14305" actId="26606"/>
          <ac:spMkLst>
            <pc:docMk/>
            <pc:sldMk cId="3158494915" sldId="277"/>
            <ac:spMk id="54" creationId="{967D8EB6-EAE1-4F9C-B398-83321E287204}"/>
          </ac:spMkLst>
        </pc:spChg>
        <pc:spChg chg="add del">
          <ac:chgData name="johnmet1111@gmail.com" userId="6b1a90a52e81d3d2" providerId="LiveId" clId="{38820F20-EC21-4BC1-A400-1F278987CF71}" dt="2018-12-02T10:48:22.429" v="14311" actId="26606"/>
          <ac:spMkLst>
            <pc:docMk/>
            <pc:sldMk cId="3158494915" sldId="277"/>
            <ac:spMk id="55" creationId="{047C8CCB-F95D-4249-92DD-651249D3535A}"/>
          </ac:spMkLst>
        </pc:spChg>
        <pc:spChg chg="add del">
          <ac:chgData name="johnmet1111@gmail.com" userId="6b1a90a52e81d3d2" providerId="LiveId" clId="{38820F20-EC21-4BC1-A400-1F278987CF71}" dt="2018-12-02T10:48:21.161" v="14309" actId="26606"/>
          <ac:spMkLst>
            <pc:docMk/>
            <pc:sldMk cId="3158494915" sldId="277"/>
            <ac:spMk id="76" creationId="{217BE31F-A129-45DD-8071-A63EC47D943A}"/>
          </ac:spMkLst>
        </pc:spChg>
        <pc:spChg chg="add del">
          <ac:chgData name="johnmet1111@gmail.com" userId="6b1a90a52e81d3d2" providerId="LiveId" clId="{38820F20-EC21-4BC1-A400-1F278987CF71}" dt="2018-12-02T10:48:22.429" v="14311" actId="26606"/>
          <ac:spMkLst>
            <pc:docMk/>
            <pc:sldMk cId="3158494915" sldId="277"/>
            <ac:spMk id="85" creationId="{6753252F-4873-4F63-801D-CC719279A7D5}"/>
          </ac:spMkLst>
        </pc:spChg>
        <pc:spChg chg="add del">
          <ac:chgData name="johnmet1111@gmail.com" userId="6b1a90a52e81d3d2" providerId="LiveId" clId="{38820F20-EC21-4BC1-A400-1F278987CF71}" dt="2018-12-02T10:48:58.637" v="14328" actId="26606"/>
          <ac:spMkLst>
            <pc:docMk/>
            <pc:sldMk cId="3158494915" sldId="277"/>
            <ac:spMk id="88" creationId="{59A309A7-1751-4ABE-A3C1-EEC40366AD89}"/>
          </ac:spMkLst>
        </pc:spChg>
        <pc:spChg chg="add del">
          <ac:chgData name="johnmet1111@gmail.com" userId="6b1a90a52e81d3d2" providerId="LiveId" clId="{38820F20-EC21-4BC1-A400-1F278987CF71}" dt="2018-12-02T10:48:58.637" v="14328" actId="26606"/>
          <ac:spMkLst>
            <pc:docMk/>
            <pc:sldMk cId="3158494915" sldId="277"/>
            <ac:spMk id="89" creationId="{967D8EB6-EAE1-4F9C-B398-83321E287204}"/>
          </ac:spMkLst>
        </pc:spChg>
        <pc:spChg chg="add del">
          <ac:chgData name="johnmet1111@gmail.com" userId="6b1a90a52e81d3d2" providerId="LiveId" clId="{38820F20-EC21-4BC1-A400-1F278987CF71}" dt="2018-12-02T10:48:38.025" v="14317" actId="26606"/>
          <ac:spMkLst>
            <pc:docMk/>
            <pc:sldMk cId="3158494915" sldId="277"/>
            <ac:spMk id="95" creationId="{59A309A7-1751-4ABE-A3C1-EEC40366AD89}"/>
          </ac:spMkLst>
        </pc:spChg>
        <pc:spChg chg="add del">
          <ac:chgData name="johnmet1111@gmail.com" userId="6b1a90a52e81d3d2" providerId="LiveId" clId="{38820F20-EC21-4BC1-A400-1F278987CF71}" dt="2018-12-02T10:48:47.761" v="14321" actId="26606"/>
          <ac:spMkLst>
            <pc:docMk/>
            <pc:sldMk cId="3158494915" sldId="277"/>
            <ac:spMk id="96" creationId="{0DE6A193-4755-479A-BC6F-A7EBCA73BE1A}"/>
          </ac:spMkLst>
        </pc:spChg>
        <pc:spChg chg="add del">
          <ac:chgData name="johnmet1111@gmail.com" userId="6b1a90a52e81d3d2" providerId="LiveId" clId="{38820F20-EC21-4BC1-A400-1F278987CF71}" dt="2018-12-02T10:48:38.025" v="14317" actId="26606"/>
          <ac:spMkLst>
            <pc:docMk/>
            <pc:sldMk cId="3158494915" sldId="277"/>
            <ac:spMk id="97" creationId="{967D8EB6-EAE1-4F9C-B398-83321E287204}"/>
          </ac:spMkLst>
        </pc:spChg>
        <pc:spChg chg="add del">
          <ac:chgData name="johnmet1111@gmail.com" userId="6b1a90a52e81d3d2" providerId="LiveId" clId="{38820F20-EC21-4BC1-A400-1F278987CF71}" dt="2018-12-02T10:48:47.761" v="14321" actId="26606"/>
          <ac:spMkLst>
            <pc:docMk/>
            <pc:sldMk cId="3158494915" sldId="277"/>
            <ac:spMk id="98" creationId="{97FCB4AC-74E0-4CC3-95D6-E6158D6ECE76}"/>
          </ac:spMkLst>
        </pc:spChg>
        <pc:spChg chg="add del">
          <ac:chgData name="johnmet1111@gmail.com" userId="6b1a90a52e81d3d2" providerId="LiveId" clId="{38820F20-EC21-4BC1-A400-1F278987CF71}" dt="2018-12-02T10:48:42.816" v="14319" actId="26606"/>
          <ac:spMkLst>
            <pc:docMk/>
            <pc:sldMk cId="3158494915" sldId="277"/>
            <ac:spMk id="99" creationId="{59A309A7-1751-4ABE-A3C1-EEC40366AD89}"/>
          </ac:spMkLst>
        </pc:spChg>
        <pc:spChg chg="add del">
          <ac:chgData name="johnmet1111@gmail.com" userId="6b1a90a52e81d3d2" providerId="LiveId" clId="{38820F20-EC21-4BC1-A400-1F278987CF71}" dt="2018-12-02T10:48:42.816" v="14319" actId="26606"/>
          <ac:spMkLst>
            <pc:docMk/>
            <pc:sldMk cId="3158494915" sldId="277"/>
            <ac:spMk id="100" creationId="{967D8EB6-EAE1-4F9C-B398-83321E287204}"/>
          </ac:spMkLst>
        </pc:spChg>
        <pc:spChg chg="add del">
          <ac:chgData name="johnmet1111@gmail.com" userId="6b1a90a52e81d3d2" providerId="LiveId" clId="{38820F20-EC21-4BC1-A400-1F278987CF71}" dt="2018-12-02T10:48:47.761" v="14321" actId="26606"/>
          <ac:spMkLst>
            <pc:docMk/>
            <pc:sldMk cId="3158494915" sldId="277"/>
            <ac:spMk id="102" creationId="{5C4527E1-0008-421A-B31C-AEA4C2A6A7AC}"/>
          </ac:spMkLst>
        </pc:spChg>
        <pc:spChg chg="add del">
          <ac:chgData name="johnmet1111@gmail.com" userId="6b1a90a52e81d3d2" providerId="LiveId" clId="{38820F20-EC21-4BC1-A400-1F278987CF71}" dt="2018-12-02T10:48:58.534" v="14327" actId="26606"/>
          <ac:spMkLst>
            <pc:docMk/>
            <pc:sldMk cId="3158494915" sldId="277"/>
            <ac:spMk id="110" creationId="{A9616D99-AEFB-4C95-84EF-5DEC698D92A7}"/>
          </ac:spMkLst>
        </pc:spChg>
        <pc:spChg chg="add del">
          <ac:chgData name="johnmet1111@gmail.com" userId="6b1a90a52e81d3d2" providerId="LiveId" clId="{38820F20-EC21-4BC1-A400-1F278987CF71}" dt="2018-12-02T10:48:58.534" v="14327" actId="26606"/>
          <ac:spMkLst>
            <pc:docMk/>
            <pc:sldMk cId="3158494915" sldId="277"/>
            <ac:spMk id="111" creationId="{D0F97023-F626-4FC5-8C2D-753B5C7F4606}"/>
          </ac:spMkLst>
        </pc:spChg>
        <pc:spChg chg="add del">
          <ac:chgData name="johnmet1111@gmail.com" userId="6b1a90a52e81d3d2" providerId="LiveId" clId="{38820F20-EC21-4BC1-A400-1F278987CF71}" dt="2018-12-02T10:49:31.635" v="14337" actId="26606"/>
          <ac:spMkLst>
            <pc:docMk/>
            <pc:sldMk cId="3158494915" sldId="277"/>
            <ac:spMk id="120" creationId="{59A309A7-1751-4ABE-A3C1-EEC40366AD89}"/>
          </ac:spMkLst>
        </pc:spChg>
        <pc:spChg chg="add del">
          <ac:chgData name="johnmet1111@gmail.com" userId="6b1a90a52e81d3d2" providerId="LiveId" clId="{38820F20-EC21-4BC1-A400-1F278987CF71}" dt="2018-12-02T10:49:31.635" v="14337" actId="26606"/>
          <ac:spMkLst>
            <pc:docMk/>
            <pc:sldMk cId="3158494915" sldId="277"/>
            <ac:spMk id="122" creationId="{967D8EB6-EAE1-4F9C-B398-83321E287204}"/>
          </ac:spMkLst>
        </pc:spChg>
        <pc:spChg chg="add del">
          <ac:chgData name="johnmet1111@gmail.com" userId="6b1a90a52e81d3d2" providerId="LiveId" clId="{38820F20-EC21-4BC1-A400-1F278987CF71}" dt="2018-12-02T17:54:47.662" v="18234"/>
          <ac:spMkLst>
            <pc:docMk/>
            <pc:sldMk cId="3158494915" sldId="277"/>
            <ac:spMk id="124" creationId="{4038CB10-1F5C-4D54-9DF7-12586DE5B007}"/>
          </ac:spMkLst>
        </pc:spChg>
        <pc:spChg chg="add del">
          <ac:chgData name="johnmet1111@gmail.com" userId="6b1a90a52e81d3d2" providerId="LiveId" clId="{38820F20-EC21-4BC1-A400-1F278987CF71}" dt="2018-12-02T17:54:47.662" v="18234"/>
          <ac:spMkLst>
            <pc:docMk/>
            <pc:sldMk cId="3158494915" sldId="277"/>
            <ac:spMk id="125" creationId="{73ED6512-6858-4552-B699-9A97FE9A4EA2}"/>
          </ac:spMkLst>
        </pc:spChg>
        <pc:grpChg chg="add del">
          <ac:chgData name="johnmet1111@gmail.com" userId="6b1a90a52e81d3d2" providerId="LiveId" clId="{38820F20-EC21-4BC1-A400-1F278987CF71}" dt="2018-12-02T10:48:21.161" v="14309" actId="26606"/>
          <ac:grpSpMkLst>
            <pc:docMk/>
            <pc:sldMk cId="3158494915" sldId="277"/>
            <ac:grpSpMk id="77" creationId="{83118EC2-A2C7-4CDB-887C-21E0B0C437D1}"/>
          </ac:grpSpMkLst>
        </pc:grpChg>
        <pc:grpChg chg="add del">
          <ac:chgData name="johnmet1111@gmail.com" userId="6b1a90a52e81d3d2" providerId="LiveId" clId="{38820F20-EC21-4BC1-A400-1F278987CF71}" dt="2018-12-02T10:48:21.161" v="14309" actId="26606"/>
          <ac:grpSpMkLst>
            <pc:docMk/>
            <pc:sldMk cId="3158494915" sldId="277"/>
            <ac:grpSpMk id="81" creationId="{7CA163AC-F477-454A-9FB4-81324C004BEF}"/>
          </ac:grpSpMkLst>
        </pc:grpChg>
        <pc:picChg chg="add del mod">
          <ac:chgData name="johnmet1111@gmail.com" userId="6b1a90a52e81d3d2" providerId="LiveId" clId="{38820F20-EC21-4BC1-A400-1F278987CF71}" dt="2018-12-02T10:45:55.169" v="14285"/>
          <ac:picMkLst>
            <pc:docMk/>
            <pc:sldMk cId="3158494915" sldId="277"/>
            <ac:picMk id="5" creationId="{99B0DC8A-E3F4-4535-8538-F936BF2B5B66}"/>
          </ac:picMkLst>
        </pc:picChg>
        <pc:picChg chg="add del">
          <ac:chgData name="johnmet1111@gmail.com" userId="6b1a90a52e81d3d2" providerId="LiveId" clId="{38820F20-EC21-4BC1-A400-1F278987CF71}" dt="2018-12-02T10:46:44.944" v="14288" actId="26606"/>
          <ac:picMkLst>
            <pc:docMk/>
            <pc:sldMk cId="3158494915" sldId="277"/>
            <ac:picMk id="13" creationId="{6C7C9FBF-1D17-495C-A744-B6C7B0415E84}"/>
          </ac:picMkLst>
        </pc:picChg>
        <pc:picChg chg="add del">
          <ac:chgData name="johnmet1111@gmail.com" userId="6b1a90a52e81d3d2" providerId="LiveId" clId="{38820F20-EC21-4BC1-A400-1F278987CF71}" dt="2018-12-02T10:46:52.789" v="14290" actId="26606"/>
          <ac:picMkLst>
            <pc:docMk/>
            <pc:sldMk cId="3158494915" sldId="277"/>
            <ac:picMk id="23" creationId="{6C7C9FBF-1D17-495C-A744-B6C7B0415E84}"/>
          </ac:picMkLst>
        </pc:picChg>
        <pc:picChg chg="add del">
          <ac:chgData name="johnmet1111@gmail.com" userId="6b1a90a52e81d3d2" providerId="LiveId" clId="{38820F20-EC21-4BC1-A400-1F278987CF71}" dt="2018-12-02T10:47:01.104" v="14292" actId="26606"/>
          <ac:picMkLst>
            <pc:docMk/>
            <pc:sldMk cId="3158494915" sldId="277"/>
            <ac:picMk id="27" creationId="{6C7C9FBF-1D17-495C-A744-B6C7B0415E84}"/>
          </ac:picMkLst>
        </pc:picChg>
        <pc:picChg chg="add del">
          <ac:chgData name="johnmet1111@gmail.com" userId="6b1a90a52e81d3d2" providerId="LiveId" clId="{38820F20-EC21-4BC1-A400-1F278987CF71}" dt="2018-12-02T10:47:01.104" v="14292" actId="26606"/>
          <ac:picMkLst>
            <pc:docMk/>
            <pc:sldMk cId="3158494915" sldId="277"/>
            <ac:picMk id="28" creationId="{EE09A529-E47C-4634-BB98-0A9526C372B4}"/>
          </ac:picMkLst>
        </pc:picChg>
        <pc:picChg chg="add del">
          <ac:chgData name="johnmet1111@gmail.com" userId="6b1a90a52e81d3d2" providerId="LiveId" clId="{38820F20-EC21-4BC1-A400-1F278987CF71}" dt="2018-12-02T10:47:06.669" v="14294" actId="26606"/>
          <ac:picMkLst>
            <pc:docMk/>
            <pc:sldMk cId="3158494915" sldId="277"/>
            <ac:picMk id="32" creationId="{6C7C9FBF-1D17-495C-A744-B6C7B0415E84}"/>
          </ac:picMkLst>
        </pc:picChg>
        <pc:picChg chg="add del">
          <ac:chgData name="johnmet1111@gmail.com" userId="6b1a90a52e81d3d2" providerId="LiveId" clId="{38820F20-EC21-4BC1-A400-1F278987CF71}" dt="2018-12-02T10:47:21.440" v="14300" actId="26606"/>
          <ac:picMkLst>
            <pc:docMk/>
            <pc:sldMk cId="3158494915" sldId="277"/>
            <ac:picMk id="39" creationId="{6C7C9FBF-1D17-495C-A744-B6C7B0415E84}"/>
          </ac:picMkLst>
        </pc:picChg>
        <pc:picChg chg="add del mod ord">
          <ac:chgData name="johnmet1111@gmail.com" userId="6b1a90a52e81d3d2" providerId="LiveId" clId="{38820F20-EC21-4BC1-A400-1F278987CF71}" dt="2018-12-02T10:48:22.529" v="14312" actId="26606"/>
          <ac:picMkLst>
            <pc:docMk/>
            <pc:sldMk cId="3158494915" sldId="277"/>
            <ac:picMk id="45" creationId="{6C7C9FBF-1D17-495C-A744-B6C7B0415E84}"/>
          </ac:picMkLst>
        </pc:picChg>
        <pc:picChg chg="add del mod">
          <ac:chgData name="johnmet1111@gmail.com" userId="6b1a90a52e81d3d2" providerId="LiveId" clId="{38820F20-EC21-4BC1-A400-1F278987CF71}" dt="2018-12-02T10:47:21.539" v="14301" actId="26606"/>
          <ac:picMkLst>
            <pc:docMk/>
            <pc:sldMk cId="3158494915" sldId="277"/>
            <ac:picMk id="48" creationId="{6C7C9FBF-1D17-495C-A744-B6C7B0415E84}"/>
          </ac:picMkLst>
        </pc:picChg>
        <pc:picChg chg="add del">
          <ac:chgData name="johnmet1111@gmail.com" userId="6b1a90a52e81d3d2" providerId="LiveId" clId="{38820F20-EC21-4BC1-A400-1F278987CF71}" dt="2018-12-02T10:48:12.448" v="14307" actId="26606"/>
          <ac:picMkLst>
            <pc:docMk/>
            <pc:sldMk cId="3158494915" sldId="277"/>
            <ac:picMk id="50" creationId="{6C7C9FBF-1D17-495C-A744-B6C7B0415E84}"/>
          </ac:picMkLst>
        </pc:picChg>
        <pc:picChg chg="add del">
          <ac:chgData name="johnmet1111@gmail.com" userId="6b1a90a52e81d3d2" providerId="LiveId" clId="{38820F20-EC21-4BC1-A400-1F278987CF71}" dt="2018-12-02T10:48:21.161" v="14309" actId="26606"/>
          <ac:picMkLst>
            <pc:docMk/>
            <pc:sldMk cId="3158494915" sldId="277"/>
            <ac:picMk id="83" creationId="{6C7C9FBF-1D17-495C-A744-B6C7B0415E84}"/>
          </ac:picMkLst>
        </pc:picChg>
        <pc:picChg chg="add del">
          <ac:chgData name="johnmet1111@gmail.com" userId="6b1a90a52e81d3d2" providerId="LiveId" clId="{38820F20-EC21-4BC1-A400-1F278987CF71}" dt="2018-12-02T10:48:22.429" v="14311" actId="26606"/>
          <ac:picMkLst>
            <pc:docMk/>
            <pc:sldMk cId="3158494915" sldId="277"/>
            <ac:picMk id="86" creationId="{6C7C9FBF-1D17-495C-A744-B6C7B0415E84}"/>
          </ac:picMkLst>
        </pc:picChg>
        <pc:picChg chg="add del mod">
          <ac:chgData name="johnmet1111@gmail.com" userId="6b1a90a52e81d3d2" providerId="LiveId" clId="{38820F20-EC21-4BC1-A400-1F278987CF71}" dt="2018-12-02T10:48:58.637" v="14328" actId="26606"/>
          <ac:picMkLst>
            <pc:docMk/>
            <pc:sldMk cId="3158494915" sldId="277"/>
            <ac:picMk id="90" creationId="{6C7C9FBF-1D17-495C-A744-B6C7B0415E84}"/>
          </ac:picMkLst>
        </pc:picChg>
        <pc:picChg chg="add del">
          <ac:chgData name="johnmet1111@gmail.com" userId="6b1a90a52e81d3d2" providerId="LiveId" clId="{38820F20-EC21-4BC1-A400-1F278987CF71}" dt="2018-12-02T10:48:47.761" v="14321" actId="26606"/>
          <ac:picMkLst>
            <pc:docMk/>
            <pc:sldMk cId="3158494915" sldId="277"/>
            <ac:picMk id="93" creationId="{6C7C9FBF-1D17-495C-A744-B6C7B0415E84}"/>
          </ac:picMkLst>
        </pc:picChg>
        <pc:picChg chg="add del">
          <ac:chgData name="johnmet1111@gmail.com" userId="6b1a90a52e81d3d2" providerId="LiveId" clId="{38820F20-EC21-4BC1-A400-1F278987CF71}" dt="2018-12-02T10:48:50.463" v="14323" actId="26606"/>
          <ac:picMkLst>
            <pc:docMk/>
            <pc:sldMk cId="3158494915" sldId="277"/>
            <ac:picMk id="104" creationId="{6C7C9FBF-1D17-495C-A744-B6C7B0415E84}"/>
          </ac:picMkLst>
        </pc:picChg>
        <pc:picChg chg="add del">
          <ac:chgData name="johnmet1111@gmail.com" userId="6b1a90a52e81d3d2" providerId="LiveId" clId="{38820F20-EC21-4BC1-A400-1F278987CF71}" dt="2018-12-02T10:48:55.944" v="14325" actId="26606"/>
          <ac:picMkLst>
            <pc:docMk/>
            <pc:sldMk cId="3158494915" sldId="277"/>
            <ac:picMk id="108" creationId="{6C7C9FBF-1D17-495C-A744-B6C7B0415E84}"/>
          </ac:picMkLst>
        </pc:picChg>
        <pc:picChg chg="add del">
          <ac:chgData name="johnmet1111@gmail.com" userId="6b1a90a52e81d3d2" providerId="LiveId" clId="{38820F20-EC21-4BC1-A400-1F278987CF71}" dt="2018-12-02T10:48:58.534" v="14327" actId="26606"/>
          <ac:picMkLst>
            <pc:docMk/>
            <pc:sldMk cId="3158494915" sldId="277"/>
            <ac:picMk id="112" creationId="{6C7C9FBF-1D17-495C-A744-B6C7B0415E84}"/>
          </ac:picMkLst>
        </pc:picChg>
        <pc:picChg chg="add mod ord">
          <ac:chgData name="johnmet1111@gmail.com" userId="6b1a90a52e81d3d2" providerId="LiveId" clId="{38820F20-EC21-4BC1-A400-1F278987CF71}" dt="2018-12-02T10:51:25.809" v="14343" actId="14100"/>
          <ac:picMkLst>
            <pc:docMk/>
            <pc:sldMk cId="3158494915" sldId="277"/>
            <ac:picMk id="115" creationId="{6C7C9FBF-1D17-495C-A744-B6C7B0415E84}"/>
          </ac:picMkLst>
        </pc:picChg>
        <pc:cxnChg chg="add del">
          <ac:chgData name="johnmet1111@gmail.com" userId="6b1a90a52e81d3d2" providerId="LiveId" clId="{38820F20-EC21-4BC1-A400-1F278987CF71}" dt="2018-12-02T10:46:44.944" v="14288" actId="26606"/>
          <ac:cxnSpMkLst>
            <pc:docMk/>
            <pc:sldMk cId="3158494915" sldId="277"/>
            <ac:cxnSpMk id="20" creationId="{20E3A342-4D61-4E3F-AF90-1AB42AEB96CC}"/>
          </ac:cxnSpMkLst>
        </pc:cxnChg>
        <pc:cxnChg chg="add del">
          <ac:chgData name="johnmet1111@gmail.com" userId="6b1a90a52e81d3d2" providerId="LiveId" clId="{38820F20-EC21-4BC1-A400-1F278987CF71}" dt="2018-12-02T10:47:21.440" v="14300" actId="26606"/>
          <ac:cxnSpMkLst>
            <pc:docMk/>
            <pc:sldMk cId="3158494915" sldId="277"/>
            <ac:cxnSpMk id="41" creationId="{20E3A342-4D61-4E3F-AF90-1AB42AEB96CC}"/>
          </ac:cxnSpMkLst>
        </pc:cxnChg>
        <pc:cxnChg chg="add del">
          <ac:chgData name="johnmet1111@gmail.com" userId="6b1a90a52e81d3d2" providerId="LiveId" clId="{38820F20-EC21-4BC1-A400-1F278987CF71}" dt="2018-12-02T10:48:50.463" v="14323" actId="26606"/>
          <ac:cxnSpMkLst>
            <pc:docMk/>
            <pc:sldMk cId="3158494915" sldId="277"/>
            <ac:cxnSpMk id="105" creationId="{E126E481-B945-4179-BD79-05E96E9B29E1}"/>
          </ac:cxnSpMkLst>
        </pc:cxnChg>
        <pc:cxnChg chg="add del">
          <ac:chgData name="johnmet1111@gmail.com" userId="6b1a90a52e81d3d2" providerId="LiveId" clId="{38820F20-EC21-4BC1-A400-1F278987CF71}" dt="2018-12-02T10:48:55.944" v="14325" actId="26606"/>
          <ac:cxnSpMkLst>
            <pc:docMk/>
            <pc:sldMk cId="3158494915" sldId="277"/>
            <ac:cxnSpMk id="107" creationId="{E4A809D5-3600-46D4-A466-67F2349A54FB}"/>
          </ac:cxnSpMkLst>
        </pc:cxnChg>
        <pc:cxnChg chg="add del">
          <ac:chgData name="johnmet1111@gmail.com" userId="6b1a90a52e81d3d2" providerId="LiveId" clId="{38820F20-EC21-4BC1-A400-1F278987CF71}" dt="2018-12-02T10:49:31.653" v="14338" actId="26606"/>
          <ac:cxnSpMkLst>
            <pc:docMk/>
            <pc:sldMk cId="3158494915" sldId="277"/>
            <ac:cxnSpMk id="114" creationId="{39B7FDC9-F0CE-43A7-9F2A-83DD09DC3453}"/>
          </ac:cxnSpMkLst>
        </pc:cxnChg>
      </pc:sldChg>
      <pc:sldChg chg="addSp delSp modSp add del mod setBg">
        <pc:chgData name="johnmet1111@gmail.com" userId="6b1a90a52e81d3d2" providerId="LiveId" clId="{38820F20-EC21-4BC1-A400-1F278987CF71}" dt="2018-12-02T11:12:34.977" v="16090" actId="2696"/>
        <pc:sldMkLst>
          <pc:docMk/>
          <pc:sldMk cId="274014900" sldId="278"/>
        </pc:sldMkLst>
        <pc:spChg chg="add del">
          <ac:chgData name="johnmet1111@gmail.com" userId="6b1a90a52e81d3d2" providerId="LiveId" clId="{38820F20-EC21-4BC1-A400-1F278987CF71}" dt="2018-12-01T01:46:55.898" v="14237" actId="26606"/>
          <ac:spMkLst>
            <pc:docMk/>
            <pc:sldMk cId="274014900" sldId="278"/>
            <ac:spMk id="8" creationId="{57845966-6EFC-468A-9CC7-BAB4B95854E7}"/>
          </ac:spMkLst>
        </pc:spChg>
        <pc:spChg chg="add del">
          <ac:chgData name="johnmet1111@gmail.com" userId="6b1a90a52e81d3d2" providerId="LiveId" clId="{38820F20-EC21-4BC1-A400-1F278987CF71}" dt="2018-12-01T01:46:55.898" v="14237" actId="26606"/>
          <ac:spMkLst>
            <pc:docMk/>
            <pc:sldMk cId="274014900" sldId="278"/>
            <ac:spMk id="12" creationId="{ADAD1991-FFD1-4E94-ABAB-7560D33008E4}"/>
          </ac:spMkLst>
        </pc:spChg>
        <pc:picChg chg="add del mod">
          <ac:chgData name="johnmet1111@gmail.com" userId="6b1a90a52e81d3d2" providerId="LiveId" clId="{38820F20-EC21-4BC1-A400-1F278987CF71}" dt="2018-12-02T11:09:03.387" v="15997" actId="2696"/>
          <ac:picMkLst>
            <pc:docMk/>
            <pc:sldMk cId="274014900" sldId="278"/>
            <ac:picMk id="3" creationId="{B26C5800-CB51-4B52-8C8D-C9DBAD715BDF}"/>
          </ac:picMkLst>
        </pc:picChg>
        <pc:picChg chg="add del">
          <ac:chgData name="johnmet1111@gmail.com" userId="6b1a90a52e81d3d2" providerId="LiveId" clId="{38820F20-EC21-4BC1-A400-1F278987CF71}" dt="2018-12-01T01:46:55.898" v="14237" actId="26606"/>
          <ac:picMkLst>
            <pc:docMk/>
            <pc:sldMk cId="274014900" sldId="278"/>
            <ac:picMk id="10" creationId="{75554383-98AF-4A47-BB65-705FAAA4BE6A}"/>
          </ac:picMkLst>
        </pc:picChg>
      </pc:sldChg>
      <pc:sldChg chg="addSp delSp modSp add del mod setBg setClrOvrMap">
        <pc:chgData name="johnmet1111@gmail.com" userId="6b1a90a52e81d3d2" providerId="LiveId" clId="{38820F20-EC21-4BC1-A400-1F278987CF71}" dt="2018-12-02T11:26:56.011" v="16181" actId="2696"/>
        <pc:sldMkLst>
          <pc:docMk/>
          <pc:sldMk cId="1875951738" sldId="278"/>
        </pc:sldMkLst>
        <pc:spChg chg="add del mod">
          <ac:chgData name="johnmet1111@gmail.com" userId="6b1a90a52e81d3d2" providerId="LiveId" clId="{38820F20-EC21-4BC1-A400-1F278987CF71}" dt="2018-12-02T11:23:54.685" v="16174" actId="931"/>
          <ac:spMkLst>
            <pc:docMk/>
            <pc:sldMk cId="1875951738" sldId="278"/>
            <ac:spMk id="2" creationId="{B7858F59-E697-43D0-8D60-50A2BD0EFCBA}"/>
          </ac:spMkLst>
        </pc:spChg>
        <pc:spChg chg="del">
          <ac:chgData name="johnmet1111@gmail.com" userId="6b1a90a52e81d3d2" providerId="LiveId" clId="{38820F20-EC21-4BC1-A400-1F278987CF71}" dt="2018-12-02T11:13:21.515" v="16092" actId="931"/>
          <ac:spMkLst>
            <pc:docMk/>
            <pc:sldMk cId="1875951738" sldId="278"/>
            <ac:spMk id="3" creationId="{98348044-BEA7-42D4-B17A-0EA1D0CDB1D9}"/>
          </ac:spMkLst>
        </pc:spChg>
        <pc:spChg chg="add del mod">
          <ac:chgData name="johnmet1111@gmail.com" userId="6b1a90a52e81d3d2" providerId="LiveId" clId="{38820F20-EC21-4BC1-A400-1F278987CF71}" dt="2018-12-02T11:15:54.160" v="16098" actId="478"/>
          <ac:spMkLst>
            <pc:docMk/>
            <pc:sldMk cId="1875951738" sldId="278"/>
            <ac:spMk id="6" creationId="{45CE22B0-E788-4965-A286-6F6704CCE5FF}"/>
          </ac:spMkLst>
        </pc:spChg>
        <pc:spChg chg="add del mod">
          <ac:chgData name="johnmet1111@gmail.com" userId="6b1a90a52e81d3d2" providerId="LiveId" clId="{38820F20-EC21-4BC1-A400-1F278987CF71}" dt="2018-12-02T11:15:02.251" v="16094" actId="931"/>
          <ac:spMkLst>
            <pc:docMk/>
            <pc:sldMk cId="1875951738" sldId="278"/>
            <ac:spMk id="7" creationId="{34BD6C0C-8226-436F-B58A-F0FD4C7B125E}"/>
          </ac:spMkLst>
        </pc:spChg>
        <pc:spChg chg="add del mod">
          <ac:chgData name="johnmet1111@gmail.com" userId="6b1a90a52e81d3d2" providerId="LiveId" clId="{38820F20-EC21-4BC1-A400-1F278987CF71}" dt="2018-12-02T11:17:51.715" v="16099" actId="931"/>
          <ac:spMkLst>
            <pc:docMk/>
            <pc:sldMk cId="1875951738" sldId="278"/>
            <ac:spMk id="10" creationId="{E6057961-D153-4EFB-AA12-8442775EB227}"/>
          </ac:spMkLst>
        </pc:spChg>
        <pc:spChg chg="add del mod">
          <ac:chgData name="johnmet1111@gmail.com" userId="6b1a90a52e81d3d2" providerId="LiveId" clId="{38820F20-EC21-4BC1-A400-1F278987CF71}" dt="2018-12-02T11:19:24.416" v="16101" actId="931"/>
          <ac:spMkLst>
            <pc:docMk/>
            <pc:sldMk cId="1875951738" sldId="278"/>
            <ac:spMk id="13" creationId="{D27B773F-1286-4629-8A08-C6E039A2617D}"/>
          </ac:spMkLst>
        </pc:spChg>
        <pc:spChg chg="add del">
          <ac:chgData name="johnmet1111@gmail.com" userId="6b1a90a52e81d3d2" providerId="LiveId" clId="{38820F20-EC21-4BC1-A400-1F278987CF71}" dt="2018-12-02T11:20:09.690" v="16114" actId="26606"/>
          <ac:spMkLst>
            <pc:docMk/>
            <pc:sldMk cId="1875951738" sldId="278"/>
            <ac:spMk id="19" creationId="{F5493CFF-E43B-4B10-ACE1-C8A1246629EA}"/>
          </ac:spMkLst>
        </pc:spChg>
        <pc:spChg chg="add del">
          <ac:chgData name="johnmet1111@gmail.com" userId="6b1a90a52e81d3d2" providerId="LiveId" clId="{38820F20-EC21-4BC1-A400-1F278987CF71}" dt="2018-12-02T11:19:38.974" v="16104" actId="26606"/>
          <ac:spMkLst>
            <pc:docMk/>
            <pc:sldMk cId="1875951738" sldId="278"/>
            <ac:spMk id="20" creationId="{91EE4ECD-83F9-4FDA-873F-21DF86B5487C}"/>
          </ac:spMkLst>
        </pc:spChg>
        <pc:spChg chg="add del">
          <ac:chgData name="johnmet1111@gmail.com" userId="6b1a90a52e81d3d2" providerId="LiveId" clId="{38820F20-EC21-4BC1-A400-1F278987CF71}" dt="2018-12-02T11:20:09.690" v="16114" actId="26606"/>
          <ac:spMkLst>
            <pc:docMk/>
            <pc:sldMk cId="1875951738" sldId="278"/>
            <ac:spMk id="21" creationId="{5F5D5E0D-D6B3-4502-988C-C632CEFACCBF}"/>
          </ac:spMkLst>
        </pc:spChg>
        <pc:spChg chg="add del mod">
          <ac:chgData name="johnmet1111@gmail.com" userId="6b1a90a52e81d3d2" providerId="LiveId" clId="{38820F20-EC21-4BC1-A400-1F278987CF71}" dt="2018-12-02T11:25:43.119" v="16176" actId="931"/>
          <ac:spMkLst>
            <pc:docMk/>
            <pc:sldMk cId="1875951738" sldId="278"/>
            <ac:spMk id="22" creationId="{752C6B99-0A9B-4886-AC46-4237387BAA0D}"/>
          </ac:spMkLst>
        </pc:spChg>
        <pc:spChg chg="add del">
          <ac:chgData name="johnmet1111@gmail.com" userId="6b1a90a52e81d3d2" providerId="LiveId" clId="{38820F20-EC21-4BC1-A400-1F278987CF71}" dt="2018-12-02T11:19:54.037" v="16108" actId="26606"/>
          <ac:spMkLst>
            <pc:docMk/>
            <pc:sldMk cId="1875951738" sldId="278"/>
            <ac:spMk id="22" creationId="{CB44330D-EA18-4254-AA95-EB49948539B8}"/>
          </ac:spMkLst>
        </pc:spChg>
        <pc:spChg chg="add del">
          <ac:chgData name="johnmet1111@gmail.com" userId="6b1a90a52e81d3d2" providerId="LiveId" clId="{38820F20-EC21-4BC1-A400-1F278987CF71}" dt="2018-12-02T11:19:38.974" v="16104" actId="26606"/>
          <ac:spMkLst>
            <pc:docMk/>
            <pc:sldMk cId="1875951738" sldId="278"/>
            <ac:spMk id="23" creationId="{4038CB10-1F5C-4D54-9DF7-12586DE5B007}"/>
          </ac:spMkLst>
        </pc:spChg>
        <pc:spChg chg="add del">
          <ac:chgData name="johnmet1111@gmail.com" userId="6b1a90a52e81d3d2" providerId="LiveId" clId="{38820F20-EC21-4BC1-A400-1F278987CF71}" dt="2018-12-02T11:20:16.351" v="16116" actId="26606"/>
          <ac:spMkLst>
            <pc:docMk/>
            <pc:sldMk cId="1875951738" sldId="278"/>
            <ac:spMk id="24" creationId="{6166C6D1-23AC-49C4-BA07-238E4E9F8CEB}"/>
          </ac:spMkLst>
        </pc:spChg>
        <pc:spChg chg="add del">
          <ac:chgData name="johnmet1111@gmail.com" userId="6b1a90a52e81d3d2" providerId="LiveId" clId="{38820F20-EC21-4BC1-A400-1F278987CF71}" dt="2018-12-02T11:19:38.974" v="16104" actId="26606"/>
          <ac:spMkLst>
            <pc:docMk/>
            <pc:sldMk cId="1875951738" sldId="278"/>
            <ac:spMk id="25" creationId="{73ED6512-6858-4552-B699-9A97FE9A4EA2}"/>
          </ac:spMkLst>
        </pc:spChg>
        <pc:spChg chg="add del">
          <ac:chgData name="johnmet1111@gmail.com" userId="6b1a90a52e81d3d2" providerId="LiveId" clId="{38820F20-EC21-4BC1-A400-1F278987CF71}" dt="2018-12-02T11:20:16.351" v="16116" actId="26606"/>
          <ac:spMkLst>
            <pc:docMk/>
            <pc:sldMk cId="1875951738" sldId="278"/>
            <ac:spMk id="26" creationId="{1C091803-41C2-48E0-9228-5148460C7479}"/>
          </ac:spMkLst>
        </pc:spChg>
        <pc:spChg chg="add del">
          <ac:chgData name="johnmet1111@gmail.com" userId="6b1a90a52e81d3d2" providerId="LiveId" clId="{38820F20-EC21-4BC1-A400-1F278987CF71}" dt="2018-12-02T11:19:42.734" v="16106" actId="26606"/>
          <ac:spMkLst>
            <pc:docMk/>
            <pc:sldMk cId="1875951738" sldId="278"/>
            <ac:spMk id="28" creationId="{C607803A-4E99-444E-94F7-8785CDDF5849}"/>
          </ac:spMkLst>
        </pc:spChg>
        <pc:spChg chg="add del">
          <ac:chgData name="johnmet1111@gmail.com" userId="6b1a90a52e81d3d2" providerId="LiveId" clId="{38820F20-EC21-4BC1-A400-1F278987CF71}" dt="2018-12-02T11:19:42.734" v="16106" actId="26606"/>
          <ac:spMkLst>
            <pc:docMk/>
            <pc:sldMk cId="1875951738" sldId="278"/>
            <ac:spMk id="29" creationId="{2989BE6A-C309-418E-8ADD-1616A980570D}"/>
          </ac:spMkLst>
        </pc:spChg>
        <pc:spChg chg="add del">
          <ac:chgData name="johnmet1111@gmail.com" userId="6b1a90a52e81d3d2" providerId="LiveId" clId="{38820F20-EC21-4BC1-A400-1F278987CF71}" dt="2018-12-02T11:19:42.734" v="16106" actId="26606"/>
          <ac:spMkLst>
            <pc:docMk/>
            <pc:sldMk cId="1875951738" sldId="278"/>
            <ac:spMk id="30" creationId="{BA13EBA4-C230-4DE0-864F-14C7CAFFCA35}"/>
          </ac:spMkLst>
        </pc:spChg>
        <pc:spChg chg="add del">
          <ac:chgData name="johnmet1111@gmail.com" userId="6b1a90a52e81d3d2" providerId="LiveId" clId="{38820F20-EC21-4BC1-A400-1F278987CF71}" dt="2018-12-02T11:20:16.351" v="16116" actId="26606"/>
          <ac:spMkLst>
            <pc:docMk/>
            <pc:sldMk cId="1875951738" sldId="278"/>
            <ac:spMk id="31" creationId="{1B07C56D-261F-42C5-8835-D1BE8643CB78}"/>
          </ac:spMkLst>
        </pc:spChg>
        <pc:spChg chg="add del">
          <ac:chgData name="johnmet1111@gmail.com" userId="6b1a90a52e81d3d2" providerId="LiveId" clId="{38820F20-EC21-4BC1-A400-1F278987CF71}" dt="2018-12-02T11:19:54.037" v="16108" actId="26606"/>
          <ac:spMkLst>
            <pc:docMk/>
            <pc:sldMk cId="1875951738" sldId="278"/>
            <ac:spMk id="32" creationId="{32BC26D8-82FB-445E-AA49-62A77D7C1EE0}"/>
          </ac:spMkLst>
        </pc:spChg>
        <pc:spChg chg="add del">
          <ac:chgData name="johnmet1111@gmail.com" userId="6b1a90a52e81d3d2" providerId="LiveId" clId="{38820F20-EC21-4BC1-A400-1F278987CF71}" dt="2018-12-02T11:20:16.351" v="16116" actId="26606"/>
          <ac:spMkLst>
            <pc:docMk/>
            <pc:sldMk cId="1875951738" sldId="278"/>
            <ac:spMk id="33" creationId="{B775CD93-9DF2-48CB-9F57-1BCA9A46C7FA}"/>
          </ac:spMkLst>
        </pc:spChg>
        <pc:spChg chg="add del">
          <ac:chgData name="johnmet1111@gmail.com" userId="6b1a90a52e81d3d2" providerId="LiveId" clId="{38820F20-EC21-4BC1-A400-1F278987CF71}" dt="2018-12-02T11:20:00.989" v="16110" actId="26606"/>
          <ac:spMkLst>
            <pc:docMk/>
            <pc:sldMk cId="1875951738" sldId="278"/>
            <ac:spMk id="34" creationId="{42A5316D-ED2F-4F89-B4B4-8D9240B1A348}"/>
          </ac:spMkLst>
        </pc:spChg>
        <pc:spChg chg="add del">
          <ac:chgData name="johnmet1111@gmail.com" userId="6b1a90a52e81d3d2" providerId="LiveId" clId="{38820F20-EC21-4BC1-A400-1F278987CF71}" dt="2018-12-02T11:20:00.989" v="16110" actId="26606"/>
          <ac:spMkLst>
            <pc:docMk/>
            <pc:sldMk cId="1875951738" sldId="278"/>
            <ac:spMk id="35" creationId="{3C71F2D3-9D1D-4C03-979C-DD5F1ACB93EB}"/>
          </ac:spMkLst>
        </pc:spChg>
        <pc:spChg chg="add del">
          <ac:chgData name="johnmet1111@gmail.com" userId="6b1a90a52e81d3d2" providerId="LiveId" clId="{38820F20-EC21-4BC1-A400-1F278987CF71}" dt="2018-12-02T11:20:00.989" v="16110" actId="26606"/>
          <ac:spMkLst>
            <pc:docMk/>
            <pc:sldMk cId="1875951738" sldId="278"/>
            <ac:spMk id="37" creationId="{A1989BBD-0A37-4A38-99E9-0ECD43C75D6B}"/>
          </ac:spMkLst>
        </pc:spChg>
        <pc:spChg chg="add del">
          <ac:chgData name="johnmet1111@gmail.com" userId="6b1a90a52e81d3d2" providerId="LiveId" clId="{38820F20-EC21-4BC1-A400-1F278987CF71}" dt="2018-12-02T11:20:16.351" v="16116" actId="26606"/>
          <ac:spMkLst>
            <pc:docMk/>
            <pc:sldMk cId="1875951738" sldId="278"/>
            <ac:spMk id="39" creationId="{E186B68C-84BC-4A6E-99D1-EE87483C1349}"/>
          </ac:spMkLst>
        </pc:spChg>
        <pc:spChg chg="add del">
          <ac:chgData name="johnmet1111@gmail.com" userId="6b1a90a52e81d3d2" providerId="LiveId" clId="{38820F20-EC21-4BC1-A400-1F278987CF71}" dt="2018-12-02T11:21:27.801" v="16126" actId="26606"/>
          <ac:spMkLst>
            <pc:docMk/>
            <pc:sldMk cId="1875951738" sldId="278"/>
            <ac:spMk id="40" creationId="{32BC26D8-82FB-445E-AA49-62A77D7C1EE0}"/>
          </ac:spMkLst>
        </pc:spChg>
        <pc:spChg chg="add del">
          <ac:chgData name="johnmet1111@gmail.com" userId="6b1a90a52e81d3d2" providerId="LiveId" clId="{38820F20-EC21-4BC1-A400-1F278987CF71}" dt="2018-12-02T11:20:30.204" v="16118" actId="26606"/>
          <ac:spMkLst>
            <pc:docMk/>
            <pc:sldMk cId="1875951738" sldId="278"/>
            <ac:spMk id="41" creationId="{32BC26D8-82FB-445E-AA49-62A77D7C1EE0}"/>
          </ac:spMkLst>
        </pc:spChg>
        <pc:spChg chg="add del">
          <ac:chgData name="johnmet1111@gmail.com" userId="6b1a90a52e81d3d2" providerId="LiveId" clId="{38820F20-EC21-4BC1-A400-1F278987CF71}" dt="2018-12-02T11:20:30.204" v="16118" actId="26606"/>
          <ac:spMkLst>
            <pc:docMk/>
            <pc:sldMk cId="1875951738" sldId="278"/>
            <ac:spMk id="42" creationId="{CB44330D-EA18-4254-AA95-EB49948539B8}"/>
          </ac:spMkLst>
        </pc:spChg>
        <pc:spChg chg="add del">
          <ac:chgData name="johnmet1111@gmail.com" userId="6b1a90a52e81d3d2" providerId="LiveId" clId="{38820F20-EC21-4BC1-A400-1F278987CF71}" dt="2018-12-02T11:21:27.801" v="16126" actId="26606"/>
          <ac:spMkLst>
            <pc:docMk/>
            <pc:sldMk cId="1875951738" sldId="278"/>
            <ac:spMk id="43" creationId="{CB44330D-EA18-4254-AA95-EB49948539B8}"/>
          </ac:spMkLst>
        </pc:spChg>
        <pc:spChg chg="add del">
          <ac:chgData name="johnmet1111@gmail.com" userId="6b1a90a52e81d3d2" providerId="LiveId" clId="{38820F20-EC21-4BC1-A400-1F278987CF71}" dt="2018-12-02T11:21:09.029" v="16120" actId="26606"/>
          <ac:spMkLst>
            <pc:docMk/>
            <pc:sldMk cId="1875951738" sldId="278"/>
            <ac:spMk id="44" creationId="{4038CB10-1F5C-4D54-9DF7-12586DE5B007}"/>
          </ac:spMkLst>
        </pc:spChg>
        <pc:spChg chg="add del">
          <ac:chgData name="johnmet1111@gmail.com" userId="6b1a90a52e81d3d2" providerId="LiveId" clId="{38820F20-EC21-4BC1-A400-1F278987CF71}" dt="2018-12-02T11:21:09.029" v="16120" actId="26606"/>
          <ac:spMkLst>
            <pc:docMk/>
            <pc:sldMk cId="1875951738" sldId="278"/>
            <ac:spMk id="45" creationId="{3C71F2D3-9D1D-4C03-979C-DD5F1ACB93EB}"/>
          </ac:spMkLst>
        </pc:spChg>
        <pc:spChg chg="add del">
          <ac:chgData name="johnmet1111@gmail.com" userId="6b1a90a52e81d3d2" providerId="LiveId" clId="{38820F20-EC21-4BC1-A400-1F278987CF71}" dt="2018-12-02T11:21:09.029" v="16120" actId="26606"/>
          <ac:spMkLst>
            <pc:docMk/>
            <pc:sldMk cId="1875951738" sldId="278"/>
            <ac:spMk id="47" creationId="{73ED6512-6858-4552-B699-9A97FE9A4EA2}"/>
          </ac:spMkLst>
        </pc:spChg>
        <pc:spChg chg="add del">
          <ac:chgData name="johnmet1111@gmail.com" userId="6b1a90a52e81d3d2" providerId="LiveId" clId="{38820F20-EC21-4BC1-A400-1F278987CF71}" dt="2018-12-02T11:21:09.029" v="16120" actId="26606"/>
          <ac:spMkLst>
            <pc:docMk/>
            <pc:sldMk cId="1875951738" sldId="278"/>
            <ac:spMk id="48" creationId="{91EE4ECD-83F9-4FDA-873F-21DF86B5487C}"/>
          </ac:spMkLst>
        </pc:spChg>
        <pc:spChg chg="add del">
          <ac:chgData name="johnmet1111@gmail.com" userId="6b1a90a52e81d3d2" providerId="LiveId" clId="{38820F20-EC21-4BC1-A400-1F278987CF71}" dt="2018-12-02T11:22:54.046" v="16167" actId="26606"/>
          <ac:spMkLst>
            <pc:docMk/>
            <pc:sldMk cId="1875951738" sldId="278"/>
            <ac:spMk id="49" creationId="{4038CB10-1F5C-4D54-9DF7-12586DE5B007}"/>
          </ac:spMkLst>
        </pc:spChg>
        <pc:spChg chg="add del mod ord">
          <ac:chgData name="johnmet1111@gmail.com" userId="6b1a90a52e81d3d2" providerId="LiveId" clId="{38820F20-EC21-4BC1-A400-1F278987CF71}" dt="2018-12-02T11:23:12.854" v="16171" actId="26606"/>
          <ac:spMkLst>
            <pc:docMk/>
            <pc:sldMk cId="1875951738" sldId="278"/>
            <ac:spMk id="50" creationId="{3C71F2D3-9D1D-4C03-979C-DD5F1ACB93EB}"/>
          </ac:spMkLst>
        </pc:spChg>
        <pc:spChg chg="add del">
          <ac:chgData name="johnmet1111@gmail.com" userId="6b1a90a52e81d3d2" providerId="LiveId" clId="{38820F20-EC21-4BC1-A400-1F278987CF71}" dt="2018-12-02T11:21:11.348" v="16122" actId="26606"/>
          <ac:spMkLst>
            <pc:docMk/>
            <pc:sldMk cId="1875951738" sldId="278"/>
            <ac:spMk id="51" creationId="{42A5316D-ED2F-4F89-B4B4-8D9240B1A348}"/>
          </ac:spMkLst>
        </pc:spChg>
        <pc:spChg chg="add del">
          <ac:chgData name="johnmet1111@gmail.com" userId="6b1a90a52e81d3d2" providerId="LiveId" clId="{38820F20-EC21-4BC1-A400-1F278987CF71}" dt="2018-12-02T11:21:11.348" v="16122" actId="26606"/>
          <ac:spMkLst>
            <pc:docMk/>
            <pc:sldMk cId="1875951738" sldId="278"/>
            <ac:spMk id="53" creationId="{A1989BBD-0A37-4A38-99E9-0ECD43C75D6B}"/>
          </ac:spMkLst>
        </pc:spChg>
        <pc:spChg chg="add del">
          <ac:chgData name="johnmet1111@gmail.com" userId="6b1a90a52e81d3d2" providerId="LiveId" clId="{38820F20-EC21-4BC1-A400-1F278987CF71}" dt="2018-12-02T11:22:54.046" v="16167" actId="26606"/>
          <ac:spMkLst>
            <pc:docMk/>
            <pc:sldMk cId="1875951738" sldId="278"/>
            <ac:spMk id="55" creationId="{73ED6512-6858-4552-B699-9A97FE9A4EA2}"/>
          </ac:spMkLst>
        </pc:spChg>
        <pc:spChg chg="add del mod">
          <ac:chgData name="johnmet1111@gmail.com" userId="6b1a90a52e81d3d2" providerId="LiveId" clId="{38820F20-EC21-4BC1-A400-1F278987CF71}" dt="2018-12-02T11:21:27.851" v="16127" actId="26606"/>
          <ac:spMkLst>
            <pc:docMk/>
            <pc:sldMk cId="1875951738" sldId="278"/>
            <ac:spMk id="57" creationId="{3C71F2D3-9D1D-4C03-979C-DD5F1ACB93EB}"/>
          </ac:spMkLst>
        </pc:spChg>
        <pc:spChg chg="add mod">
          <ac:chgData name="johnmet1111@gmail.com" userId="6b1a90a52e81d3d2" providerId="LiveId" clId="{38820F20-EC21-4BC1-A400-1F278987CF71}" dt="2018-12-02T11:26:35.981" v="16180" actId="2696"/>
          <ac:spMkLst>
            <pc:docMk/>
            <pc:sldMk cId="1875951738" sldId="278"/>
            <ac:spMk id="60" creationId="{532F4327-C8A5-413C-B5F1-F0AFE9596A29}"/>
          </ac:spMkLst>
        </pc:spChg>
        <pc:spChg chg="add del">
          <ac:chgData name="johnmet1111@gmail.com" userId="6b1a90a52e81d3d2" providerId="LiveId" clId="{38820F20-EC21-4BC1-A400-1F278987CF71}" dt="2018-12-02T11:21:44.224" v="16134" actId="26606"/>
          <ac:spMkLst>
            <pc:docMk/>
            <pc:sldMk cId="1875951738" sldId="278"/>
            <ac:spMk id="61" creationId="{F60FCA6E-0894-46CD-BD49-5955A51E0084}"/>
          </ac:spMkLst>
        </pc:spChg>
        <pc:spChg chg="add del">
          <ac:chgData name="johnmet1111@gmail.com" userId="6b1a90a52e81d3d2" providerId="LiveId" clId="{38820F20-EC21-4BC1-A400-1F278987CF71}" dt="2018-12-02T11:21:37.586" v="16130" actId="26606"/>
          <ac:spMkLst>
            <pc:docMk/>
            <pc:sldMk cId="1875951738" sldId="278"/>
            <ac:spMk id="62" creationId="{823AC064-BC96-4F32-8AE1-B2FD38754823}"/>
          </ac:spMkLst>
        </pc:spChg>
        <pc:spChg chg="add del">
          <ac:chgData name="johnmet1111@gmail.com" userId="6b1a90a52e81d3d2" providerId="LiveId" clId="{38820F20-EC21-4BC1-A400-1F278987CF71}" dt="2018-12-02T11:21:44.224" v="16134" actId="26606"/>
          <ac:spMkLst>
            <pc:docMk/>
            <pc:sldMk cId="1875951738" sldId="278"/>
            <ac:spMk id="63" creationId="{E78C6E4B-A1F1-4B6C-97EC-BE997495D6AC}"/>
          </ac:spMkLst>
        </pc:spChg>
        <pc:spChg chg="add del">
          <ac:chgData name="johnmet1111@gmail.com" userId="6b1a90a52e81d3d2" providerId="LiveId" clId="{38820F20-EC21-4BC1-A400-1F278987CF71}" dt="2018-12-02T11:21:38.965" v="16132" actId="26606"/>
          <ac:spMkLst>
            <pc:docMk/>
            <pc:sldMk cId="1875951738" sldId="278"/>
            <ac:spMk id="67" creationId="{94C3F6B3-69A5-4B7A-A963-2E854017761C}"/>
          </ac:spMkLst>
        </pc:spChg>
        <pc:spChg chg="add del">
          <ac:chgData name="johnmet1111@gmail.com" userId="6b1a90a52e81d3d2" providerId="LiveId" clId="{38820F20-EC21-4BC1-A400-1F278987CF71}" dt="2018-12-02T11:21:46.579" v="16136" actId="26606"/>
          <ac:spMkLst>
            <pc:docMk/>
            <pc:sldMk cId="1875951738" sldId="278"/>
            <ac:spMk id="71" creationId="{4038CB10-1F5C-4D54-9DF7-12586DE5B007}"/>
          </ac:spMkLst>
        </pc:spChg>
        <pc:spChg chg="add del">
          <ac:chgData name="johnmet1111@gmail.com" userId="6b1a90a52e81d3d2" providerId="LiveId" clId="{38820F20-EC21-4BC1-A400-1F278987CF71}" dt="2018-12-02T11:21:46.579" v="16136" actId="26606"/>
          <ac:spMkLst>
            <pc:docMk/>
            <pc:sldMk cId="1875951738" sldId="278"/>
            <ac:spMk id="73" creationId="{73ED6512-6858-4552-B699-9A97FE9A4EA2}"/>
          </ac:spMkLst>
        </pc:spChg>
        <pc:spChg chg="add del">
          <ac:chgData name="johnmet1111@gmail.com" userId="6b1a90a52e81d3d2" providerId="LiveId" clId="{38820F20-EC21-4BC1-A400-1F278987CF71}" dt="2018-12-02T11:21:51.112" v="16138" actId="26606"/>
          <ac:spMkLst>
            <pc:docMk/>
            <pc:sldMk cId="1875951738" sldId="278"/>
            <ac:spMk id="75" creationId="{823AC064-BC96-4F32-8AE1-B2FD38754823}"/>
          </ac:spMkLst>
        </pc:spChg>
        <pc:spChg chg="add del">
          <ac:chgData name="johnmet1111@gmail.com" userId="6b1a90a52e81d3d2" providerId="LiveId" clId="{38820F20-EC21-4BC1-A400-1F278987CF71}" dt="2018-12-02T11:21:58.486" v="16140" actId="26606"/>
          <ac:spMkLst>
            <pc:docMk/>
            <pc:sldMk cId="1875951738" sldId="278"/>
            <ac:spMk id="85" creationId="{217BE31F-A129-45DD-8071-A63EC47D943A}"/>
          </ac:spMkLst>
        </pc:spChg>
        <pc:spChg chg="add del">
          <ac:chgData name="johnmet1111@gmail.com" userId="6b1a90a52e81d3d2" providerId="LiveId" clId="{38820F20-EC21-4BC1-A400-1F278987CF71}" dt="2018-12-02T11:22:03.308" v="16142" actId="26606"/>
          <ac:spMkLst>
            <pc:docMk/>
            <pc:sldMk cId="1875951738" sldId="278"/>
            <ac:spMk id="104" creationId="{867D4867-5BA7-4462-B2F6-A23F4A622AA7}"/>
          </ac:spMkLst>
        </pc:spChg>
        <pc:spChg chg="add del">
          <ac:chgData name="johnmet1111@gmail.com" userId="6b1a90a52e81d3d2" providerId="LiveId" clId="{38820F20-EC21-4BC1-A400-1F278987CF71}" dt="2018-12-02T11:22:07.075" v="16144" actId="26606"/>
          <ac:spMkLst>
            <pc:docMk/>
            <pc:sldMk cId="1875951738" sldId="278"/>
            <ac:spMk id="108" creationId="{94C3F6B3-69A5-4B7A-A963-2E854017761C}"/>
          </ac:spMkLst>
        </pc:spChg>
        <pc:spChg chg="add del">
          <ac:chgData name="johnmet1111@gmail.com" userId="6b1a90a52e81d3d2" providerId="LiveId" clId="{38820F20-EC21-4BC1-A400-1F278987CF71}" dt="2018-12-02T11:22:08.645" v="16146" actId="26606"/>
          <ac:spMkLst>
            <pc:docMk/>
            <pc:sldMk cId="1875951738" sldId="278"/>
            <ac:spMk id="110" creationId="{4038CB10-1F5C-4D54-9DF7-12586DE5B007}"/>
          </ac:spMkLst>
        </pc:spChg>
        <pc:spChg chg="add del">
          <ac:chgData name="johnmet1111@gmail.com" userId="6b1a90a52e81d3d2" providerId="LiveId" clId="{38820F20-EC21-4BC1-A400-1F278987CF71}" dt="2018-12-02T11:22:08.645" v="16146" actId="26606"/>
          <ac:spMkLst>
            <pc:docMk/>
            <pc:sldMk cId="1875951738" sldId="278"/>
            <ac:spMk id="112" creationId="{73ED6512-6858-4552-B699-9A97FE9A4EA2}"/>
          </ac:spMkLst>
        </pc:spChg>
        <pc:spChg chg="add del">
          <ac:chgData name="johnmet1111@gmail.com" userId="6b1a90a52e81d3d2" providerId="LiveId" clId="{38820F20-EC21-4BC1-A400-1F278987CF71}" dt="2018-12-02T11:22:21.105" v="16148" actId="26606"/>
          <ac:spMkLst>
            <pc:docMk/>
            <pc:sldMk cId="1875951738" sldId="278"/>
            <ac:spMk id="114" creationId="{823AC064-BC96-4F32-8AE1-B2FD38754823}"/>
          </ac:spMkLst>
        </pc:spChg>
        <pc:spChg chg="add del">
          <ac:chgData name="johnmet1111@gmail.com" userId="6b1a90a52e81d3d2" providerId="LiveId" clId="{38820F20-EC21-4BC1-A400-1F278987CF71}" dt="2018-12-02T11:22:24.779" v="16150" actId="26606"/>
          <ac:spMkLst>
            <pc:docMk/>
            <pc:sldMk cId="1875951738" sldId="278"/>
            <ac:spMk id="118" creationId="{4F74D28C-3268-4E35-8EE1-D92CB4A85A7D}"/>
          </ac:spMkLst>
        </pc:spChg>
        <pc:spChg chg="add del">
          <ac:chgData name="johnmet1111@gmail.com" userId="6b1a90a52e81d3d2" providerId="LiveId" clId="{38820F20-EC21-4BC1-A400-1F278987CF71}" dt="2018-12-02T11:22:24.779" v="16150" actId="26606"/>
          <ac:spMkLst>
            <pc:docMk/>
            <pc:sldMk cId="1875951738" sldId="278"/>
            <ac:spMk id="119" creationId="{58D44E42-C462-4105-BC86-FE75B4E3C4AF}"/>
          </ac:spMkLst>
        </pc:spChg>
        <pc:spChg chg="add del">
          <ac:chgData name="johnmet1111@gmail.com" userId="6b1a90a52e81d3d2" providerId="LiveId" clId="{38820F20-EC21-4BC1-A400-1F278987CF71}" dt="2018-12-02T11:22:28.097" v="16152" actId="26606"/>
          <ac:spMkLst>
            <pc:docMk/>
            <pc:sldMk cId="1875951738" sldId="278"/>
            <ac:spMk id="122" creationId="{4038CB10-1F5C-4D54-9DF7-12586DE5B007}"/>
          </ac:spMkLst>
        </pc:spChg>
        <pc:spChg chg="add del">
          <ac:chgData name="johnmet1111@gmail.com" userId="6b1a90a52e81d3d2" providerId="LiveId" clId="{38820F20-EC21-4BC1-A400-1F278987CF71}" dt="2018-12-02T11:22:28.097" v="16152" actId="26606"/>
          <ac:spMkLst>
            <pc:docMk/>
            <pc:sldMk cId="1875951738" sldId="278"/>
            <ac:spMk id="124" creationId="{73ED6512-6858-4552-B699-9A97FE9A4EA2}"/>
          </ac:spMkLst>
        </pc:spChg>
        <pc:spChg chg="add del">
          <ac:chgData name="johnmet1111@gmail.com" userId="6b1a90a52e81d3d2" providerId="LiveId" clId="{38820F20-EC21-4BC1-A400-1F278987CF71}" dt="2018-12-02T11:22:29.354" v="16154" actId="26606"/>
          <ac:spMkLst>
            <pc:docMk/>
            <pc:sldMk cId="1875951738" sldId="278"/>
            <ac:spMk id="126" creationId="{823AC064-BC96-4F32-8AE1-B2FD38754823}"/>
          </ac:spMkLst>
        </pc:spChg>
        <pc:spChg chg="add del">
          <ac:chgData name="johnmet1111@gmail.com" userId="6b1a90a52e81d3d2" providerId="LiveId" clId="{38820F20-EC21-4BC1-A400-1F278987CF71}" dt="2018-12-02T11:22:34.271" v="16156" actId="26606"/>
          <ac:spMkLst>
            <pc:docMk/>
            <pc:sldMk cId="1875951738" sldId="278"/>
            <ac:spMk id="131" creationId="{94C3F6B3-69A5-4B7A-A963-2E854017761C}"/>
          </ac:spMkLst>
        </pc:spChg>
        <pc:spChg chg="add del">
          <ac:chgData name="johnmet1111@gmail.com" userId="6b1a90a52e81d3d2" providerId="LiveId" clId="{38820F20-EC21-4BC1-A400-1F278987CF71}" dt="2018-12-02T11:22:35.955" v="16158" actId="26606"/>
          <ac:spMkLst>
            <pc:docMk/>
            <pc:sldMk cId="1875951738" sldId="278"/>
            <ac:spMk id="133" creationId="{867D4867-5BA7-4462-B2F6-A23F4A622AA7}"/>
          </ac:spMkLst>
        </pc:spChg>
        <pc:spChg chg="add del">
          <ac:chgData name="johnmet1111@gmail.com" userId="6b1a90a52e81d3d2" providerId="LiveId" clId="{38820F20-EC21-4BC1-A400-1F278987CF71}" dt="2018-12-02T11:22:43.619" v="16160" actId="26606"/>
          <ac:spMkLst>
            <pc:docMk/>
            <pc:sldMk cId="1875951738" sldId="278"/>
            <ac:spMk id="136" creationId="{217BE31F-A129-45DD-8071-A63EC47D943A}"/>
          </ac:spMkLst>
        </pc:spChg>
        <pc:spChg chg="add del">
          <ac:chgData name="johnmet1111@gmail.com" userId="6b1a90a52e81d3d2" providerId="LiveId" clId="{38820F20-EC21-4BC1-A400-1F278987CF71}" dt="2018-12-02T11:22:49.341" v="16162" actId="26606"/>
          <ac:spMkLst>
            <pc:docMk/>
            <pc:sldMk cId="1875951738" sldId="278"/>
            <ac:spMk id="152" creationId="{C607803A-4E99-444E-94F7-8785CDDF5849}"/>
          </ac:spMkLst>
        </pc:spChg>
        <pc:spChg chg="add del">
          <ac:chgData name="johnmet1111@gmail.com" userId="6b1a90a52e81d3d2" providerId="LiveId" clId="{38820F20-EC21-4BC1-A400-1F278987CF71}" dt="2018-12-02T11:22:49.341" v="16162" actId="26606"/>
          <ac:spMkLst>
            <pc:docMk/>
            <pc:sldMk cId="1875951738" sldId="278"/>
            <ac:spMk id="153" creationId="{2989BE6A-C309-418E-8ADD-1616A980570D}"/>
          </ac:spMkLst>
        </pc:spChg>
        <pc:spChg chg="add del">
          <ac:chgData name="johnmet1111@gmail.com" userId="6b1a90a52e81d3d2" providerId="LiveId" clId="{38820F20-EC21-4BC1-A400-1F278987CF71}" dt="2018-12-02T11:22:50.838" v="16164" actId="26606"/>
          <ac:spMkLst>
            <pc:docMk/>
            <pc:sldMk cId="1875951738" sldId="278"/>
            <ac:spMk id="155" creationId="{4F74D28C-3268-4E35-8EE1-D92CB4A85A7D}"/>
          </ac:spMkLst>
        </pc:spChg>
        <pc:spChg chg="add del">
          <ac:chgData name="johnmet1111@gmail.com" userId="6b1a90a52e81d3d2" providerId="LiveId" clId="{38820F20-EC21-4BC1-A400-1F278987CF71}" dt="2018-12-02T11:22:50.838" v="16164" actId="26606"/>
          <ac:spMkLst>
            <pc:docMk/>
            <pc:sldMk cId="1875951738" sldId="278"/>
            <ac:spMk id="156" creationId="{58D44E42-C462-4105-BC86-FE75B4E3C4AF}"/>
          </ac:spMkLst>
        </pc:spChg>
        <pc:spChg chg="add del">
          <ac:chgData name="johnmet1111@gmail.com" userId="6b1a90a52e81d3d2" providerId="LiveId" clId="{38820F20-EC21-4BC1-A400-1F278987CF71}" dt="2018-12-02T11:22:53.996" v="16166" actId="26606"/>
          <ac:spMkLst>
            <pc:docMk/>
            <pc:sldMk cId="1875951738" sldId="278"/>
            <ac:spMk id="159" creationId="{F60FCA6E-0894-46CD-BD49-5955A51E0084}"/>
          </ac:spMkLst>
        </pc:spChg>
        <pc:spChg chg="add del">
          <ac:chgData name="johnmet1111@gmail.com" userId="6b1a90a52e81d3d2" providerId="LiveId" clId="{38820F20-EC21-4BC1-A400-1F278987CF71}" dt="2018-12-02T11:22:53.996" v="16166" actId="26606"/>
          <ac:spMkLst>
            <pc:docMk/>
            <pc:sldMk cId="1875951738" sldId="278"/>
            <ac:spMk id="160" creationId="{E78C6E4B-A1F1-4B6C-97EC-BE997495D6AC}"/>
          </ac:spMkLst>
        </pc:spChg>
        <pc:spChg chg="add del">
          <ac:chgData name="johnmet1111@gmail.com" userId="6b1a90a52e81d3d2" providerId="LiveId" clId="{38820F20-EC21-4BC1-A400-1F278987CF71}" dt="2018-12-02T11:23:04.833" v="16169" actId="26606"/>
          <ac:spMkLst>
            <pc:docMk/>
            <pc:sldMk cId="1875951738" sldId="278"/>
            <ac:spMk id="163" creationId="{4038CB10-1F5C-4D54-9DF7-12586DE5B007}"/>
          </ac:spMkLst>
        </pc:spChg>
        <pc:spChg chg="add del">
          <ac:chgData name="johnmet1111@gmail.com" userId="6b1a90a52e81d3d2" providerId="LiveId" clId="{38820F20-EC21-4BC1-A400-1F278987CF71}" dt="2018-12-02T11:23:04.833" v="16169" actId="26606"/>
          <ac:spMkLst>
            <pc:docMk/>
            <pc:sldMk cId="1875951738" sldId="278"/>
            <ac:spMk id="165" creationId="{73ED6512-6858-4552-B699-9A97FE9A4EA2}"/>
          </ac:spMkLst>
        </pc:spChg>
        <pc:spChg chg="add del">
          <ac:chgData name="johnmet1111@gmail.com" userId="6b1a90a52e81d3d2" providerId="LiveId" clId="{38820F20-EC21-4BC1-A400-1F278987CF71}" dt="2018-12-02T11:23:12.854" v="16171" actId="26606"/>
          <ac:spMkLst>
            <pc:docMk/>
            <pc:sldMk cId="1875951738" sldId="278"/>
            <ac:spMk id="167" creationId="{823AC064-BC96-4F32-8AE1-B2FD38754823}"/>
          </ac:spMkLst>
        </pc:spChg>
        <pc:spChg chg="add del mod">
          <ac:chgData name="johnmet1111@gmail.com" userId="6b1a90a52e81d3d2" providerId="LiveId" clId="{38820F20-EC21-4BC1-A400-1F278987CF71}" dt="2018-12-02T11:23:04.833" v="16169" actId="26606"/>
          <ac:spMkLst>
            <pc:docMk/>
            <pc:sldMk cId="1875951738" sldId="278"/>
            <ac:spMk id="169" creationId="{91EE4ECD-83F9-4FDA-873F-21DF86B5487C}"/>
          </ac:spMkLst>
        </pc:spChg>
        <pc:spChg chg="add">
          <ac:chgData name="johnmet1111@gmail.com" userId="6b1a90a52e81d3d2" providerId="LiveId" clId="{38820F20-EC21-4BC1-A400-1F278987CF71}" dt="2018-12-02T11:23:12.854" v="16171" actId="26606"/>
          <ac:spMkLst>
            <pc:docMk/>
            <pc:sldMk cId="1875951738" sldId="278"/>
            <ac:spMk id="173" creationId="{32BC26D8-82FB-445E-AA49-62A77D7C1EE0}"/>
          </ac:spMkLst>
        </pc:spChg>
        <pc:spChg chg="add">
          <ac:chgData name="johnmet1111@gmail.com" userId="6b1a90a52e81d3d2" providerId="LiveId" clId="{38820F20-EC21-4BC1-A400-1F278987CF71}" dt="2018-12-02T11:23:12.854" v="16171" actId="26606"/>
          <ac:spMkLst>
            <pc:docMk/>
            <pc:sldMk cId="1875951738" sldId="278"/>
            <ac:spMk id="175" creationId="{CB44330D-EA18-4254-AA95-EB49948539B8}"/>
          </ac:spMkLst>
        </pc:spChg>
        <pc:grpChg chg="add del">
          <ac:chgData name="johnmet1111@gmail.com" userId="6b1a90a52e81d3d2" providerId="LiveId" clId="{38820F20-EC21-4BC1-A400-1F278987CF71}" dt="2018-12-02T11:21:58.486" v="16140" actId="26606"/>
          <ac:grpSpMkLst>
            <pc:docMk/>
            <pc:sldMk cId="1875951738" sldId="278"/>
            <ac:grpSpMk id="86" creationId="{83118EC2-A2C7-4CDB-887C-21E0B0C437D1}"/>
          </ac:grpSpMkLst>
        </pc:grpChg>
        <pc:grpChg chg="add del">
          <ac:chgData name="johnmet1111@gmail.com" userId="6b1a90a52e81d3d2" providerId="LiveId" clId="{38820F20-EC21-4BC1-A400-1F278987CF71}" dt="2018-12-02T11:21:58.486" v="16140" actId="26606"/>
          <ac:grpSpMkLst>
            <pc:docMk/>
            <pc:sldMk cId="1875951738" sldId="278"/>
            <ac:grpSpMk id="90" creationId="{7CA163AC-F477-454A-9FB4-81324C004BEF}"/>
          </ac:grpSpMkLst>
        </pc:grpChg>
        <pc:grpChg chg="add del">
          <ac:chgData name="johnmet1111@gmail.com" userId="6b1a90a52e81d3d2" providerId="LiveId" clId="{38820F20-EC21-4BC1-A400-1F278987CF71}" dt="2018-12-02T11:22:43.619" v="16160" actId="26606"/>
          <ac:grpSpMkLst>
            <pc:docMk/>
            <pc:sldMk cId="1875951738" sldId="278"/>
            <ac:grpSpMk id="137" creationId="{7CA163AC-F477-454A-9FB4-81324C004BEF}"/>
          </ac:grpSpMkLst>
        </pc:grpChg>
        <pc:grpChg chg="add del">
          <ac:chgData name="johnmet1111@gmail.com" userId="6b1a90a52e81d3d2" providerId="LiveId" clId="{38820F20-EC21-4BC1-A400-1F278987CF71}" dt="2018-12-02T11:22:43.619" v="16160" actId="26606"/>
          <ac:grpSpMkLst>
            <pc:docMk/>
            <pc:sldMk cId="1875951738" sldId="278"/>
            <ac:grpSpMk id="148" creationId="{83118EC2-A2C7-4CDB-887C-21E0B0C437D1}"/>
          </ac:grpSpMkLst>
        </pc:grpChg>
        <pc:picChg chg="add del mod">
          <ac:chgData name="johnmet1111@gmail.com" userId="6b1a90a52e81d3d2" providerId="LiveId" clId="{38820F20-EC21-4BC1-A400-1F278987CF71}" dt="2018-12-02T11:13:51.119" v="16093" actId="2696"/>
          <ac:picMkLst>
            <pc:docMk/>
            <pc:sldMk cId="1875951738" sldId="278"/>
            <ac:picMk id="5" creationId="{6B31D875-872D-4B3E-8023-A4AAA91350AC}"/>
          </ac:picMkLst>
        </pc:picChg>
        <pc:picChg chg="add del mod">
          <ac:chgData name="johnmet1111@gmail.com" userId="6b1a90a52e81d3d2" providerId="LiveId" clId="{38820F20-EC21-4BC1-A400-1F278987CF71}" dt="2018-12-02T11:15:21.647" v="16096" actId="2696"/>
          <ac:picMkLst>
            <pc:docMk/>
            <pc:sldMk cId="1875951738" sldId="278"/>
            <ac:picMk id="9" creationId="{EC610FA0-BD95-41DE-BBF4-9D8107706C32}"/>
          </ac:picMkLst>
        </pc:picChg>
        <pc:picChg chg="add del mod">
          <ac:chgData name="johnmet1111@gmail.com" userId="6b1a90a52e81d3d2" providerId="LiveId" clId="{38820F20-EC21-4BC1-A400-1F278987CF71}" dt="2018-12-02T11:18:19.783" v="16100" actId="2696"/>
          <ac:picMkLst>
            <pc:docMk/>
            <pc:sldMk cId="1875951738" sldId="278"/>
            <ac:picMk id="12" creationId="{BD24E1B2-76BA-413C-ABD2-06C4F80B0D83}"/>
          </ac:picMkLst>
        </pc:picChg>
        <pc:picChg chg="add del mod">
          <ac:chgData name="johnmet1111@gmail.com" userId="6b1a90a52e81d3d2" providerId="LiveId" clId="{38820F20-EC21-4BC1-A400-1F278987CF71}" dt="2018-12-02T11:24:23.461" v="16175" actId="2696"/>
          <ac:picMkLst>
            <pc:docMk/>
            <pc:sldMk cId="1875951738" sldId="278"/>
            <ac:picMk id="16" creationId="{2D7C2003-20FA-492A-B0AE-BF3A816499F5}"/>
          </ac:picMkLst>
        </pc:picChg>
        <pc:picChg chg="add del">
          <ac:chgData name="johnmet1111@gmail.com" userId="6b1a90a52e81d3d2" providerId="LiveId" clId="{38820F20-EC21-4BC1-A400-1F278987CF71}" dt="2018-12-02T11:20:09.690" v="16114" actId="26606"/>
          <ac:picMkLst>
            <pc:docMk/>
            <pc:sldMk cId="1875951738" sldId="278"/>
            <ac:picMk id="17" creationId="{AE7A759F-E92D-4595-86FB-4F896CDFD964}"/>
          </ac:picMkLst>
        </pc:picChg>
        <pc:picChg chg="add del">
          <ac:chgData name="johnmet1111@gmail.com" userId="6b1a90a52e81d3d2" providerId="LiveId" clId="{38820F20-EC21-4BC1-A400-1F278987CF71}" dt="2018-12-02T11:19:38.974" v="16104" actId="26606"/>
          <ac:picMkLst>
            <pc:docMk/>
            <pc:sldMk cId="1875951738" sldId="278"/>
            <ac:picMk id="18" creationId="{AE7A759F-E92D-4595-86FB-4F896CDFD964}"/>
          </ac:picMkLst>
        </pc:picChg>
        <pc:picChg chg="add del">
          <ac:chgData name="johnmet1111@gmail.com" userId="6b1a90a52e81d3d2" providerId="LiveId" clId="{38820F20-EC21-4BC1-A400-1F278987CF71}" dt="2018-12-02T11:19:42.734" v="16106" actId="26606"/>
          <ac:picMkLst>
            <pc:docMk/>
            <pc:sldMk cId="1875951738" sldId="278"/>
            <ac:picMk id="27" creationId="{AE7A759F-E92D-4595-86FB-4F896CDFD964}"/>
          </ac:picMkLst>
        </pc:picChg>
        <pc:picChg chg="add del">
          <ac:chgData name="johnmet1111@gmail.com" userId="6b1a90a52e81d3d2" providerId="LiveId" clId="{38820F20-EC21-4BC1-A400-1F278987CF71}" dt="2018-12-02T11:20:00.989" v="16110" actId="26606"/>
          <ac:picMkLst>
            <pc:docMk/>
            <pc:sldMk cId="1875951738" sldId="278"/>
            <ac:picMk id="36" creationId="{AE7A759F-E92D-4595-86FB-4F896CDFD964}"/>
          </ac:picMkLst>
        </pc:picChg>
        <pc:picChg chg="add del">
          <ac:chgData name="johnmet1111@gmail.com" userId="6b1a90a52e81d3d2" providerId="LiveId" clId="{38820F20-EC21-4BC1-A400-1F278987CF71}" dt="2018-12-02T11:20:16.351" v="16116" actId="26606"/>
          <ac:picMkLst>
            <pc:docMk/>
            <pc:sldMk cId="1875951738" sldId="278"/>
            <ac:picMk id="38" creationId="{AE7A759F-E92D-4595-86FB-4F896CDFD964}"/>
          </ac:picMkLst>
        </pc:picChg>
        <pc:picChg chg="add del">
          <ac:chgData name="johnmet1111@gmail.com" userId="6b1a90a52e81d3d2" providerId="LiveId" clId="{38820F20-EC21-4BC1-A400-1F278987CF71}" dt="2018-12-02T11:21:09.029" v="16120" actId="26606"/>
          <ac:picMkLst>
            <pc:docMk/>
            <pc:sldMk cId="1875951738" sldId="278"/>
            <ac:picMk id="46" creationId="{AE7A759F-E92D-4595-86FB-4F896CDFD964}"/>
          </ac:picMkLst>
        </pc:picChg>
        <pc:picChg chg="add del">
          <ac:chgData name="johnmet1111@gmail.com" userId="6b1a90a52e81d3d2" providerId="LiveId" clId="{38820F20-EC21-4BC1-A400-1F278987CF71}" dt="2018-12-02T11:21:11.348" v="16122" actId="26606"/>
          <ac:picMkLst>
            <pc:docMk/>
            <pc:sldMk cId="1875951738" sldId="278"/>
            <ac:picMk id="52" creationId="{AE7A759F-E92D-4595-86FB-4F896CDFD964}"/>
          </ac:picMkLst>
        </pc:picChg>
        <pc:picChg chg="add del mod">
          <ac:chgData name="johnmet1111@gmail.com" userId="6b1a90a52e81d3d2" providerId="LiveId" clId="{38820F20-EC21-4BC1-A400-1F278987CF71}" dt="2018-12-02T11:22:54.046" v="16167" actId="26606"/>
          <ac:picMkLst>
            <pc:docMk/>
            <pc:sldMk cId="1875951738" sldId="278"/>
            <ac:picMk id="54" creationId="{AE7A759F-E92D-4595-86FB-4F896CDFD964}"/>
          </ac:picMkLst>
        </pc:picChg>
        <pc:picChg chg="add del mod">
          <ac:chgData name="johnmet1111@gmail.com" userId="6b1a90a52e81d3d2" providerId="LiveId" clId="{38820F20-EC21-4BC1-A400-1F278987CF71}" dt="2018-12-02T11:26:35.981" v="16180" actId="2696"/>
          <ac:picMkLst>
            <pc:docMk/>
            <pc:sldMk cId="1875951738" sldId="278"/>
            <ac:picMk id="58" creationId="{D441A00F-664D-4D87-BC62-020C3BC743A3}"/>
          </ac:picMkLst>
        </pc:picChg>
        <pc:picChg chg="add del mod">
          <ac:chgData name="johnmet1111@gmail.com" userId="6b1a90a52e81d3d2" providerId="LiveId" clId="{38820F20-EC21-4BC1-A400-1F278987CF71}" dt="2018-12-02T11:21:27.851" v="16127" actId="26606"/>
          <ac:picMkLst>
            <pc:docMk/>
            <pc:sldMk cId="1875951738" sldId="278"/>
            <ac:picMk id="58" creationId="{AE7A759F-E92D-4595-86FB-4F896CDFD964}"/>
          </ac:picMkLst>
        </pc:picChg>
        <pc:picChg chg="add del">
          <ac:chgData name="johnmet1111@gmail.com" userId="6b1a90a52e81d3d2" providerId="LiveId" clId="{38820F20-EC21-4BC1-A400-1F278987CF71}" dt="2018-12-02T11:21:37.586" v="16130" actId="26606"/>
          <ac:picMkLst>
            <pc:docMk/>
            <pc:sldMk cId="1875951738" sldId="278"/>
            <ac:picMk id="59" creationId="{AE7A759F-E92D-4595-86FB-4F896CDFD964}"/>
          </ac:picMkLst>
        </pc:picChg>
        <pc:picChg chg="add del">
          <ac:chgData name="johnmet1111@gmail.com" userId="6b1a90a52e81d3d2" providerId="LiveId" clId="{38820F20-EC21-4BC1-A400-1F278987CF71}" dt="2018-12-02T11:21:38.965" v="16132" actId="26606"/>
          <ac:picMkLst>
            <pc:docMk/>
            <pc:sldMk cId="1875951738" sldId="278"/>
            <ac:picMk id="66" creationId="{AE7A759F-E92D-4595-86FB-4F896CDFD964}"/>
          </ac:picMkLst>
        </pc:picChg>
        <pc:picChg chg="add del">
          <ac:chgData name="johnmet1111@gmail.com" userId="6b1a90a52e81d3d2" providerId="LiveId" clId="{38820F20-EC21-4BC1-A400-1F278987CF71}" dt="2018-12-02T11:21:44.224" v="16134" actId="26606"/>
          <ac:picMkLst>
            <pc:docMk/>
            <pc:sldMk cId="1875951738" sldId="278"/>
            <ac:picMk id="69" creationId="{AE7A759F-E92D-4595-86FB-4F896CDFD964}"/>
          </ac:picMkLst>
        </pc:picChg>
        <pc:picChg chg="add del">
          <ac:chgData name="johnmet1111@gmail.com" userId="6b1a90a52e81d3d2" providerId="LiveId" clId="{38820F20-EC21-4BC1-A400-1F278987CF71}" dt="2018-12-02T11:21:46.579" v="16136" actId="26606"/>
          <ac:picMkLst>
            <pc:docMk/>
            <pc:sldMk cId="1875951738" sldId="278"/>
            <ac:picMk id="72" creationId="{AE7A759F-E92D-4595-86FB-4F896CDFD964}"/>
          </ac:picMkLst>
        </pc:picChg>
        <pc:picChg chg="add del">
          <ac:chgData name="johnmet1111@gmail.com" userId="6b1a90a52e81d3d2" providerId="LiveId" clId="{38820F20-EC21-4BC1-A400-1F278987CF71}" dt="2018-12-02T11:21:51.112" v="16138" actId="26606"/>
          <ac:picMkLst>
            <pc:docMk/>
            <pc:sldMk cId="1875951738" sldId="278"/>
            <ac:picMk id="76" creationId="{AE7A759F-E92D-4595-86FB-4F896CDFD964}"/>
          </ac:picMkLst>
        </pc:picChg>
        <pc:picChg chg="add del">
          <ac:chgData name="johnmet1111@gmail.com" userId="6b1a90a52e81d3d2" providerId="LiveId" clId="{38820F20-EC21-4BC1-A400-1F278987CF71}" dt="2018-12-02T11:21:58.486" v="16140" actId="26606"/>
          <ac:picMkLst>
            <pc:docMk/>
            <pc:sldMk cId="1875951738" sldId="278"/>
            <ac:picMk id="102" creationId="{AE7A759F-E92D-4595-86FB-4F896CDFD964}"/>
          </ac:picMkLst>
        </pc:picChg>
        <pc:picChg chg="add del">
          <ac:chgData name="johnmet1111@gmail.com" userId="6b1a90a52e81d3d2" providerId="LiveId" clId="{38820F20-EC21-4BC1-A400-1F278987CF71}" dt="2018-12-02T11:22:03.308" v="16142" actId="26606"/>
          <ac:picMkLst>
            <pc:docMk/>
            <pc:sldMk cId="1875951738" sldId="278"/>
            <ac:picMk id="105" creationId="{AE7A759F-E92D-4595-86FB-4F896CDFD964}"/>
          </ac:picMkLst>
        </pc:picChg>
        <pc:picChg chg="add del">
          <ac:chgData name="johnmet1111@gmail.com" userId="6b1a90a52e81d3d2" providerId="LiveId" clId="{38820F20-EC21-4BC1-A400-1F278987CF71}" dt="2018-12-02T11:22:07.075" v="16144" actId="26606"/>
          <ac:picMkLst>
            <pc:docMk/>
            <pc:sldMk cId="1875951738" sldId="278"/>
            <ac:picMk id="107" creationId="{AE7A759F-E92D-4595-86FB-4F896CDFD964}"/>
          </ac:picMkLst>
        </pc:picChg>
        <pc:picChg chg="add del">
          <ac:chgData name="johnmet1111@gmail.com" userId="6b1a90a52e81d3d2" providerId="LiveId" clId="{38820F20-EC21-4BC1-A400-1F278987CF71}" dt="2018-12-02T11:22:08.645" v="16146" actId="26606"/>
          <ac:picMkLst>
            <pc:docMk/>
            <pc:sldMk cId="1875951738" sldId="278"/>
            <ac:picMk id="111" creationId="{AE7A759F-E92D-4595-86FB-4F896CDFD964}"/>
          </ac:picMkLst>
        </pc:picChg>
        <pc:picChg chg="add del">
          <ac:chgData name="johnmet1111@gmail.com" userId="6b1a90a52e81d3d2" providerId="LiveId" clId="{38820F20-EC21-4BC1-A400-1F278987CF71}" dt="2018-12-02T11:22:21.105" v="16148" actId="26606"/>
          <ac:picMkLst>
            <pc:docMk/>
            <pc:sldMk cId="1875951738" sldId="278"/>
            <ac:picMk id="115" creationId="{AE7A759F-E92D-4595-86FB-4F896CDFD964}"/>
          </ac:picMkLst>
        </pc:picChg>
        <pc:picChg chg="add del">
          <ac:chgData name="johnmet1111@gmail.com" userId="6b1a90a52e81d3d2" providerId="LiveId" clId="{38820F20-EC21-4BC1-A400-1F278987CF71}" dt="2018-12-02T11:22:24.779" v="16150" actId="26606"/>
          <ac:picMkLst>
            <pc:docMk/>
            <pc:sldMk cId="1875951738" sldId="278"/>
            <ac:picMk id="120" creationId="{AE7A759F-E92D-4595-86FB-4F896CDFD964}"/>
          </ac:picMkLst>
        </pc:picChg>
        <pc:picChg chg="add del">
          <ac:chgData name="johnmet1111@gmail.com" userId="6b1a90a52e81d3d2" providerId="LiveId" clId="{38820F20-EC21-4BC1-A400-1F278987CF71}" dt="2018-12-02T11:22:28.097" v="16152" actId="26606"/>
          <ac:picMkLst>
            <pc:docMk/>
            <pc:sldMk cId="1875951738" sldId="278"/>
            <ac:picMk id="123" creationId="{AE7A759F-E92D-4595-86FB-4F896CDFD964}"/>
          </ac:picMkLst>
        </pc:picChg>
        <pc:picChg chg="add del">
          <ac:chgData name="johnmet1111@gmail.com" userId="6b1a90a52e81d3d2" providerId="LiveId" clId="{38820F20-EC21-4BC1-A400-1F278987CF71}" dt="2018-12-02T11:22:29.354" v="16154" actId="26606"/>
          <ac:picMkLst>
            <pc:docMk/>
            <pc:sldMk cId="1875951738" sldId="278"/>
            <ac:picMk id="127" creationId="{AE7A759F-E92D-4595-86FB-4F896CDFD964}"/>
          </ac:picMkLst>
        </pc:picChg>
        <pc:picChg chg="add del">
          <ac:chgData name="johnmet1111@gmail.com" userId="6b1a90a52e81d3d2" providerId="LiveId" clId="{38820F20-EC21-4BC1-A400-1F278987CF71}" dt="2018-12-02T11:22:34.271" v="16156" actId="26606"/>
          <ac:picMkLst>
            <pc:docMk/>
            <pc:sldMk cId="1875951738" sldId="278"/>
            <ac:picMk id="130" creationId="{AE7A759F-E92D-4595-86FB-4F896CDFD964}"/>
          </ac:picMkLst>
        </pc:picChg>
        <pc:picChg chg="add del">
          <ac:chgData name="johnmet1111@gmail.com" userId="6b1a90a52e81d3d2" providerId="LiveId" clId="{38820F20-EC21-4BC1-A400-1F278987CF71}" dt="2018-12-02T11:22:35.955" v="16158" actId="26606"/>
          <ac:picMkLst>
            <pc:docMk/>
            <pc:sldMk cId="1875951738" sldId="278"/>
            <ac:picMk id="134" creationId="{AE7A759F-E92D-4595-86FB-4F896CDFD964}"/>
          </ac:picMkLst>
        </pc:picChg>
        <pc:picChg chg="add del">
          <ac:chgData name="johnmet1111@gmail.com" userId="6b1a90a52e81d3d2" providerId="LiveId" clId="{38820F20-EC21-4BC1-A400-1F278987CF71}" dt="2018-12-02T11:22:43.619" v="16160" actId="26606"/>
          <ac:picMkLst>
            <pc:docMk/>
            <pc:sldMk cId="1875951738" sldId="278"/>
            <ac:picMk id="149" creationId="{AE7A759F-E92D-4595-86FB-4F896CDFD964}"/>
          </ac:picMkLst>
        </pc:picChg>
        <pc:picChg chg="add del">
          <ac:chgData name="johnmet1111@gmail.com" userId="6b1a90a52e81d3d2" providerId="LiveId" clId="{38820F20-EC21-4BC1-A400-1F278987CF71}" dt="2018-12-02T11:22:49.341" v="16162" actId="26606"/>
          <ac:picMkLst>
            <pc:docMk/>
            <pc:sldMk cId="1875951738" sldId="278"/>
            <ac:picMk id="151" creationId="{AE7A759F-E92D-4595-86FB-4F896CDFD964}"/>
          </ac:picMkLst>
        </pc:picChg>
        <pc:picChg chg="add del">
          <ac:chgData name="johnmet1111@gmail.com" userId="6b1a90a52e81d3d2" providerId="LiveId" clId="{38820F20-EC21-4BC1-A400-1F278987CF71}" dt="2018-12-02T11:22:50.838" v="16164" actId="26606"/>
          <ac:picMkLst>
            <pc:docMk/>
            <pc:sldMk cId="1875951738" sldId="278"/>
            <ac:picMk id="157" creationId="{AE7A759F-E92D-4595-86FB-4F896CDFD964}"/>
          </ac:picMkLst>
        </pc:picChg>
        <pc:picChg chg="add del">
          <ac:chgData name="johnmet1111@gmail.com" userId="6b1a90a52e81d3d2" providerId="LiveId" clId="{38820F20-EC21-4BC1-A400-1F278987CF71}" dt="2018-12-02T11:22:53.996" v="16166" actId="26606"/>
          <ac:picMkLst>
            <pc:docMk/>
            <pc:sldMk cId="1875951738" sldId="278"/>
            <ac:picMk id="161" creationId="{AE7A759F-E92D-4595-86FB-4F896CDFD964}"/>
          </ac:picMkLst>
        </pc:picChg>
        <pc:picChg chg="add del">
          <ac:chgData name="johnmet1111@gmail.com" userId="6b1a90a52e81d3d2" providerId="LiveId" clId="{38820F20-EC21-4BC1-A400-1F278987CF71}" dt="2018-12-02T11:23:04.833" v="16169" actId="26606"/>
          <ac:picMkLst>
            <pc:docMk/>
            <pc:sldMk cId="1875951738" sldId="278"/>
            <ac:picMk id="164" creationId="{AE7A759F-E92D-4595-86FB-4F896CDFD964}"/>
          </ac:picMkLst>
        </pc:picChg>
        <pc:picChg chg="add del mod">
          <ac:chgData name="johnmet1111@gmail.com" userId="6b1a90a52e81d3d2" providerId="LiveId" clId="{38820F20-EC21-4BC1-A400-1F278987CF71}" dt="2018-12-02T11:23:22.868" v="16173" actId="2696"/>
          <ac:picMkLst>
            <pc:docMk/>
            <pc:sldMk cId="1875951738" sldId="278"/>
            <ac:picMk id="168" creationId="{AE7A759F-E92D-4595-86FB-4F896CDFD964}"/>
          </ac:picMkLst>
        </pc:picChg>
        <pc:cxnChg chg="add del">
          <ac:chgData name="johnmet1111@gmail.com" userId="6b1a90a52e81d3d2" providerId="LiveId" clId="{38820F20-EC21-4BC1-A400-1F278987CF71}" dt="2018-12-02T11:21:37.586" v="16130" actId="26606"/>
          <ac:cxnSpMkLst>
            <pc:docMk/>
            <pc:sldMk cId="1875951738" sldId="278"/>
            <ac:cxnSpMk id="64" creationId="{7E7C77BC-7138-40B1-A15B-20F57A494629}"/>
          </ac:cxnSpMkLst>
        </pc:cxnChg>
        <pc:cxnChg chg="add del">
          <ac:chgData name="johnmet1111@gmail.com" userId="6b1a90a52e81d3d2" providerId="LiveId" clId="{38820F20-EC21-4BC1-A400-1F278987CF71}" dt="2018-12-02T11:21:51.112" v="16138" actId="26606"/>
          <ac:cxnSpMkLst>
            <pc:docMk/>
            <pc:sldMk cId="1875951738" sldId="278"/>
            <ac:cxnSpMk id="77" creationId="{7E7C77BC-7138-40B1-A15B-20F57A494629}"/>
          </ac:cxnSpMkLst>
        </pc:cxnChg>
        <pc:cxnChg chg="add del">
          <ac:chgData name="johnmet1111@gmail.com" userId="6b1a90a52e81d3d2" providerId="LiveId" clId="{38820F20-EC21-4BC1-A400-1F278987CF71}" dt="2018-12-02T11:23:12.854" v="16171" actId="26606"/>
          <ac:cxnSpMkLst>
            <pc:docMk/>
            <pc:sldMk cId="1875951738" sldId="278"/>
            <ac:cxnSpMk id="109" creationId="{7E7C77BC-7138-40B1-A15B-20F57A494629}"/>
          </ac:cxnSpMkLst>
        </pc:cxnChg>
        <pc:cxnChg chg="add del">
          <ac:chgData name="johnmet1111@gmail.com" userId="6b1a90a52e81d3d2" providerId="LiveId" clId="{38820F20-EC21-4BC1-A400-1F278987CF71}" dt="2018-12-02T11:22:21.105" v="16148" actId="26606"/>
          <ac:cxnSpMkLst>
            <pc:docMk/>
            <pc:sldMk cId="1875951738" sldId="278"/>
            <ac:cxnSpMk id="116" creationId="{7E7C77BC-7138-40B1-A15B-20F57A494629}"/>
          </ac:cxnSpMkLst>
        </pc:cxnChg>
        <pc:cxnChg chg="add del">
          <ac:chgData name="johnmet1111@gmail.com" userId="6b1a90a52e81d3d2" providerId="LiveId" clId="{38820F20-EC21-4BC1-A400-1F278987CF71}" dt="2018-12-02T11:22:29.354" v="16154" actId="26606"/>
          <ac:cxnSpMkLst>
            <pc:docMk/>
            <pc:sldMk cId="1875951738" sldId="278"/>
            <ac:cxnSpMk id="128" creationId="{7E7C77BC-7138-40B1-A15B-20F57A494629}"/>
          </ac:cxnSpMkLst>
        </pc:cxnChg>
      </pc:sldChg>
      <pc:sldChg chg="addSp delSp modSp add del mod setBg">
        <pc:chgData name="johnmet1111@gmail.com" userId="6b1a90a52e81d3d2" providerId="LiveId" clId="{38820F20-EC21-4BC1-A400-1F278987CF71}" dt="2018-12-02T11:28:56.875" v="16189" actId="2696"/>
        <pc:sldMkLst>
          <pc:docMk/>
          <pc:sldMk cId="3070528985" sldId="278"/>
        </pc:sldMkLst>
        <pc:spChg chg="add mod">
          <ac:chgData name="johnmet1111@gmail.com" userId="6b1a90a52e81d3d2" providerId="LiveId" clId="{38820F20-EC21-4BC1-A400-1F278987CF71}" dt="2018-12-02T11:28:50.144" v="16188" actId="2696"/>
          <ac:spMkLst>
            <pc:docMk/>
            <pc:sldMk cId="3070528985" sldId="278"/>
            <ac:spMk id="2" creationId="{EEAD2FA0-00E0-4E22-8B0A-B580CFE32E65}"/>
          </ac:spMkLst>
        </pc:spChg>
        <pc:spChg chg="del">
          <ac:chgData name="johnmet1111@gmail.com" userId="6b1a90a52e81d3d2" providerId="LiveId" clId="{38820F20-EC21-4BC1-A400-1F278987CF71}" dt="2018-12-02T11:28:28.474" v="16183" actId="931"/>
          <ac:spMkLst>
            <pc:docMk/>
            <pc:sldMk cId="3070528985" sldId="278"/>
            <ac:spMk id="3" creationId="{04B54815-2C19-4949-9819-B2873F152762}"/>
          </ac:spMkLst>
        </pc:spChg>
        <pc:spChg chg="add del">
          <ac:chgData name="johnmet1111@gmail.com" userId="6b1a90a52e81d3d2" providerId="LiveId" clId="{38820F20-EC21-4BC1-A400-1F278987CF71}" dt="2018-12-02T11:28:39.165" v="16186" actId="26606"/>
          <ac:spMkLst>
            <pc:docMk/>
            <pc:sldMk cId="3070528985" sldId="278"/>
            <ac:spMk id="10" creationId="{57845966-6EFC-468A-9CC7-BAB4B95854E7}"/>
          </ac:spMkLst>
        </pc:spChg>
        <pc:spChg chg="add del">
          <ac:chgData name="johnmet1111@gmail.com" userId="6b1a90a52e81d3d2" providerId="LiveId" clId="{38820F20-EC21-4BC1-A400-1F278987CF71}" dt="2018-12-02T11:28:39.165" v="16186" actId="26606"/>
          <ac:spMkLst>
            <pc:docMk/>
            <pc:sldMk cId="3070528985" sldId="278"/>
            <ac:spMk id="14" creationId="{ADAD1991-FFD1-4E94-ABAB-7560D33008E4}"/>
          </ac:spMkLst>
        </pc:spChg>
        <pc:spChg chg="add">
          <ac:chgData name="johnmet1111@gmail.com" userId="6b1a90a52e81d3d2" providerId="LiveId" clId="{38820F20-EC21-4BC1-A400-1F278987CF71}" dt="2018-12-02T11:28:39.175" v="16187" actId="26606"/>
          <ac:spMkLst>
            <pc:docMk/>
            <pc:sldMk cId="3070528985" sldId="278"/>
            <ac:spMk id="16" creationId="{6753252F-4873-4F63-801D-CC719279A7D5}"/>
          </ac:spMkLst>
        </pc:spChg>
        <pc:spChg chg="add">
          <ac:chgData name="johnmet1111@gmail.com" userId="6b1a90a52e81d3d2" providerId="LiveId" clId="{38820F20-EC21-4BC1-A400-1F278987CF71}" dt="2018-12-02T11:28:39.175" v="16187" actId="26606"/>
          <ac:spMkLst>
            <pc:docMk/>
            <pc:sldMk cId="3070528985" sldId="278"/>
            <ac:spMk id="17" creationId="{047C8CCB-F95D-4249-92DD-651249D3535A}"/>
          </ac:spMkLst>
        </pc:spChg>
        <pc:spChg chg="add">
          <ac:chgData name="johnmet1111@gmail.com" userId="6b1a90a52e81d3d2" providerId="LiveId" clId="{38820F20-EC21-4BC1-A400-1F278987CF71}" dt="2018-12-02T11:28:39.175" v="16187" actId="26606"/>
          <ac:spMkLst>
            <pc:docMk/>
            <pc:sldMk cId="3070528985" sldId="278"/>
            <ac:spMk id="18" creationId="{88C28F9E-9A7F-4117-828C-C3D9A5050F9D}"/>
          </ac:spMkLst>
        </pc:spChg>
        <pc:spChg chg="add del mod">
          <ac:chgData name="johnmet1111@gmail.com" userId="6b1a90a52e81d3d2" providerId="LiveId" clId="{38820F20-EC21-4BC1-A400-1F278987CF71}" dt="2018-12-02T11:28:39.175" v="16187" actId="26606"/>
          <ac:spMkLst>
            <pc:docMk/>
            <pc:sldMk cId="3070528985" sldId="278"/>
            <ac:spMk id="19" creationId="{88C28F9E-9A7F-4117-828C-C3D9A5050F9D}"/>
          </ac:spMkLst>
        </pc:spChg>
        <pc:picChg chg="add del mod">
          <ac:chgData name="johnmet1111@gmail.com" userId="6b1a90a52e81d3d2" providerId="LiveId" clId="{38820F20-EC21-4BC1-A400-1F278987CF71}" dt="2018-12-02T11:28:50.144" v="16188" actId="2696"/>
          <ac:picMkLst>
            <pc:docMk/>
            <pc:sldMk cId="3070528985" sldId="278"/>
            <ac:picMk id="5" creationId="{238D3D8F-7B1B-4D19-8122-0AFDFF3683A1}"/>
          </ac:picMkLst>
        </pc:picChg>
        <pc:picChg chg="add del">
          <ac:chgData name="johnmet1111@gmail.com" userId="6b1a90a52e81d3d2" providerId="LiveId" clId="{38820F20-EC21-4BC1-A400-1F278987CF71}" dt="2018-12-02T11:28:39.165" v="16186" actId="26606"/>
          <ac:picMkLst>
            <pc:docMk/>
            <pc:sldMk cId="3070528985" sldId="278"/>
            <ac:picMk id="12" creationId="{75554383-98AF-4A47-BB65-705FAAA4BE6A}"/>
          </ac:picMkLst>
        </pc:picChg>
      </pc:sldChg>
      <pc:sldChg chg="addSp delSp modSp add mod">
        <pc:chgData name="johnmet1111@gmail.com" userId="6b1a90a52e81d3d2" providerId="LiveId" clId="{38820F20-EC21-4BC1-A400-1F278987CF71}" dt="2018-12-02T17:57:59.232" v="18245" actId="14100"/>
        <pc:sldMkLst>
          <pc:docMk/>
          <pc:sldMk cId="3120852678" sldId="278"/>
        </pc:sldMkLst>
        <pc:spChg chg="mod">
          <ac:chgData name="johnmet1111@gmail.com" userId="6b1a90a52e81d3d2" providerId="LiveId" clId="{38820F20-EC21-4BC1-A400-1F278987CF71}" dt="2018-12-02T15:04:17.710" v="17033" actId="14100"/>
          <ac:spMkLst>
            <pc:docMk/>
            <pc:sldMk cId="3120852678" sldId="278"/>
            <ac:spMk id="2" creationId="{8FB9EA76-494E-448F-94F2-6A1802243FA0}"/>
          </ac:spMkLst>
        </pc:spChg>
        <pc:spChg chg="add del mod">
          <ac:chgData name="johnmet1111@gmail.com" userId="6b1a90a52e81d3d2" providerId="LiveId" clId="{38820F20-EC21-4BC1-A400-1F278987CF71}" dt="2018-12-02T14:29:04.748" v="16586" actId="1957"/>
          <ac:spMkLst>
            <pc:docMk/>
            <pc:sldMk cId="3120852678" sldId="278"/>
            <ac:spMk id="5" creationId="{B8CE6C96-BEA3-4270-BAB0-76B1C56A91E2}"/>
          </ac:spMkLst>
        </pc:spChg>
        <pc:spChg chg="add del mod">
          <ac:chgData name="johnmet1111@gmail.com" userId="6b1a90a52e81d3d2" providerId="LiveId" clId="{38820F20-EC21-4BC1-A400-1F278987CF71}" dt="2018-12-02T14:30:56.079" v="16589" actId="1957"/>
          <ac:spMkLst>
            <pc:docMk/>
            <pc:sldMk cId="3120852678" sldId="278"/>
            <ac:spMk id="9" creationId="{EB899840-5C0C-4AF1-8867-76D3258F7412}"/>
          </ac:spMkLst>
        </pc:spChg>
        <pc:spChg chg="add mod">
          <ac:chgData name="johnmet1111@gmail.com" userId="6b1a90a52e81d3d2" providerId="LiveId" clId="{38820F20-EC21-4BC1-A400-1F278987CF71}" dt="2018-12-02T14:51:02.603" v="16603" actId="14100"/>
          <ac:spMkLst>
            <pc:docMk/>
            <pc:sldMk cId="3120852678" sldId="278"/>
            <ac:spMk id="13" creationId="{0BEA96BC-28DC-420B-904D-16852DB83C10}"/>
          </ac:spMkLst>
        </pc:spChg>
        <pc:graphicFrameChg chg="del mod modGraphic">
          <ac:chgData name="johnmet1111@gmail.com" userId="6b1a90a52e81d3d2" providerId="LiveId" clId="{38820F20-EC21-4BC1-A400-1F278987CF71}" dt="2018-12-02T14:12:58.903" v="16584" actId="14100"/>
          <ac:graphicFrameMkLst>
            <pc:docMk/>
            <pc:sldMk cId="3120852678" sldId="278"/>
            <ac:graphicFrameMk id="4" creationId="{245353DF-4EE1-4163-B343-E52B2C1404E8}"/>
          </ac:graphicFrameMkLst>
        </pc:graphicFrameChg>
        <pc:graphicFrameChg chg="add del mod">
          <ac:chgData name="johnmet1111@gmail.com" userId="6b1a90a52e81d3d2" providerId="LiveId" clId="{38820F20-EC21-4BC1-A400-1F278987CF71}" dt="2018-12-02T14:29:24.117" v="16587" actId="14100"/>
          <ac:graphicFrameMkLst>
            <pc:docMk/>
            <pc:sldMk cId="3120852678" sldId="278"/>
            <ac:graphicFrameMk id="8" creationId="{05E755BA-F373-4076-9D24-DDA237B71B30}"/>
          </ac:graphicFrameMkLst>
        </pc:graphicFrameChg>
        <pc:graphicFrameChg chg="add del mod">
          <ac:chgData name="johnmet1111@gmail.com" userId="6b1a90a52e81d3d2" providerId="LiveId" clId="{38820F20-EC21-4BC1-A400-1F278987CF71}" dt="2018-12-02T14:51:02.603" v="16603" actId="14100"/>
          <ac:graphicFrameMkLst>
            <pc:docMk/>
            <pc:sldMk cId="3120852678" sldId="278"/>
            <ac:graphicFrameMk id="12" creationId="{80301463-00C6-45AB-82E2-5308654813A2}"/>
          </ac:graphicFrameMkLst>
        </pc:graphicFrameChg>
        <pc:graphicFrameChg chg="mod modGraphic">
          <ac:chgData name="johnmet1111@gmail.com" userId="6b1a90a52e81d3d2" providerId="LiveId" clId="{38820F20-EC21-4BC1-A400-1F278987CF71}" dt="2018-12-02T17:57:59.232" v="18245" actId="14100"/>
          <ac:graphicFrameMkLst>
            <pc:docMk/>
            <pc:sldMk cId="3120852678" sldId="278"/>
            <ac:graphicFrameMk id="14" creationId="{F46B6AD8-E7B6-448B-9ADD-5FA16A41BAD0}"/>
          </ac:graphicFrameMkLst>
        </pc:graphicFrameChg>
      </pc:sldChg>
      <pc:sldChg chg="addSp modSp add mod setBg">
        <pc:chgData name="johnmet1111@gmail.com" userId="6b1a90a52e81d3d2" providerId="LiveId" clId="{38820F20-EC21-4BC1-A400-1F278987CF71}" dt="2018-12-03T11:13:10.224" v="21877" actId="123"/>
        <pc:sldMkLst>
          <pc:docMk/>
          <pc:sldMk cId="2702782627" sldId="279"/>
        </pc:sldMkLst>
        <pc:spChg chg="mod">
          <ac:chgData name="johnmet1111@gmail.com" userId="6b1a90a52e81d3d2" providerId="LiveId" clId="{38820F20-EC21-4BC1-A400-1F278987CF71}" dt="2018-12-03T10:54:21.138" v="21636" actId="26606"/>
          <ac:spMkLst>
            <pc:docMk/>
            <pc:sldMk cId="2702782627" sldId="279"/>
            <ac:spMk id="2" creationId="{7BF51085-388E-4D16-96EE-C9E8457753C3}"/>
          </ac:spMkLst>
        </pc:spChg>
        <pc:spChg chg="mod">
          <ac:chgData name="johnmet1111@gmail.com" userId="6b1a90a52e81d3d2" providerId="LiveId" clId="{38820F20-EC21-4BC1-A400-1F278987CF71}" dt="2018-12-03T11:13:10.224" v="21877" actId="123"/>
          <ac:spMkLst>
            <pc:docMk/>
            <pc:sldMk cId="2702782627" sldId="279"/>
            <ac:spMk id="3" creationId="{8211008B-5A65-461F-87A1-51B48FABBEB4}"/>
          </ac:spMkLst>
        </pc:spChg>
        <pc:spChg chg="add">
          <ac:chgData name="johnmet1111@gmail.com" userId="6b1a90a52e81d3d2" providerId="LiveId" clId="{38820F20-EC21-4BC1-A400-1F278987CF71}" dt="2018-12-03T10:54:21.138" v="21636" actId="26606"/>
          <ac:spMkLst>
            <pc:docMk/>
            <pc:sldMk cId="2702782627" sldId="279"/>
            <ac:spMk id="8" creationId="{8D70B121-56F4-4848-B38B-182089D909FA}"/>
          </ac:spMkLst>
        </pc:spChg>
        <pc:cxnChg chg="add">
          <ac:chgData name="johnmet1111@gmail.com" userId="6b1a90a52e81d3d2" providerId="LiveId" clId="{38820F20-EC21-4BC1-A400-1F278987CF71}" dt="2018-12-03T10:54:21.138" v="21636" actId="26606"/>
          <ac:cxnSpMkLst>
            <pc:docMk/>
            <pc:sldMk cId="2702782627" sldId="279"/>
            <ac:cxnSpMk id="10" creationId="{2D72A2C9-F3CA-4216-8BAD-FA4C970C3C4E}"/>
          </ac:cxnSpMkLst>
        </pc:cxnChg>
      </pc:sldChg>
      <pc:sldChg chg="addSp modSp add mod setBg">
        <pc:chgData name="johnmet1111@gmail.com" userId="6b1a90a52e81d3d2" providerId="LiveId" clId="{38820F20-EC21-4BC1-A400-1F278987CF71}" dt="2018-12-03T11:12:59.423" v="21876" actId="123"/>
        <pc:sldMkLst>
          <pc:docMk/>
          <pc:sldMk cId="3931828879" sldId="280"/>
        </pc:sldMkLst>
        <pc:spChg chg="mod">
          <ac:chgData name="johnmet1111@gmail.com" userId="6b1a90a52e81d3d2" providerId="LiveId" clId="{38820F20-EC21-4BC1-A400-1F278987CF71}" dt="2018-12-03T10:54:31.525" v="21637" actId="26606"/>
          <ac:spMkLst>
            <pc:docMk/>
            <pc:sldMk cId="3931828879" sldId="280"/>
            <ac:spMk id="2" creationId="{8ECF8631-1012-425B-855F-13D8349C698D}"/>
          </ac:spMkLst>
        </pc:spChg>
        <pc:spChg chg="mod">
          <ac:chgData name="johnmet1111@gmail.com" userId="6b1a90a52e81d3d2" providerId="LiveId" clId="{38820F20-EC21-4BC1-A400-1F278987CF71}" dt="2018-12-03T11:12:59.423" v="21876" actId="123"/>
          <ac:spMkLst>
            <pc:docMk/>
            <pc:sldMk cId="3931828879" sldId="280"/>
            <ac:spMk id="3" creationId="{B54DFB83-1B14-4E5F-90F5-62DD86B0441B}"/>
          </ac:spMkLst>
        </pc:spChg>
        <pc:spChg chg="add">
          <ac:chgData name="johnmet1111@gmail.com" userId="6b1a90a52e81d3d2" providerId="LiveId" clId="{38820F20-EC21-4BC1-A400-1F278987CF71}" dt="2018-12-03T10:54:31.525" v="21637" actId="26606"/>
          <ac:spMkLst>
            <pc:docMk/>
            <pc:sldMk cId="3931828879" sldId="280"/>
            <ac:spMk id="8" creationId="{15911E3A-C35B-4EF7-A355-B84E9A14AF4D}"/>
          </ac:spMkLst>
        </pc:spChg>
        <pc:grpChg chg="add">
          <ac:chgData name="johnmet1111@gmail.com" userId="6b1a90a52e81d3d2" providerId="LiveId" clId="{38820F20-EC21-4BC1-A400-1F278987CF71}" dt="2018-12-03T10:54:31.525" v="21637" actId="26606"/>
          <ac:grpSpMkLst>
            <pc:docMk/>
            <pc:sldMk cId="3931828879" sldId="280"/>
            <ac:grpSpMk id="10" creationId="{E21ADB3D-AD65-44B4-847D-5E90E90A5D16}"/>
          </ac:grpSpMkLst>
        </pc:grpChg>
        <pc:grpChg chg="add">
          <ac:chgData name="johnmet1111@gmail.com" userId="6b1a90a52e81d3d2" providerId="LiveId" clId="{38820F20-EC21-4BC1-A400-1F278987CF71}" dt="2018-12-03T10:54:31.525" v="21637" actId="26606"/>
          <ac:grpSpMkLst>
            <pc:docMk/>
            <pc:sldMk cId="3931828879" sldId="280"/>
            <ac:grpSpMk id="33" creationId="{5F8A7F7F-DD1A-4F41-98AC-B9CE2A620CDC}"/>
          </ac:grpSpMkLst>
        </pc:grpChg>
      </pc:sldChg>
      <pc:sldMasterChg chg="setBg modSldLayout">
        <pc:chgData name="johnmet1111@gmail.com" userId="6b1a90a52e81d3d2" providerId="LiveId" clId="{38820F20-EC21-4BC1-A400-1F278987CF71}" dt="2018-12-03T10:20:15.550" v="21463"/>
        <pc:sldMasterMkLst>
          <pc:docMk/>
          <pc:sldMasterMk cId="1270093830" sldId="2147483648"/>
        </pc:sldMasterMkLst>
        <pc:sldLayoutChg chg="setBg">
          <pc:chgData name="johnmet1111@gmail.com" userId="6b1a90a52e81d3d2" providerId="LiveId" clId="{38820F20-EC21-4BC1-A400-1F278987CF71}" dt="2018-12-03T10:20:15.550" v="21463"/>
          <pc:sldLayoutMkLst>
            <pc:docMk/>
            <pc:sldMasterMk cId="1270093830" sldId="2147483648"/>
            <pc:sldLayoutMk cId="3287890600" sldId="2147483649"/>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3899271351" sldId="2147483650"/>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891787747" sldId="2147483651"/>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2582021868" sldId="2147483652"/>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3953741126" sldId="2147483653"/>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2669730299" sldId="2147483654"/>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3571297123" sldId="2147483655"/>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4256362842" sldId="2147483656"/>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363948350" sldId="2147483657"/>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1748823720" sldId="2147483658"/>
          </pc:sldLayoutMkLst>
        </pc:sldLayoutChg>
        <pc:sldLayoutChg chg="setBg">
          <pc:chgData name="johnmet1111@gmail.com" userId="6b1a90a52e81d3d2" providerId="LiveId" clId="{38820F20-EC21-4BC1-A400-1F278987CF71}" dt="2018-12-03T10:20:15.550" v="21463"/>
          <pc:sldLayoutMkLst>
            <pc:docMk/>
            <pc:sldMasterMk cId="1270093830" sldId="2147483648"/>
            <pc:sldLayoutMk cId="4083534712"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C98C4-4A75-42FC-A016-8A4B88210C1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628A858-1A2A-4A85-B433-24BF79C69351}">
      <dgm:prSet/>
      <dgm:spPr/>
      <dgm:t>
        <a:bodyPr/>
        <a:lstStyle/>
        <a:p>
          <a:pPr algn="just"/>
          <a:r>
            <a:rPr lang="el-GR" b="1" dirty="0"/>
            <a:t>Συντήρηση </a:t>
          </a:r>
          <a:r>
            <a:rPr lang="el-GR" dirty="0"/>
            <a:t>Η επιβίωση των ανθρώπων, χωρίς την ικανοποίηση συγκεκριμένων βασικών αναγκών κρίνεται αδύνατη. Πρόκειται για τις ζωτικές ανθρώπινες ανάγκες που περιλαμβάνουν</a:t>
          </a:r>
          <a:r>
            <a:rPr lang="en-US" dirty="0"/>
            <a:t>:</a:t>
          </a:r>
          <a:r>
            <a:rPr lang="el-GR" dirty="0"/>
            <a:t> τροφή, στέγαση, υγεία και ασφάλεια.</a:t>
          </a:r>
          <a:endParaRPr lang="en-US" dirty="0"/>
        </a:p>
      </dgm:t>
    </dgm:pt>
    <dgm:pt modelId="{BBD821F2-46DE-4EDC-93E8-138647E6BBC2}" type="parTrans" cxnId="{B80A40B4-A15C-4BF9-824F-EFAE392AD2C0}">
      <dgm:prSet/>
      <dgm:spPr/>
      <dgm:t>
        <a:bodyPr/>
        <a:lstStyle/>
        <a:p>
          <a:endParaRPr lang="en-US"/>
        </a:p>
      </dgm:t>
    </dgm:pt>
    <dgm:pt modelId="{CB64B191-692F-4674-8B98-59132F2B060B}" type="sibTrans" cxnId="{B80A40B4-A15C-4BF9-824F-EFAE392AD2C0}">
      <dgm:prSet/>
      <dgm:spPr/>
      <dgm:t>
        <a:bodyPr/>
        <a:lstStyle/>
        <a:p>
          <a:endParaRPr lang="en-US"/>
        </a:p>
      </dgm:t>
    </dgm:pt>
    <dgm:pt modelId="{12F85AF5-F0A1-49C3-B873-B2D7AF1A049E}">
      <dgm:prSet/>
      <dgm:spPr/>
      <dgm:t>
        <a:bodyPr/>
        <a:lstStyle/>
        <a:p>
          <a:pPr algn="just"/>
          <a:r>
            <a:rPr lang="el-GR" dirty="0"/>
            <a:t>Πότε βρισκόμαστε σε κατάσταση </a:t>
          </a:r>
          <a:r>
            <a:rPr lang="el-GR" b="1" dirty="0"/>
            <a:t>απόλυτης υπανάπτυξης</a:t>
          </a:r>
          <a:r>
            <a:rPr lang="en-US" b="1" dirty="0"/>
            <a:t>;</a:t>
          </a:r>
          <a:r>
            <a:rPr lang="el-GR" b="1" dirty="0"/>
            <a:t> </a:t>
          </a:r>
          <a:r>
            <a:rPr lang="el-GR" dirty="0"/>
            <a:t>Όταν κάποια από αυτές τις ανάγκες απουσιάζει.</a:t>
          </a:r>
          <a:endParaRPr lang="en-US" dirty="0"/>
        </a:p>
      </dgm:t>
    </dgm:pt>
    <dgm:pt modelId="{3E8A46CE-66BF-4010-8163-75FFAB68A08B}" type="parTrans" cxnId="{1D270F25-C668-41DF-9BF7-1CBBBE6C98D7}">
      <dgm:prSet/>
      <dgm:spPr/>
      <dgm:t>
        <a:bodyPr/>
        <a:lstStyle/>
        <a:p>
          <a:endParaRPr lang="en-US"/>
        </a:p>
      </dgm:t>
    </dgm:pt>
    <dgm:pt modelId="{EF73A4D7-4EFA-47C2-9E87-68F7A222574F}" type="sibTrans" cxnId="{1D270F25-C668-41DF-9BF7-1CBBBE6C98D7}">
      <dgm:prSet/>
      <dgm:spPr/>
      <dgm:t>
        <a:bodyPr/>
        <a:lstStyle/>
        <a:p>
          <a:endParaRPr lang="en-US"/>
        </a:p>
      </dgm:t>
    </dgm:pt>
    <dgm:pt modelId="{B4A77F09-85DB-4A15-A9D4-AB7B0CFAD336}">
      <dgm:prSet/>
      <dgm:spPr/>
      <dgm:t>
        <a:bodyPr/>
        <a:lstStyle/>
        <a:p>
          <a:pPr algn="just"/>
          <a:r>
            <a:rPr lang="el-GR" dirty="0"/>
            <a:t>Άρα βασική λειτουργία της οικονομικής δραστηριότητας</a:t>
          </a:r>
          <a:r>
            <a:rPr lang="el-GR" dirty="0">
              <a:sym typeface="Wingdings" panose="05000000000000000000" pitchFamily="2" charset="2"/>
            </a:rPr>
            <a:t></a:t>
          </a:r>
          <a:r>
            <a:rPr lang="el-GR" dirty="0"/>
            <a:t> Η παροχή μέσων για να ξεπεραστούν η απελπισία της έλλειψης τροφής στέγασης υγείας και ασφάλειας.</a:t>
          </a:r>
          <a:endParaRPr lang="en-US" dirty="0"/>
        </a:p>
      </dgm:t>
    </dgm:pt>
    <dgm:pt modelId="{3035DFEE-72B9-4221-93DC-28EA70A20CF5}" type="parTrans" cxnId="{9DF268AA-ED99-4C76-9E13-3C0DD95338BB}">
      <dgm:prSet/>
      <dgm:spPr/>
      <dgm:t>
        <a:bodyPr/>
        <a:lstStyle/>
        <a:p>
          <a:endParaRPr lang="en-US"/>
        </a:p>
      </dgm:t>
    </dgm:pt>
    <dgm:pt modelId="{EC781AFA-CD38-4F13-A3C3-B0E0FD665032}" type="sibTrans" cxnId="{9DF268AA-ED99-4C76-9E13-3C0DD95338BB}">
      <dgm:prSet/>
      <dgm:spPr/>
      <dgm:t>
        <a:bodyPr/>
        <a:lstStyle/>
        <a:p>
          <a:endParaRPr lang="en-US"/>
        </a:p>
      </dgm:t>
    </dgm:pt>
    <dgm:pt modelId="{455AEA56-2E05-49AC-AECB-5F163E46AD48}">
      <dgm:prSet/>
      <dgm:spPr/>
      <dgm:t>
        <a:bodyPr/>
        <a:lstStyle/>
        <a:p>
          <a:pPr algn="just"/>
          <a:r>
            <a:rPr lang="el-GR" dirty="0"/>
            <a:t>Αύξηση του ΑΕΠ, εξάλειψη της φτώχειας, χαλάρωση των εισοδηματικών  ανισοτήτων αποτελούν </a:t>
          </a:r>
          <a:r>
            <a:rPr lang="el-GR" i="1" dirty="0"/>
            <a:t>αναγκαίες </a:t>
          </a:r>
          <a:r>
            <a:rPr lang="el-GR" dirty="0"/>
            <a:t>αλλά όχι </a:t>
          </a:r>
          <a:r>
            <a:rPr lang="el-GR" i="1" dirty="0"/>
            <a:t>ικανές</a:t>
          </a:r>
          <a:r>
            <a:rPr lang="el-GR" dirty="0"/>
            <a:t> προϋποθέσεις για ανάπτυξη.</a:t>
          </a:r>
          <a:endParaRPr lang="en-US" dirty="0"/>
        </a:p>
      </dgm:t>
    </dgm:pt>
    <dgm:pt modelId="{9A9F383C-0AF8-46D9-817A-0D3636236AE7}" type="parTrans" cxnId="{37EC3248-21C0-429D-8CA0-E3FAB520D92F}">
      <dgm:prSet/>
      <dgm:spPr/>
      <dgm:t>
        <a:bodyPr/>
        <a:lstStyle/>
        <a:p>
          <a:endParaRPr lang="en-US"/>
        </a:p>
      </dgm:t>
    </dgm:pt>
    <dgm:pt modelId="{50F388E6-331B-4E0A-83E6-1FF6D5335913}" type="sibTrans" cxnId="{37EC3248-21C0-429D-8CA0-E3FAB520D92F}">
      <dgm:prSet/>
      <dgm:spPr/>
      <dgm:t>
        <a:bodyPr/>
        <a:lstStyle/>
        <a:p>
          <a:endParaRPr lang="en-US"/>
        </a:p>
      </dgm:t>
    </dgm:pt>
    <dgm:pt modelId="{E433314F-27B6-46C4-82FE-3658D5AA10C0}" type="pres">
      <dgm:prSet presAssocID="{FF1C98C4-4A75-42FC-A016-8A4B88210C1D}" presName="vert0" presStyleCnt="0">
        <dgm:presLayoutVars>
          <dgm:dir/>
          <dgm:animOne val="branch"/>
          <dgm:animLvl val="lvl"/>
        </dgm:presLayoutVars>
      </dgm:prSet>
      <dgm:spPr/>
      <dgm:t>
        <a:bodyPr/>
        <a:lstStyle/>
        <a:p>
          <a:endParaRPr lang="el-GR"/>
        </a:p>
      </dgm:t>
    </dgm:pt>
    <dgm:pt modelId="{0FD635F7-304F-49BA-B604-9FB10E1728B0}" type="pres">
      <dgm:prSet presAssocID="{F628A858-1A2A-4A85-B433-24BF79C69351}" presName="thickLine" presStyleLbl="alignNode1" presStyleIdx="0" presStyleCnt="4"/>
      <dgm:spPr/>
    </dgm:pt>
    <dgm:pt modelId="{9223EDDB-FAB4-4BEB-A41A-17632F626435}" type="pres">
      <dgm:prSet presAssocID="{F628A858-1A2A-4A85-B433-24BF79C69351}" presName="horz1" presStyleCnt="0"/>
      <dgm:spPr/>
    </dgm:pt>
    <dgm:pt modelId="{8A60D0DD-F68C-491F-A01C-DC97A60891AC}" type="pres">
      <dgm:prSet presAssocID="{F628A858-1A2A-4A85-B433-24BF79C69351}" presName="tx1" presStyleLbl="revTx" presStyleIdx="0" presStyleCnt="4"/>
      <dgm:spPr/>
      <dgm:t>
        <a:bodyPr/>
        <a:lstStyle/>
        <a:p>
          <a:endParaRPr lang="el-GR"/>
        </a:p>
      </dgm:t>
    </dgm:pt>
    <dgm:pt modelId="{F42B4D33-8208-43C7-B12A-7022DFC640AC}" type="pres">
      <dgm:prSet presAssocID="{F628A858-1A2A-4A85-B433-24BF79C69351}" presName="vert1" presStyleCnt="0"/>
      <dgm:spPr/>
    </dgm:pt>
    <dgm:pt modelId="{2E145D28-8C80-4959-9794-4C0F3CF7F522}" type="pres">
      <dgm:prSet presAssocID="{12F85AF5-F0A1-49C3-B873-B2D7AF1A049E}" presName="thickLine" presStyleLbl="alignNode1" presStyleIdx="1" presStyleCnt="4"/>
      <dgm:spPr/>
    </dgm:pt>
    <dgm:pt modelId="{734192B4-2631-4305-850C-FF9233C0006A}" type="pres">
      <dgm:prSet presAssocID="{12F85AF5-F0A1-49C3-B873-B2D7AF1A049E}" presName="horz1" presStyleCnt="0"/>
      <dgm:spPr/>
    </dgm:pt>
    <dgm:pt modelId="{507DD7E3-C08F-4799-96BE-D1A938FB0E84}" type="pres">
      <dgm:prSet presAssocID="{12F85AF5-F0A1-49C3-B873-B2D7AF1A049E}" presName="tx1" presStyleLbl="revTx" presStyleIdx="1" presStyleCnt="4"/>
      <dgm:spPr/>
      <dgm:t>
        <a:bodyPr/>
        <a:lstStyle/>
        <a:p>
          <a:endParaRPr lang="el-GR"/>
        </a:p>
      </dgm:t>
    </dgm:pt>
    <dgm:pt modelId="{EE9E44D9-4D23-4487-82D4-80978E3E4B71}" type="pres">
      <dgm:prSet presAssocID="{12F85AF5-F0A1-49C3-B873-B2D7AF1A049E}" presName="vert1" presStyleCnt="0"/>
      <dgm:spPr/>
    </dgm:pt>
    <dgm:pt modelId="{FA792F1D-F3EE-4FDA-A210-4F8C8DD6CF20}" type="pres">
      <dgm:prSet presAssocID="{B4A77F09-85DB-4A15-A9D4-AB7B0CFAD336}" presName="thickLine" presStyleLbl="alignNode1" presStyleIdx="2" presStyleCnt="4"/>
      <dgm:spPr/>
    </dgm:pt>
    <dgm:pt modelId="{8F8F02CA-2FE4-418E-AE4A-793A67A340F2}" type="pres">
      <dgm:prSet presAssocID="{B4A77F09-85DB-4A15-A9D4-AB7B0CFAD336}" presName="horz1" presStyleCnt="0"/>
      <dgm:spPr/>
    </dgm:pt>
    <dgm:pt modelId="{755D556E-D203-47D2-AA28-73389CDDBA08}" type="pres">
      <dgm:prSet presAssocID="{B4A77F09-85DB-4A15-A9D4-AB7B0CFAD336}" presName="tx1" presStyleLbl="revTx" presStyleIdx="2" presStyleCnt="4"/>
      <dgm:spPr/>
      <dgm:t>
        <a:bodyPr/>
        <a:lstStyle/>
        <a:p>
          <a:endParaRPr lang="el-GR"/>
        </a:p>
      </dgm:t>
    </dgm:pt>
    <dgm:pt modelId="{53A96023-2807-41D3-8B39-33336ED9F5BB}" type="pres">
      <dgm:prSet presAssocID="{B4A77F09-85DB-4A15-A9D4-AB7B0CFAD336}" presName="vert1" presStyleCnt="0"/>
      <dgm:spPr/>
    </dgm:pt>
    <dgm:pt modelId="{3E18A227-D2F1-40DA-B5A8-CA4782A8EE78}" type="pres">
      <dgm:prSet presAssocID="{455AEA56-2E05-49AC-AECB-5F163E46AD48}" presName="thickLine" presStyleLbl="alignNode1" presStyleIdx="3" presStyleCnt="4"/>
      <dgm:spPr/>
    </dgm:pt>
    <dgm:pt modelId="{5E3CC98C-5E2D-48FA-B634-71BBBDB8BBF6}" type="pres">
      <dgm:prSet presAssocID="{455AEA56-2E05-49AC-AECB-5F163E46AD48}" presName="horz1" presStyleCnt="0"/>
      <dgm:spPr/>
    </dgm:pt>
    <dgm:pt modelId="{344238A2-AACB-49D6-B7C5-1AC27AED080D}" type="pres">
      <dgm:prSet presAssocID="{455AEA56-2E05-49AC-AECB-5F163E46AD48}" presName="tx1" presStyleLbl="revTx" presStyleIdx="3" presStyleCnt="4"/>
      <dgm:spPr/>
      <dgm:t>
        <a:bodyPr/>
        <a:lstStyle/>
        <a:p>
          <a:endParaRPr lang="el-GR"/>
        </a:p>
      </dgm:t>
    </dgm:pt>
    <dgm:pt modelId="{D72B6CA8-AEED-4723-AD28-FA50DCB6135E}" type="pres">
      <dgm:prSet presAssocID="{455AEA56-2E05-49AC-AECB-5F163E46AD48}" presName="vert1" presStyleCnt="0"/>
      <dgm:spPr/>
    </dgm:pt>
  </dgm:ptLst>
  <dgm:cxnLst>
    <dgm:cxn modelId="{37EC3248-21C0-429D-8CA0-E3FAB520D92F}" srcId="{FF1C98C4-4A75-42FC-A016-8A4B88210C1D}" destId="{455AEA56-2E05-49AC-AECB-5F163E46AD48}" srcOrd="3" destOrd="0" parTransId="{9A9F383C-0AF8-46D9-817A-0D3636236AE7}" sibTransId="{50F388E6-331B-4E0A-83E6-1FF6D5335913}"/>
    <dgm:cxn modelId="{14B38C4B-0B90-440E-858F-D5D844FC1048}" type="presOf" srcId="{F628A858-1A2A-4A85-B433-24BF79C69351}" destId="{8A60D0DD-F68C-491F-A01C-DC97A60891AC}" srcOrd="0" destOrd="0" presId="urn:microsoft.com/office/officeart/2008/layout/LinedList"/>
    <dgm:cxn modelId="{689C2525-C94B-4105-B7F8-3E43E5813661}" type="presOf" srcId="{B4A77F09-85DB-4A15-A9D4-AB7B0CFAD336}" destId="{755D556E-D203-47D2-AA28-73389CDDBA08}" srcOrd="0" destOrd="0" presId="urn:microsoft.com/office/officeart/2008/layout/LinedList"/>
    <dgm:cxn modelId="{A969A951-D109-42AA-8F28-A5F1A8BB973B}" type="presOf" srcId="{FF1C98C4-4A75-42FC-A016-8A4B88210C1D}" destId="{E433314F-27B6-46C4-82FE-3658D5AA10C0}" srcOrd="0" destOrd="0" presId="urn:microsoft.com/office/officeart/2008/layout/LinedList"/>
    <dgm:cxn modelId="{1D270F25-C668-41DF-9BF7-1CBBBE6C98D7}" srcId="{FF1C98C4-4A75-42FC-A016-8A4B88210C1D}" destId="{12F85AF5-F0A1-49C3-B873-B2D7AF1A049E}" srcOrd="1" destOrd="0" parTransId="{3E8A46CE-66BF-4010-8163-75FFAB68A08B}" sibTransId="{EF73A4D7-4EFA-47C2-9E87-68F7A222574F}"/>
    <dgm:cxn modelId="{9DF268AA-ED99-4C76-9E13-3C0DD95338BB}" srcId="{FF1C98C4-4A75-42FC-A016-8A4B88210C1D}" destId="{B4A77F09-85DB-4A15-A9D4-AB7B0CFAD336}" srcOrd="2" destOrd="0" parTransId="{3035DFEE-72B9-4221-93DC-28EA70A20CF5}" sibTransId="{EC781AFA-CD38-4F13-A3C3-B0E0FD665032}"/>
    <dgm:cxn modelId="{99EB1A11-F304-4723-A577-A7FD6CE50C40}" type="presOf" srcId="{12F85AF5-F0A1-49C3-B873-B2D7AF1A049E}" destId="{507DD7E3-C08F-4799-96BE-D1A938FB0E84}" srcOrd="0" destOrd="0" presId="urn:microsoft.com/office/officeart/2008/layout/LinedList"/>
    <dgm:cxn modelId="{BD670AA0-A4D4-4D47-B1DE-754D79842D3D}" type="presOf" srcId="{455AEA56-2E05-49AC-AECB-5F163E46AD48}" destId="{344238A2-AACB-49D6-B7C5-1AC27AED080D}" srcOrd="0" destOrd="0" presId="urn:microsoft.com/office/officeart/2008/layout/LinedList"/>
    <dgm:cxn modelId="{B80A40B4-A15C-4BF9-824F-EFAE392AD2C0}" srcId="{FF1C98C4-4A75-42FC-A016-8A4B88210C1D}" destId="{F628A858-1A2A-4A85-B433-24BF79C69351}" srcOrd="0" destOrd="0" parTransId="{BBD821F2-46DE-4EDC-93E8-138647E6BBC2}" sibTransId="{CB64B191-692F-4674-8B98-59132F2B060B}"/>
    <dgm:cxn modelId="{486D6897-1D10-4E6C-88D1-BCFBCE3C2E9C}" type="presParOf" srcId="{E433314F-27B6-46C4-82FE-3658D5AA10C0}" destId="{0FD635F7-304F-49BA-B604-9FB10E1728B0}" srcOrd="0" destOrd="0" presId="urn:microsoft.com/office/officeart/2008/layout/LinedList"/>
    <dgm:cxn modelId="{B2E3111B-4D41-4A9E-B74C-F3C876741B85}" type="presParOf" srcId="{E433314F-27B6-46C4-82FE-3658D5AA10C0}" destId="{9223EDDB-FAB4-4BEB-A41A-17632F626435}" srcOrd="1" destOrd="0" presId="urn:microsoft.com/office/officeart/2008/layout/LinedList"/>
    <dgm:cxn modelId="{00407648-BD65-4107-8565-A5066DE3740D}" type="presParOf" srcId="{9223EDDB-FAB4-4BEB-A41A-17632F626435}" destId="{8A60D0DD-F68C-491F-A01C-DC97A60891AC}" srcOrd="0" destOrd="0" presId="urn:microsoft.com/office/officeart/2008/layout/LinedList"/>
    <dgm:cxn modelId="{3752AD6F-35F2-46D7-AEC4-7D3C04871B0D}" type="presParOf" srcId="{9223EDDB-FAB4-4BEB-A41A-17632F626435}" destId="{F42B4D33-8208-43C7-B12A-7022DFC640AC}" srcOrd="1" destOrd="0" presId="urn:microsoft.com/office/officeart/2008/layout/LinedList"/>
    <dgm:cxn modelId="{72C4EFDA-D87E-4E1A-9594-F752BCD2E875}" type="presParOf" srcId="{E433314F-27B6-46C4-82FE-3658D5AA10C0}" destId="{2E145D28-8C80-4959-9794-4C0F3CF7F522}" srcOrd="2" destOrd="0" presId="urn:microsoft.com/office/officeart/2008/layout/LinedList"/>
    <dgm:cxn modelId="{E076F6E5-FB0C-450E-A66F-03D3713E77F2}" type="presParOf" srcId="{E433314F-27B6-46C4-82FE-3658D5AA10C0}" destId="{734192B4-2631-4305-850C-FF9233C0006A}" srcOrd="3" destOrd="0" presId="urn:microsoft.com/office/officeart/2008/layout/LinedList"/>
    <dgm:cxn modelId="{A63E50F1-F46B-4286-B56B-41080768D2FF}" type="presParOf" srcId="{734192B4-2631-4305-850C-FF9233C0006A}" destId="{507DD7E3-C08F-4799-96BE-D1A938FB0E84}" srcOrd="0" destOrd="0" presId="urn:microsoft.com/office/officeart/2008/layout/LinedList"/>
    <dgm:cxn modelId="{1E9EDBED-36C6-4F1D-BF4B-2DEA3EB47DE7}" type="presParOf" srcId="{734192B4-2631-4305-850C-FF9233C0006A}" destId="{EE9E44D9-4D23-4487-82D4-80978E3E4B71}" srcOrd="1" destOrd="0" presId="urn:microsoft.com/office/officeart/2008/layout/LinedList"/>
    <dgm:cxn modelId="{C2C07132-49D8-416B-8D2F-A00F1866A040}" type="presParOf" srcId="{E433314F-27B6-46C4-82FE-3658D5AA10C0}" destId="{FA792F1D-F3EE-4FDA-A210-4F8C8DD6CF20}" srcOrd="4" destOrd="0" presId="urn:microsoft.com/office/officeart/2008/layout/LinedList"/>
    <dgm:cxn modelId="{AAA9DE32-FD84-445B-9701-5B048FFD6AFA}" type="presParOf" srcId="{E433314F-27B6-46C4-82FE-3658D5AA10C0}" destId="{8F8F02CA-2FE4-418E-AE4A-793A67A340F2}" srcOrd="5" destOrd="0" presId="urn:microsoft.com/office/officeart/2008/layout/LinedList"/>
    <dgm:cxn modelId="{208F695F-1101-4536-A1C9-3AF0FA2CD1F3}" type="presParOf" srcId="{8F8F02CA-2FE4-418E-AE4A-793A67A340F2}" destId="{755D556E-D203-47D2-AA28-73389CDDBA08}" srcOrd="0" destOrd="0" presId="urn:microsoft.com/office/officeart/2008/layout/LinedList"/>
    <dgm:cxn modelId="{8ECDF26F-7DA6-433D-BA92-A7A6ED98AAF4}" type="presParOf" srcId="{8F8F02CA-2FE4-418E-AE4A-793A67A340F2}" destId="{53A96023-2807-41D3-8B39-33336ED9F5BB}" srcOrd="1" destOrd="0" presId="urn:microsoft.com/office/officeart/2008/layout/LinedList"/>
    <dgm:cxn modelId="{83C36486-DFE3-4226-AB21-AFF8EDEF8B81}" type="presParOf" srcId="{E433314F-27B6-46C4-82FE-3658D5AA10C0}" destId="{3E18A227-D2F1-40DA-B5A8-CA4782A8EE78}" srcOrd="6" destOrd="0" presId="urn:microsoft.com/office/officeart/2008/layout/LinedList"/>
    <dgm:cxn modelId="{968097E0-F885-434B-BD36-9B633E375901}" type="presParOf" srcId="{E433314F-27B6-46C4-82FE-3658D5AA10C0}" destId="{5E3CC98C-5E2D-48FA-B634-71BBBDB8BBF6}" srcOrd="7" destOrd="0" presId="urn:microsoft.com/office/officeart/2008/layout/LinedList"/>
    <dgm:cxn modelId="{2D688E14-AD80-4266-9991-77665E5BE865}" type="presParOf" srcId="{5E3CC98C-5E2D-48FA-B634-71BBBDB8BBF6}" destId="{344238A2-AACB-49D6-B7C5-1AC27AED080D}" srcOrd="0" destOrd="0" presId="urn:microsoft.com/office/officeart/2008/layout/LinedList"/>
    <dgm:cxn modelId="{3D0D7067-543E-4DD9-BC4A-47A7B0BF1C64}" type="presParOf" srcId="{5E3CC98C-5E2D-48FA-B634-71BBBDB8BBF6}" destId="{D72B6CA8-AEED-4723-AD28-FA50DCB613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0A6E8F-340C-4D43-B514-FF17AF62E74F}"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0AFF3331-0507-4BEB-8E8B-6513594D5CF7}">
      <dgm:prSet/>
      <dgm:spPr/>
      <dgm:t>
        <a:bodyPr/>
        <a:lstStyle/>
        <a:p>
          <a:pPr algn="just"/>
          <a:r>
            <a:rPr lang="el-GR" b="1" dirty="0"/>
            <a:t>Ανθρώπινη Ελευθερία </a:t>
          </a:r>
          <a:r>
            <a:rPr lang="el-GR" dirty="0"/>
            <a:t>Η ελευθερία με την έννοια της χειραφέτησης από τις αλλοτριωτικές υλικές συνθήκες της ζωής και από την κοινωνική υποτέλεια απέναντι στη φύση, σε άλλους ανθρώπους, στην αθλιότητα, σε καταπιεστικούς θεσμούς ή σε δογματικές αντιλήψεις.</a:t>
          </a:r>
          <a:endParaRPr lang="en-US" dirty="0"/>
        </a:p>
      </dgm:t>
    </dgm:pt>
    <dgm:pt modelId="{B8BD16E6-F9A9-4EDD-906F-D94EB66F08D4}" type="parTrans" cxnId="{B8A89971-25E8-4398-846F-5AEB900015AA}">
      <dgm:prSet/>
      <dgm:spPr/>
      <dgm:t>
        <a:bodyPr/>
        <a:lstStyle/>
        <a:p>
          <a:endParaRPr lang="en-US"/>
        </a:p>
      </dgm:t>
    </dgm:pt>
    <dgm:pt modelId="{2A12CC59-8F5E-41E3-9E5A-5CC02FF227A7}" type="sibTrans" cxnId="{B8A89971-25E8-4398-846F-5AEB900015AA}">
      <dgm:prSet/>
      <dgm:spPr/>
      <dgm:t>
        <a:bodyPr/>
        <a:lstStyle/>
        <a:p>
          <a:endParaRPr lang="en-US"/>
        </a:p>
      </dgm:t>
    </dgm:pt>
    <dgm:pt modelId="{54F73791-8FA3-40AE-8104-7D1AB9A014E6}">
      <dgm:prSet/>
      <dgm:spPr/>
      <dgm:t>
        <a:bodyPr/>
        <a:lstStyle/>
        <a:p>
          <a:pPr algn="just"/>
          <a:r>
            <a:rPr lang="el-GR" dirty="0"/>
            <a:t>Το πλαίσιο της ανθρώπινης ελευθερίας, περιλαμβάνει διάφορα στοιχεία πολιτικής ελευθερίας, όπως </a:t>
          </a:r>
          <a:r>
            <a:rPr lang="el-GR" b="1" dirty="0"/>
            <a:t>το κράτος δικαίου, η ελευθερία της έκφρασης, η πολιτική συμμετοχή και η ισότητα των ευκαιριών.</a:t>
          </a:r>
          <a:endParaRPr lang="en-US" dirty="0"/>
        </a:p>
      </dgm:t>
    </dgm:pt>
    <dgm:pt modelId="{BFA6D5DD-297D-4809-A742-5F791CB501E2}" type="parTrans" cxnId="{B51BA4EF-A0C1-4D4E-AB4B-3706B8442F59}">
      <dgm:prSet/>
      <dgm:spPr/>
      <dgm:t>
        <a:bodyPr/>
        <a:lstStyle/>
        <a:p>
          <a:endParaRPr lang="en-US"/>
        </a:p>
      </dgm:t>
    </dgm:pt>
    <dgm:pt modelId="{402BD0B1-AB60-40AB-804D-E3614E88A086}" type="sibTrans" cxnId="{B51BA4EF-A0C1-4D4E-AB4B-3706B8442F59}">
      <dgm:prSet/>
      <dgm:spPr/>
      <dgm:t>
        <a:bodyPr/>
        <a:lstStyle/>
        <a:p>
          <a:endParaRPr lang="en-US"/>
        </a:p>
      </dgm:t>
    </dgm:pt>
    <dgm:pt modelId="{44553B4E-975A-445C-A94B-DCBFE400BAB7}">
      <dgm:prSet/>
      <dgm:spPr/>
      <dgm:t>
        <a:bodyPr/>
        <a:lstStyle/>
        <a:p>
          <a:pPr algn="just"/>
          <a:r>
            <a:rPr lang="el-GR" dirty="0"/>
            <a:t>Η ελευθερία περιλαμβάνει μια </a:t>
          </a:r>
          <a:r>
            <a:rPr lang="el-GR" dirty="0" err="1"/>
            <a:t>διευρυνόμενη</a:t>
          </a:r>
          <a:r>
            <a:rPr lang="el-GR" dirty="0"/>
            <a:t> </a:t>
          </a:r>
          <a:r>
            <a:rPr lang="el-GR" b="1" dirty="0"/>
            <a:t>λίστα επιλογών </a:t>
          </a:r>
          <a:r>
            <a:rPr lang="el-GR" dirty="0"/>
            <a:t>για τις κοινωνίες και τα μέλη τους.</a:t>
          </a:r>
          <a:endParaRPr lang="en-US" dirty="0"/>
        </a:p>
      </dgm:t>
    </dgm:pt>
    <dgm:pt modelId="{16865DE6-6E23-4E56-A6AD-152373295714}" type="parTrans" cxnId="{20A66A58-0507-4D1E-9276-AC39D4A10FCD}">
      <dgm:prSet/>
      <dgm:spPr/>
      <dgm:t>
        <a:bodyPr/>
        <a:lstStyle/>
        <a:p>
          <a:endParaRPr lang="en-US"/>
        </a:p>
      </dgm:t>
    </dgm:pt>
    <dgm:pt modelId="{60EDABC5-D463-45E4-9727-A6A69C033015}" type="sibTrans" cxnId="{20A66A58-0507-4D1E-9276-AC39D4A10FCD}">
      <dgm:prSet/>
      <dgm:spPr/>
      <dgm:t>
        <a:bodyPr/>
        <a:lstStyle/>
        <a:p>
          <a:endParaRPr lang="en-US"/>
        </a:p>
      </dgm:t>
    </dgm:pt>
    <dgm:pt modelId="{A1AA068C-455B-4544-B55E-046AB047D16A}">
      <dgm:prSet/>
      <dgm:spPr/>
      <dgm:t>
        <a:bodyPr/>
        <a:lstStyle/>
        <a:p>
          <a:pPr algn="just"/>
          <a:r>
            <a:rPr lang="el-GR" b="1" dirty="0"/>
            <a:t>Σχέση οικονομικής μεγέθυνσης και ελευθερίας (</a:t>
          </a:r>
          <a:r>
            <a:rPr lang="en-US" b="1" dirty="0"/>
            <a:t>W. Arthur Lewis): </a:t>
          </a:r>
          <a:r>
            <a:rPr lang="el-GR" dirty="0"/>
            <a:t>Ο πλούτος της οικονομικής μεγέθυνσης δεν αυξάνει την ευτυχία, αλλά το εύρος των ανθρώπινων επιλογών.</a:t>
          </a:r>
          <a:endParaRPr lang="en-US" dirty="0"/>
        </a:p>
      </dgm:t>
    </dgm:pt>
    <dgm:pt modelId="{530B49AB-F729-4DCC-BC3E-C9889087C884}" type="parTrans" cxnId="{91BD0F1C-F2CB-4799-B729-70293F233053}">
      <dgm:prSet/>
      <dgm:spPr/>
      <dgm:t>
        <a:bodyPr/>
        <a:lstStyle/>
        <a:p>
          <a:endParaRPr lang="en-US"/>
        </a:p>
      </dgm:t>
    </dgm:pt>
    <dgm:pt modelId="{759F2002-1A10-4209-BC0C-E05FF899AC77}" type="sibTrans" cxnId="{91BD0F1C-F2CB-4799-B729-70293F233053}">
      <dgm:prSet/>
      <dgm:spPr/>
      <dgm:t>
        <a:bodyPr/>
        <a:lstStyle/>
        <a:p>
          <a:endParaRPr lang="en-US"/>
        </a:p>
      </dgm:t>
    </dgm:pt>
    <dgm:pt modelId="{8A421318-FBC9-4917-866F-DF60BA177415}" type="pres">
      <dgm:prSet presAssocID="{EA0A6E8F-340C-4D43-B514-FF17AF62E74F}" presName="linear" presStyleCnt="0">
        <dgm:presLayoutVars>
          <dgm:animLvl val="lvl"/>
          <dgm:resizeHandles val="exact"/>
        </dgm:presLayoutVars>
      </dgm:prSet>
      <dgm:spPr/>
      <dgm:t>
        <a:bodyPr/>
        <a:lstStyle/>
        <a:p>
          <a:endParaRPr lang="el-GR"/>
        </a:p>
      </dgm:t>
    </dgm:pt>
    <dgm:pt modelId="{7D285D5A-F33D-4F44-8B4D-90AB8DEC494E}" type="pres">
      <dgm:prSet presAssocID="{0AFF3331-0507-4BEB-8E8B-6513594D5CF7}" presName="parentText" presStyleLbl="node1" presStyleIdx="0" presStyleCnt="4">
        <dgm:presLayoutVars>
          <dgm:chMax val="0"/>
          <dgm:bulletEnabled val="1"/>
        </dgm:presLayoutVars>
      </dgm:prSet>
      <dgm:spPr/>
      <dgm:t>
        <a:bodyPr/>
        <a:lstStyle/>
        <a:p>
          <a:endParaRPr lang="el-GR"/>
        </a:p>
      </dgm:t>
    </dgm:pt>
    <dgm:pt modelId="{86FF4FE7-F4EB-4815-BE3B-6AD0C75047E7}" type="pres">
      <dgm:prSet presAssocID="{2A12CC59-8F5E-41E3-9E5A-5CC02FF227A7}" presName="spacer" presStyleCnt="0"/>
      <dgm:spPr/>
    </dgm:pt>
    <dgm:pt modelId="{542400E9-5765-4F78-B499-9824B9A507B3}" type="pres">
      <dgm:prSet presAssocID="{54F73791-8FA3-40AE-8104-7D1AB9A014E6}" presName="parentText" presStyleLbl="node1" presStyleIdx="1" presStyleCnt="4">
        <dgm:presLayoutVars>
          <dgm:chMax val="0"/>
          <dgm:bulletEnabled val="1"/>
        </dgm:presLayoutVars>
      </dgm:prSet>
      <dgm:spPr/>
      <dgm:t>
        <a:bodyPr/>
        <a:lstStyle/>
        <a:p>
          <a:endParaRPr lang="el-GR"/>
        </a:p>
      </dgm:t>
    </dgm:pt>
    <dgm:pt modelId="{B377765D-B6CB-4F20-90E9-19FF92F3EF31}" type="pres">
      <dgm:prSet presAssocID="{402BD0B1-AB60-40AB-804D-E3614E88A086}" presName="spacer" presStyleCnt="0"/>
      <dgm:spPr/>
    </dgm:pt>
    <dgm:pt modelId="{53F04658-A380-495D-A71B-511CDCFCD3C1}" type="pres">
      <dgm:prSet presAssocID="{44553B4E-975A-445C-A94B-DCBFE400BAB7}" presName="parentText" presStyleLbl="node1" presStyleIdx="2" presStyleCnt="4">
        <dgm:presLayoutVars>
          <dgm:chMax val="0"/>
          <dgm:bulletEnabled val="1"/>
        </dgm:presLayoutVars>
      </dgm:prSet>
      <dgm:spPr/>
      <dgm:t>
        <a:bodyPr/>
        <a:lstStyle/>
        <a:p>
          <a:endParaRPr lang="el-GR"/>
        </a:p>
      </dgm:t>
    </dgm:pt>
    <dgm:pt modelId="{CA7325BE-9EEC-4D84-B6E5-9EC4E9A1283B}" type="pres">
      <dgm:prSet presAssocID="{60EDABC5-D463-45E4-9727-A6A69C033015}" presName="spacer" presStyleCnt="0"/>
      <dgm:spPr/>
    </dgm:pt>
    <dgm:pt modelId="{B77B2405-BC62-46A4-9BBD-FB005DB50CEB}" type="pres">
      <dgm:prSet presAssocID="{A1AA068C-455B-4544-B55E-046AB047D16A}" presName="parentText" presStyleLbl="node1" presStyleIdx="3" presStyleCnt="4" custLinFactY="307" custLinFactNeighborY="100000">
        <dgm:presLayoutVars>
          <dgm:chMax val="0"/>
          <dgm:bulletEnabled val="1"/>
        </dgm:presLayoutVars>
      </dgm:prSet>
      <dgm:spPr/>
      <dgm:t>
        <a:bodyPr/>
        <a:lstStyle/>
        <a:p>
          <a:endParaRPr lang="el-GR"/>
        </a:p>
      </dgm:t>
    </dgm:pt>
  </dgm:ptLst>
  <dgm:cxnLst>
    <dgm:cxn modelId="{6737E437-F817-4A12-B6E7-09132F59AE1C}" type="presOf" srcId="{54F73791-8FA3-40AE-8104-7D1AB9A014E6}" destId="{542400E9-5765-4F78-B499-9824B9A507B3}" srcOrd="0" destOrd="0" presId="urn:microsoft.com/office/officeart/2005/8/layout/vList2"/>
    <dgm:cxn modelId="{B51BA4EF-A0C1-4D4E-AB4B-3706B8442F59}" srcId="{EA0A6E8F-340C-4D43-B514-FF17AF62E74F}" destId="{54F73791-8FA3-40AE-8104-7D1AB9A014E6}" srcOrd="1" destOrd="0" parTransId="{BFA6D5DD-297D-4809-A742-5F791CB501E2}" sibTransId="{402BD0B1-AB60-40AB-804D-E3614E88A086}"/>
    <dgm:cxn modelId="{5740F24D-362F-44A0-8005-2203999FD4F5}" type="presOf" srcId="{A1AA068C-455B-4544-B55E-046AB047D16A}" destId="{B77B2405-BC62-46A4-9BBD-FB005DB50CEB}" srcOrd="0" destOrd="0" presId="urn:microsoft.com/office/officeart/2005/8/layout/vList2"/>
    <dgm:cxn modelId="{658C181E-DDED-4BCE-AE86-5183A8670436}" type="presOf" srcId="{EA0A6E8F-340C-4D43-B514-FF17AF62E74F}" destId="{8A421318-FBC9-4917-866F-DF60BA177415}" srcOrd="0" destOrd="0" presId="urn:microsoft.com/office/officeart/2005/8/layout/vList2"/>
    <dgm:cxn modelId="{B8A89971-25E8-4398-846F-5AEB900015AA}" srcId="{EA0A6E8F-340C-4D43-B514-FF17AF62E74F}" destId="{0AFF3331-0507-4BEB-8E8B-6513594D5CF7}" srcOrd="0" destOrd="0" parTransId="{B8BD16E6-F9A9-4EDD-906F-D94EB66F08D4}" sibTransId="{2A12CC59-8F5E-41E3-9E5A-5CC02FF227A7}"/>
    <dgm:cxn modelId="{91BD0F1C-F2CB-4799-B729-70293F233053}" srcId="{EA0A6E8F-340C-4D43-B514-FF17AF62E74F}" destId="{A1AA068C-455B-4544-B55E-046AB047D16A}" srcOrd="3" destOrd="0" parTransId="{530B49AB-F729-4DCC-BC3E-C9889087C884}" sibTransId="{759F2002-1A10-4209-BC0C-E05FF899AC77}"/>
    <dgm:cxn modelId="{6F0E5ABC-3EFE-40B7-BC66-D63D08982B7A}" type="presOf" srcId="{44553B4E-975A-445C-A94B-DCBFE400BAB7}" destId="{53F04658-A380-495D-A71B-511CDCFCD3C1}" srcOrd="0" destOrd="0" presId="urn:microsoft.com/office/officeart/2005/8/layout/vList2"/>
    <dgm:cxn modelId="{03F48E55-E1B4-41E0-85BE-2463D752AA8C}" type="presOf" srcId="{0AFF3331-0507-4BEB-8E8B-6513594D5CF7}" destId="{7D285D5A-F33D-4F44-8B4D-90AB8DEC494E}" srcOrd="0" destOrd="0" presId="urn:microsoft.com/office/officeart/2005/8/layout/vList2"/>
    <dgm:cxn modelId="{20A66A58-0507-4D1E-9276-AC39D4A10FCD}" srcId="{EA0A6E8F-340C-4D43-B514-FF17AF62E74F}" destId="{44553B4E-975A-445C-A94B-DCBFE400BAB7}" srcOrd="2" destOrd="0" parTransId="{16865DE6-6E23-4E56-A6AD-152373295714}" sibTransId="{60EDABC5-D463-45E4-9727-A6A69C033015}"/>
    <dgm:cxn modelId="{A51EB8F8-5B5A-4A6E-9EF0-E6BCDCD19D7A}" type="presParOf" srcId="{8A421318-FBC9-4917-866F-DF60BA177415}" destId="{7D285D5A-F33D-4F44-8B4D-90AB8DEC494E}" srcOrd="0" destOrd="0" presId="urn:microsoft.com/office/officeart/2005/8/layout/vList2"/>
    <dgm:cxn modelId="{9A1CD2F3-E0BB-4305-BE78-ED473114707B}" type="presParOf" srcId="{8A421318-FBC9-4917-866F-DF60BA177415}" destId="{86FF4FE7-F4EB-4815-BE3B-6AD0C75047E7}" srcOrd="1" destOrd="0" presId="urn:microsoft.com/office/officeart/2005/8/layout/vList2"/>
    <dgm:cxn modelId="{6230E556-5F78-49E8-BB9D-F03F1AD9D5B2}" type="presParOf" srcId="{8A421318-FBC9-4917-866F-DF60BA177415}" destId="{542400E9-5765-4F78-B499-9824B9A507B3}" srcOrd="2" destOrd="0" presId="urn:microsoft.com/office/officeart/2005/8/layout/vList2"/>
    <dgm:cxn modelId="{EE00F639-4B0C-4D1D-81C1-F240434ACAB0}" type="presParOf" srcId="{8A421318-FBC9-4917-866F-DF60BA177415}" destId="{B377765D-B6CB-4F20-90E9-19FF92F3EF31}" srcOrd="3" destOrd="0" presId="urn:microsoft.com/office/officeart/2005/8/layout/vList2"/>
    <dgm:cxn modelId="{58DD7711-0F28-4841-A822-0E79702F51B9}" type="presParOf" srcId="{8A421318-FBC9-4917-866F-DF60BA177415}" destId="{53F04658-A380-495D-A71B-511CDCFCD3C1}" srcOrd="4" destOrd="0" presId="urn:microsoft.com/office/officeart/2005/8/layout/vList2"/>
    <dgm:cxn modelId="{384E209C-FB27-4EA1-B82A-F10EA75E54E0}" type="presParOf" srcId="{8A421318-FBC9-4917-866F-DF60BA177415}" destId="{CA7325BE-9EEC-4D84-B6E5-9EC4E9A1283B}" srcOrd="5" destOrd="0" presId="urn:microsoft.com/office/officeart/2005/8/layout/vList2"/>
    <dgm:cxn modelId="{9C8EF874-37B3-4F29-9875-DE81AF3B1081}" type="presParOf" srcId="{8A421318-FBC9-4917-866F-DF60BA177415}" destId="{B77B2405-BC62-46A4-9BBD-FB005DB50CE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35F7-304F-49BA-B604-9FB10E1728B0}">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0D0DD-F68C-491F-A01C-DC97A60891AC}">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l-GR" sz="2000" b="1" kern="1200" dirty="0"/>
            <a:t>Συντήρηση </a:t>
          </a:r>
          <a:r>
            <a:rPr lang="el-GR" sz="2000" kern="1200" dirty="0"/>
            <a:t>Η επιβίωση των ανθρώπων, χωρίς την ικανοποίηση συγκεκριμένων βασικών αναγκών κρίνεται αδύνατη. Πρόκειται για τις ζωτικές ανθρώπινες ανάγκες που περιλαμβάνουν</a:t>
          </a:r>
          <a:r>
            <a:rPr lang="en-US" sz="2000" kern="1200" dirty="0"/>
            <a:t>:</a:t>
          </a:r>
          <a:r>
            <a:rPr lang="el-GR" sz="2000" kern="1200" dirty="0"/>
            <a:t> τροφή, στέγαση, υγεία και ασφάλεια.</a:t>
          </a:r>
          <a:endParaRPr lang="en-US" sz="2000" kern="1200" dirty="0"/>
        </a:p>
      </dsp:txBody>
      <dsp:txXfrm>
        <a:off x="0" y="0"/>
        <a:ext cx="6492875" cy="1276350"/>
      </dsp:txXfrm>
    </dsp:sp>
    <dsp:sp modelId="{2E145D28-8C80-4959-9794-4C0F3CF7F522}">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DD7E3-C08F-4799-96BE-D1A938FB0E84}">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l-GR" sz="2000" kern="1200" dirty="0"/>
            <a:t>Πότε βρισκόμαστε σε κατάσταση </a:t>
          </a:r>
          <a:r>
            <a:rPr lang="el-GR" sz="2000" b="1" kern="1200" dirty="0"/>
            <a:t>απόλυτης υπανάπτυξης</a:t>
          </a:r>
          <a:r>
            <a:rPr lang="en-US" sz="2000" b="1" kern="1200" dirty="0"/>
            <a:t>;</a:t>
          </a:r>
          <a:r>
            <a:rPr lang="el-GR" sz="2000" b="1" kern="1200" dirty="0"/>
            <a:t> </a:t>
          </a:r>
          <a:r>
            <a:rPr lang="el-GR" sz="2000" kern="1200" dirty="0"/>
            <a:t>Όταν κάποια από αυτές τις ανάγκες απουσιάζει.</a:t>
          </a:r>
          <a:endParaRPr lang="en-US" sz="2000" kern="1200" dirty="0"/>
        </a:p>
      </dsp:txBody>
      <dsp:txXfrm>
        <a:off x="0" y="1276350"/>
        <a:ext cx="6492875" cy="1276350"/>
      </dsp:txXfrm>
    </dsp:sp>
    <dsp:sp modelId="{FA792F1D-F3EE-4FDA-A210-4F8C8DD6CF20}">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D556E-D203-47D2-AA28-73389CDDBA08}">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l-GR" sz="2000" kern="1200" dirty="0"/>
            <a:t>Άρα βασική λειτουργία της οικονομικής δραστηριότητας</a:t>
          </a:r>
          <a:r>
            <a:rPr lang="el-GR" sz="2000" kern="1200" dirty="0">
              <a:sym typeface="Wingdings" panose="05000000000000000000" pitchFamily="2" charset="2"/>
            </a:rPr>
            <a:t></a:t>
          </a:r>
          <a:r>
            <a:rPr lang="el-GR" sz="2000" kern="1200" dirty="0"/>
            <a:t> Η παροχή μέσων για να ξεπεραστούν η απελπισία της έλλειψης τροφής στέγασης υγείας και ασφάλειας.</a:t>
          </a:r>
          <a:endParaRPr lang="en-US" sz="2000" kern="1200" dirty="0"/>
        </a:p>
      </dsp:txBody>
      <dsp:txXfrm>
        <a:off x="0" y="2552700"/>
        <a:ext cx="6492875" cy="1276350"/>
      </dsp:txXfrm>
    </dsp:sp>
    <dsp:sp modelId="{3E18A227-D2F1-40DA-B5A8-CA4782A8EE78}">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238A2-AACB-49D6-B7C5-1AC27AED080D}">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l-GR" sz="2000" kern="1200" dirty="0"/>
            <a:t>Αύξηση του ΑΕΠ, εξάλειψη της φτώχειας, χαλάρωση των εισοδηματικών  ανισοτήτων αποτελούν </a:t>
          </a:r>
          <a:r>
            <a:rPr lang="el-GR" sz="2000" i="1" kern="1200" dirty="0"/>
            <a:t>αναγκαίες </a:t>
          </a:r>
          <a:r>
            <a:rPr lang="el-GR" sz="2000" kern="1200" dirty="0"/>
            <a:t>αλλά όχι </a:t>
          </a:r>
          <a:r>
            <a:rPr lang="el-GR" sz="2000" i="1" kern="1200" dirty="0"/>
            <a:t>ικανές</a:t>
          </a:r>
          <a:r>
            <a:rPr lang="el-GR" sz="2000" kern="1200" dirty="0"/>
            <a:t> προϋποθέσεις για ανάπτυξη.</a:t>
          </a:r>
          <a:endParaRPr lang="en-US" sz="2000" kern="1200" dirty="0"/>
        </a:p>
      </dsp:txBody>
      <dsp:txXfrm>
        <a:off x="0" y="3829050"/>
        <a:ext cx="6492875" cy="1276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85D5A-F33D-4F44-8B4D-90AB8DEC494E}">
      <dsp:nvSpPr>
        <dsp:cNvPr id="0" name=""/>
        <dsp:cNvSpPr/>
      </dsp:nvSpPr>
      <dsp:spPr>
        <a:xfrm>
          <a:off x="0" y="52680"/>
          <a:ext cx="6492875" cy="12132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l-GR" sz="1700" b="1" kern="1200" dirty="0"/>
            <a:t>Ανθρώπινη Ελευθερία </a:t>
          </a:r>
          <a:r>
            <a:rPr lang="el-GR" sz="1700" kern="1200" dirty="0"/>
            <a:t>Η ελευθερία με την έννοια της χειραφέτησης από τις αλλοτριωτικές υλικές συνθήκες της ζωής και από την κοινωνική υποτέλεια απέναντι στη φύση, σε άλλους ανθρώπους, στην αθλιότητα, σε καταπιεστικούς θεσμούς ή σε δογματικές αντιλήψεις.</a:t>
          </a:r>
          <a:endParaRPr lang="en-US" sz="1700" kern="1200" dirty="0"/>
        </a:p>
      </dsp:txBody>
      <dsp:txXfrm>
        <a:off x="59228" y="111908"/>
        <a:ext cx="6374419" cy="1094833"/>
      </dsp:txXfrm>
    </dsp:sp>
    <dsp:sp modelId="{542400E9-5765-4F78-B499-9824B9A507B3}">
      <dsp:nvSpPr>
        <dsp:cNvPr id="0" name=""/>
        <dsp:cNvSpPr/>
      </dsp:nvSpPr>
      <dsp:spPr>
        <a:xfrm>
          <a:off x="0" y="1314930"/>
          <a:ext cx="6492875" cy="1213289"/>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l-GR" sz="1700" kern="1200" dirty="0"/>
            <a:t>Το πλαίσιο της ανθρώπινης ελευθερίας, περιλαμβάνει διάφορα στοιχεία πολιτικής ελευθερίας, όπως </a:t>
          </a:r>
          <a:r>
            <a:rPr lang="el-GR" sz="1700" b="1" kern="1200" dirty="0"/>
            <a:t>το κράτος δικαίου, η ελευθερία της έκφρασης, η πολιτική συμμετοχή και η ισότητα των ευκαιριών.</a:t>
          </a:r>
          <a:endParaRPr lang="en-US" sz="1700" kern="1200" dirty="0"/>
        </a:p>
      </dsp:txBody>
      <dsp:txXfrm>
        <a:off x="59228" y="1374158"/>
        <a:ext cx="6374419" cy="1094833"/>
      </dsp:txXfrm>
    </dsp:sp>
    <dsp:sp modelId="{53F04658-A380-495D-A71B-511CDCFCD3C1}">
      <dsp:nvSpPr>
        <dsp:cNvPr id="0" name=""/>
        <dsp:cNvSpPr/>
      </dsp:nvSpPr>
      <dsp:spPr>
        <a:xfrm>
          <a:off x="0" y="2577179"/>
          <a:ext cx="6492875" cy="1213289"/>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l-GR" sz="1700" kern="1200" dirty="0"/>
            <a:t>Η ελευθερία περιλαμβάνει μια </a:t>
          </a:r>
          <a:r>
            <a:rPr lang="el-GR" sz="1700" kern="1200" dirty="0" err="1"/>
            <a:t>διευρυνόμενη</a:t>
          </a:r>
          <a:r>
            <a:rPr lang="el-GR" sz="1700" kern="1200" dirty="0"/>
            <a:t> </a:t>
          </a:r>
          <a:r>
            <a:rPr lang="el-GR" sz="1700" b="1" kern="1200" dirty="0"/>
            <a:t>λίστα επιλογών </a:t>
          </a:r>
          <a:r>
            <a:rPr lang="el-GR" sz="1700" kern="1200" dirty="0"/>
            <a:t>για τις κοινωνίες και τα μέλη τους.</a:t>
          </a:r>
          <a:endParaRPr lang="en-US" sz="1700" kern="1200" dirty="0"/>
        </a:p>
      </dsp:txBody>
      <dsp:txXfrm>
        <a:off x="59228" y="2636407"/>
        <a:ext cx="6374419" cy="1094833"/>
      </dsp:txXfrm>
    </dsp:sp>
    <dsp:sp modelId="{B77B2405-BC62-46A4-9BBD-FB005DB50CEB}">
      <dsp:nvSpPr>
        <dsp:cNvPr id="0" name=""/>
        <dsp:cNvSpPr/>
      </dsp:nvSpPr>
      <dsp:spPr>
        <a:xfrm>
          <a:off x="0" y="3892110"/>
          <a:ext cx="6492875" cy="1213289"/>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l-GR" sz="1700" b="1" kern="1200" dirty="0"/>
            <a:t>Σχέση οικονομικής μεγέθυνσης και ελευθερίας (</a:t>
          </a:r>
          <a:r>
            <a:rPr lang="en-US" sz="1700" b="1" kern="1200" dirty="0"/>
            <a:t>W. Arthur Lewis): </a:t>
          </a:r>
          <a:r>
            <a:rPr lang="el-GR" sz="1700" kern="1200" dirty="0"/>
            <a:t>Ο πλούτος της οικονομικής μεγέθυνσης δεν αυξάνει την ευτυχία, αλλά το εύρος των ανθρώπινων επιλογών.</a:t>
          </a:r>
          <a:endParaRPr lang="en-US" sz="1700" kern="1200" dirty="0"/>
        </a:p>
      </dsp:txBody>
      <dsp:txXfrm>
        <a:off x="59228" y="3951338"/>
        <a:ext cx="6374419" cy="10948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509629-DA2B-445F-BB60-04DF0E518FA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0AB30E7-2208-467A-B552-58AB3CE45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1833409-9A3A-49A3-A6FA-B8C63749B317}"/>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5" name="Θέση υποσέλιδου 4">
            <a:extLst>
              <a:ext uri="{FF2B5EF4-FFF2-40B4-BE49-F238E27FC236}">
                <a16:creationId xmlns:a16="http://schemas.microsoft.com/office/drawing/2014/main" id="{5E5596B8-892C-45AF-9E22-B592775DDF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782C2F-9059-47E4-9EF5-07A1C1EFC48A}"/>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328789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C11F5-84CA-44F9-A21D-326F1E780D9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1EB8011-4220-4607-A924-076ED82D0F15}"/>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096A10C-EA88-46B4-9086-B868F54550BE}"/>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5" name="Θέση υποσέλιδου 4">
            <a:extLst>
              <a:ext uri="{FF2B5EF4-FFF2-40B4-BE49-F238E27FC236}">
                <a16:creationId xmlns:a16="http://schemas.microsoft.com/office/drawing/2014/main" id="{0B5B3DA9-9B23-48E1-9E8E-183E1B3BB32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208134-0C60-44F0-B7A5-E31F9491D2F9}"/>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174882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927A52F-9B05-4EE5-941B-361AD04252D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2FA3739-5444-44B5-A255-A1824F8A464A}"/>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FF792EE-05DC-44CC-8ACE-658E834ADB05}"/>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5" name="Θέση υποσέλιδου 4">
            <a:extLst>
              <a:ext uri="{FF2B5EF4-FFF2-40B4-BE49-F238E27FC236}">
                <a16:creationId xmlns:a16="http://schemas.microsoft.com/office/drawing/2014/main" id="{D6EF1AC8-71CA-4E0A-AB86-B84F5E33CE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9C1D29E-D59F-4AD0-B97B-C63648DE5FD2}"/>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408353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A6EA16-122A-4D77-A0FF-28235E45F21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11517E3-BF73-4A7C-9025-49CCDA5A6B24}"/>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55EF00E2-8DE5-4CF2-9DA3-661D3C30CC58}"/>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5" name="Θέση υποσέλιδου 4">
            <a:extLst>
              <a:ext uri="{FF2B5EF4-FFF2-40B4-BE49-F238E27FC236}">
                <a16:creationId xmlns:a16="http://schemas.microsoft.com/office/drawing/2014/main" id="{B0DEC0C7-A900-46CF-9796-8795D917E0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442FB25-4679-4095-BDBF-1E9177CD6DFC}"/>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389927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97C56D-75F1-4C77-9AE1-6BA1C586181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82BEA5D-AB0C-44D4-B2C4-EB4C6BBF1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F830B0E4-ECBF-4755-A336-70CFAC744F54}"/>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5" name="Θέση υποσέλιδου 4">
            <a:extLst>
              <a:ext uri="{FF2B5EF4-FFF2-40B4-BE49-F238E27FC236}">
                <a16:creationId xmlns:a16="http://schemas.microsoft.com/office/drawing/2014/main" id="{EA8BEAD7-5C73-4698-9882-B90F0DF2842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D1FE8E3-E40D-4E03-B1A7-02414D099D79}"/>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89178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FF0207-1189-454B-80C8-EFACAA8598D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27DC7BA-17D3-4E0A-ADE0-5AED60582566}"/>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32669594-7E31-417F-859F-C4D73F1B77C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81B48129-B494-426F-BABD-221D2C25E119}"/>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6" name="Θέση υποσέλιδου 5">
            <a:extLst>
              <a:ext uri="{FF2B5EF4-FFF2-40B4-BE49-F238E27FC236}">
                <a16:creationId xmlns:a16="http://schemas.microsoft.com/office/drawing/2014/main" id="{C3C34C9D-4E31-4FD9-B065-5D206CE135D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A5CF7B6-789F-4B58-8D59-68BC3629CC7D}"/>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258202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39213C-10D6-43BC-A6FB-33679C5A20F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410697F-AFCB-47D8-8309-5F5F2F227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9DCC42BB-14B7-4881-AC6D-026B6491DE0F}"/>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58E8B896-DEF5-40B8-95DC-B67246A91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973B5EBB-73DC-46E3-98A8-44DF0600A937}"/>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5A820A2F-BE7D-4AA1-8B03-066706297CED}"/>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8" name="Θέση υποσέλιδου 7">
            <a:extLst>
              <a:ext uri="{FF2B5EF4-FFF2-40B4-BE49-F238E27FC236}">
                <a16:creationId xmlns:a16="http://schemas.microsoft.com/office/drawing/2014/main" id="{11548BC3-E3E9-4640-B2F0-F72FCBCE97C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41758C7-3CAC-4C40-9B9F-A132E18E2E1B}"/>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395374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857179-AA0C-4745-A462-5F196D538B3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CEAB5D3-14A7-47DB-B1B7-0B27C4F150E9}"/>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4" name="Θέση υποσέλιδου 3">
            <a:extLst>
              <a:ext uri="{FF2B5EF4-FFF2-40B4-BE49-F238E27FC236}">
                <a16:creationId xmlns:a16="http://schemas.microsoft.com/office/drawing/2014/main" id="{AA24EE13-80B2-455F-AC99-0C95DB57A87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5C54298-84C8-4A2A-9921-4CC67109F99C}"/>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266973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E006F18-1D28-41BA-A3BB-84CF09A6C8DD}"/>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3" name="Θέση υποσέλιδου 2">
            <a:extLst>
              <a:ext uri="{FF2B5EF4-FFF2-40B4-BE49-F238E27FC236}">
                <a16:creationId xmlns:a16="http://schemas.microsoft.com/office/drawing/2014/main" id="{E7BA8B22-53AA-4D38-BC5D-3A8D19356CC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DD51C96-3830-4878-AFE9-9DF829887650}"/>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357129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C64B47-3856-44CC-9704-AB91FCEED90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80935B9-F891-4635-86BF-4565F954A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6629D60E-B474-434C-AAE7-37A429BCC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A197C17C-B7C4-48DD-B991-C6212C890D6D}"/>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6" name="Θέση υποσέλιδου 5">
            <a:extLst>
              <a:ext uri="{FF2B5EF4-FFF2-40B4-BE49-F238E27FC236}">
                <a16:creationId xmlns:a16="http://schemas.microsoft.com/office/drawing/2014/main" id="{2B4DCE50-4384-4E41-BD0E-8F22CFCCB71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E62DCF-7C98-496D-A40B-767C9AFB246C}"/>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425636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034D78-E9F0-4408-83A0-D9F2E148C90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8BEDBF5-A756-442B-A40B-FD0947C97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4FF0F1-2F72-42E6-9707-B98D90919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FAA72822-4954-4293-ADCE-D51ECE4227AF}"/>
              </a:ext>
            </a:extLst>
          </p:cNvPr>
          <p:cNvSpPr>
            <a:spLocks noGrp="1"/>
          </p:cNvSpPr>
          <p:nvPr>
            <p:ph type="dt" sz="half" idx="10"/>
          </p:nvPr>
        </p:nvSpPr>
        <p:spPr/>
        <p:txBody>
          <a:bodyPr/>
          <a:lstStyle/>
          <a:p>
            <a:fld id="{EC55D91B-C3BF-4E39-8C2F-DC85BE0760BE}" type="datetimeFigureOut">
              <a:rPr lang="el-GR" smtClean="0"/>
              <a:t>4/12/2018</a:t>
            </a:fld>
            <a:endParaRPr lang="el-GR"/>
          </a:p>
        </p:txBody>
      </p:sp>
      <p:sp>
        <p:nvSpPr>
          <p:cNvPr id="6" name="Θέση υποσέλιδου 5">
            <a:extLst>
              <a:ext uri="{FF2B5EF4-FFF2-40B4-BE49-F238E27FC236}">
                <a16:creationId xmlns:a16="http://schemas.microsoft.com/office/drawing/2014/main" id="{2A088A7C-4824-4B31-B106-C3533476439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3263DE-BD25-4A9B-827D-8AE60C5BAC4E}"/>
              </a:ext>
            </a:extLst>
          </p:cNvPr>
          <p:cNvSpPr>
            <a:spLocks noGrp="1"/>
          </p:cNvSpPr>
          <p:nvPr>
            <p:ph type="sldNum" sz="quarter" idx="12"/>
          </p:nvPr>
        </p:nvSpPr>
        <p:spPr/>
        <p:txBody>
          <a:bodyPr/>
          <a:lstStyle/>
          <a:p>
            <a:fld id="{38967E50-B65A-4CF8-8410-894A14CA7B6E}" type="slidenum">
              <a:rPr lang="el-GR" smtClean="0"/>
              <a:t>‹#›</a:t>
            </a:fld>
            <a:endParaRPr lang="el-GR"/>
          </a:p>
        </p:txBody>
      </p:sp>
    </p:spTree>
    <p:extLst>
      <p:ext uri="{BB962C8B-B14F-4D97-AF65-F5344CB8AC3E}">
        <p14:creationId xmlns:p14="http://schemas.microsoft.com/office/powerpoint/2010/main" val="36394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593DD49-6A08-4F6E-BD31-41E0D1190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46017DA-795E-4EF1-A8BC-B2DE77E3C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D3A4A13-6213-4671-965A-0AD95E0E6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5D91B-C3BF-4E39-8C2F-DC85BE0760BE}" type="datetimeFigureOut">
              <a:rPr lang="el-GR" smtClean="0"/>
              <a:t>4/12/2018</a:t>
            </a:fld>
            <a:endParaRPr lang="el-GR"/>
          </a:p>
        </p:txBody>
      </p:sp>
      <p:sp>
        <p:nvSpPr>
          <p:cNvPr id="5" name="Θέση υποσέλιδου 4">
            <a:extLst>
              <a:ext uri="{FF2B5EF4-FFF2-40B4-BE49-F238E27FC236}">
                <a16:creationId xmlns:a16="http://schemas.microsoft.com/office/drawing/2014/main" id="{E80F3066-1B4F-4D29-8217-2637C9279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443A240-B03A-407A-83B3-077BC5A4A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67E50-B65A-4CF8-8410-894A14CA7B6E}" type="slidenum">
              <a:rPr lang="el-GR" smtClean="0"/>
              <a:t>‹#›</a:t>
            </a:fld>
            <a:endParaRPr lang="el-GR"/>
          </a:p>
        </p:txBody>
      </p:sp>
    </p:spTree>
    <p:extLst>
      <p:ext uri="{BB962C8B-B14F-4D97-AF65-F5344CB8AC3E}">
        <p14:creationId xmlns:p14="http://schemas.microsoft.com/office/powerpoint/2010/main" val="127009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hotwireproductions.net/important-things-to-consider-when-choosing-a-web-developer/"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etteraturaecinema.blogspot.com/2015/02/lintervista-esclusiva-lucinda-riley-in.html"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creativecommons.org/licenses/by-nc-sa/3.0/" TargetMode="External"/><Relationship Id="rId4" Type="http://schemas.openxmlformats.org/officeDocument/2006/relationships/hyperlink" Target="http://www.pelicanweb.org/solisustv08n07page1.html#bauckhamboo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onderfulengineering.com/the-flag-of-brazil-a-symbol-of-principle-and-progres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overtyinbrazil.blogspot.com/p/poverty-stats.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Sustainable_Development_Goals.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nl.wikipedia.org/wiki/Duurzame_ontwikkelingsdoele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esran.org/economic-development-models-and-capitalism.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famouspeople.com/profiles/amartya-sen-3602.ph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hutterstock.com/search/gender+inequality"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ideplayer.com/slide/7221032/"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accountabilitycoach.com/accelerate-your-results-coaching-progra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icaldaily.com/finding-happiness-through-strong-social-ties-and-meaningful-connection-greater-good-27900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01A615-90D9-4457-B465-9EEAB07BD5F8}"/>
              </a:ext>
            </a:extLst>
          </p:cNvPr>
          <p:cNvSpPr>
            <a:spLocks noGrp="1"/>
          </p:cNvSpPr>
          <p:nvPr>
            <p:ph type="ctrTitle"/>
          </p:nvPr>
        </p:nvSpPr>
        <p:spPr>
          <a:xfrm>
            <a:off x="1524000" y="2245810"/>
            <a:ext cx="9144000" cy="1355750"/>
          </a:xfrm>
        </p:spPr>
        <p:txBody>
          <a:bodyPr>
            <a:normAutofit/>
          </a:bodyPr>
          <a:lstStyle/>
          <a:p>
            <a:pPr algn="l"/>
            <a:r>
              <a:rPr lang="el-GR" sz="3400" b="1" dirty="0">
                <a:solidFill>
                  <a:srgbClr val="002060"/>
                </a:solidFill>
                <a:latin typeface="+mn-lt"/>
              </a:rPr>
              <a:t>Πρόοδος στη Μάχη Για Μία Ανάπτυξη με Περισσότερο Νόημα</a:t>
            </a:r>
            <a:r>
              <a:rPr lang="en-US" sz="3400" b="1" dirty="0">
                <a:solidFill>
                  <a:srgbClr val="002060"/>
                </a:solidFill>
                <a:latin typeface="+mn-lt"/>
              </a:rPr>
              <a:t>:</a:t>
            </a:r>
            <a:r>
              <a:rPr lang="el-GR" sz="3400" b="1" dirty="0">
                <a:solidFill>
                  <a:srgbClr val="002060"/>
                </a:solidFill>
                <a:latin typeface="+mn-lt"/>
              </a:rPr>
              <a:t> Η Περίπτωση της Βραζιλίας</a:t>
            </a:r>
          </a:p>
        </p:txBody>
      </p:sp>
      <p:pic>
        <p:nvPicPr>
          <p:cNvPr id="4" name="Εικόνα 3">
            <a:extLst>
              <a:ext uri="{FF2B5EF4-FFF2-40B4-BE49-F238E27FC236}">
                <a16:creationId xmlns:a16="http://schemas.microsoft.com/office/drawing/2014/main" id="{92C48A52-6D77-45D7-AFEF-3E9157CB0DDB}"/>
              </a:ext>
            </a:extLst>
          </p:cNvPr>
          <p:cNvPicPr>
            <a:picLocks noChangeAspect="1"/>
          </p:cNvPicPr>
          <p:nvPr/>
        </p:nvPicPr>
        <p:blipFill rotWithShape="1">
          <a:blip r:embed="rId2"/>
          <a:srcRect t="17864" r="-3" b="17863"/>
          <a:stretch/>
        </p:blipFill>
        <p:spPr>
          <a:xfrm>
            <a:off x="20" y="10"/>
            <a:ext cx="5920598" cy="2130941"/>
          </a:xfrm>
          <a:custGeom>
            <a:avLst/>
            <a:gdLst>
              <a:gd name="connsiteX0" fmla="*/ 0 w 5920618"/>
              <a:gd name="connsiteY0" fmla="*/ 0 h 2130951"/>
              <a:gd name="connsiteX1" fmla="*/ 5920618 w 5920618"/>
              <a:gd name="connsiteY1" fmla="*/ 0 h 2130951"/>
              <a:gd name="connsiteX2" fmla="*/ 4933709 w 5920618"/>
              <a:gd name="connsiteY2" fmla="*/ 2130951 h 2130951"/>
              <a:gd name="connsiteX3" fmla="*/ 0 w 5920618"/>
              <a:gd name="connsiteY3" fmla="*/ 2130951 h 2130951"/>
            </a:gdLst>
            <a:ahLst/>
            <a:cxnLst>
              <a:cxn ang="0">
                <a:pos x="connsiteX0" y="connsiteY0"/>
              </a:cxn>
              <a:cxn ang="0">
                <a:pos x="connsiteX1" y="connsiteY1"/>
              </a:cxn>
              <a:cxn ang="0">
                <a:pos x="connsiteX2" y="connsiteY2"/>
              </a:cxn>
              <a:cxn ang="0">
                <a:pos x="connsiteX3" y="connsiteY3"/>
              </a:cxn>
            </a:cxnLst>
            <a:rect l="l" t="t" r="r" b="b"/>
            <a:pathLst>
              <a:path w="5920618" h="2130951">
                <a:moveTo>
                  <a:pt x="0" y="0"/>
                </a:moveTo>
                <a:lnTo>
                  <a:pt x="5920618" y="0"/>
                </a:lnTo>
                <a:lnTo>
                  <a:pt x="4933709" y="2130951"/>
                </a:lnTo>
                <a:lnTo>
                  <a:pt x="0" y="2130951"/>
                </a:lnTo>
                <a:close/>
              </a:path>
            </a:pathLst>
          </a:custGeom>
        </p:spPr>
      </p:pic>
      <p:sp>
        <p:nvSpPr>
          <p:cNvPr id="28" name="Freeform 16">
            <a:extLst>
              <a:ext uri="{FF2B5EF4-FFF2-40B4-BE49-F238E27FC236}">
                <a16:creationId xmlns:a16="http://schemas.microsoft.com/office/drawing/2014/main" id="{B0BDD275-E79C-4B6F-9875-E474D59DC5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752" y="0"/>
            <a:ext cx="7084249" cy="2130552"/>
          </a:xfrm>
          <a:custGeom>
            <a:avLst/>
            <a:gdLst>
              <a:gd name="connsiteX0" fmla="*/ 986725 w 7084249"/>
              <a:gd name="connsiteY0" fmla="*/ 0 h 2130552"/>
              <a:gd name="connsiteX1" fmla="*/ 7084249 w 7084249"/>
              <a:gd name="connsiteY1" fmla="*/ 0 h 2130552"/>
              <a:gd name="connsiteX2" fmla="*/ 7084249 w 7084249"/>
              <a:gd name="connsiteY2" fmla="*/ 2130552 h 2130552"/>
              <a:gd name="connsiteX3" fmla="*/ 0 w 7084249"/>
              <a:gd name="connsiteY3" fmla="*/ 2130552 h 2130552"/>
            </a:gdLst>
            <a:ahLst/>
            <a:cxnLst>
              <a:cxn ang="0">
                <a:pos x="connsiteX0" y="connsiteY0"/>
              </a:cxn>
              <a:cxn ang="0">
                <a:pos x="connsiteX1" y="connsiteY1"/>
              </a:cxn>
              <a:cxn ang="0">
                <a:pos x="connsiteX2" y="connsiteY2"/>
              </a:cxn>
              <a:cxn ang="0">
                <a:pos x="connsiteX3" y="connsiteY3"/>
              </a:cxn>
            </a:cxnLst>
            <a:rect l="l" t="t" r="r" b="b"/>
            <a:pathLst>
              <a:path w="7084249" h="2130552">
                <a:moveTo>
                  <a:pt x="986725" y="0"/>
                </a:moveTo>
                <a:lnTo>
                  <a:pt x="7084249" y="0"/>
                </a:lnTo>
                <a:lnTo>
                  <a:pt x="7084249" y="2130552"/>
                </a:lnTo>
                <a:lnTo>
                  <a:pt x="0" y="213055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9">
            <a:extLst>
              <a:ext uri="{FF2B5EF4-FFF2-40B4-BE49-F238E27FC236}">
                <a16:creationId xmlns:a16="http://schemas.microsoft.com/office/drawing/2014/main" id="{FFE24BB0-6C00-4CD0-B19A-F41513025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2">
            <a:extLst>
              <a:ext uri="{FF2B5EF4-FFF2-40B4-BE49-F238E27FC236}">
                <a16:creationId xmlns:a16="http://schemas.microsoft.com/office/drawing/2014/main" id="{045D7A58-411F-4E92-A78E-A6FEB18900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1728"/>
            <a:ext cx="7112212" cy="2176272"/>
          </a:xfrm>
          <a:custGeom>
            <a:avLst/>
            <a:gdLst>
              <a:gd name="connsiteX0" fmla="*/ 0 w 7112212"/>
              <a:gd name="connsiteY0" fmla="*/ 0 h 2176272"/>
              <a:gd name="connsiteX1" fmla="*/ 7112212 w 7112212"/>
              <a:gd name="connsiteY1" fmla="*/ 0 h 2176272"/>
              <a:gd name="connsiteX2" fmla="*/ 6104313 w 7112212"/>
              <a:gd name="connsiteY2" fmla="*/ 2176272 h 2176272"/>
              <a:gd name="connsiteX3" fmla="*/ 0 w 7112212"/>
              <a:gd name="connsiteY3" fmla="*/ 2176272 h 2176272"/>
            </a:gdLst>
            <a:ahLst/>
            <a:cxnLst>
              <a:cxn ang="0">
                <a:pos x="connsiteX0" y="connsiteY0"/>
              </a:cxn>
              <a:cxn ang="0">
                <a:pos x="connsiteX1" y="connsiteY1"/>
              </a:cxn>
              <a:cxn ang="0">
                <a:pos x="connsiteX2" y="connsiteY2"/>
              </a:cxn>
              <a:cxn ang="0">
                <a:pos x="connsiteX3" y="connsiteY3"/>
              </a:cxn>
            </a:cxnLst>
            <a:rect l="l" t="t" r="r" b="b"/>
            <a:pathLst>
              <a:path w="7112212" h="2176272">
                <a:moveTo>
                  <a:pt x="0" y="0"/>
                </a:moveTo>
                <a:lnTo>
                  <a:pt x="7112212" y="0"/>
                </a:lnTo>
                <a:lnTo>
                  <a:pt x="6104313" y="2176272"/>
                </a:lnTo>
                <a:lnTo>
                  <a:pt x="0" y="217627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p:cNvSpPr/>
          <p:nvPr/>
        </p:nvSpPr>
        <p:spPr>
          <a:xfrm>
            <a:off x="6096000" y="432595"/>
            <a:ext cx="5832648" cy="646331"/>
          </a:xfrm>
          <a:prstGeom prst="rect">
            <a:avLst/>
          </a:prstGeom>
        </p:spPr>
        <p:txBody>
          <a:bodyPr wrap="square">
            <a:spAutoFit/>
          </a:bodyPr>
          <a:lstStyle/>
          <a:p>
            <a:pPr algn="ctr"/>
            <a:r>
              <a:rPr lang="el-GR" altLang="el-GR" dirty="0">
                <a:solidFill>
                  <a:srgbClr val="002060"/>
                </a:solidFill>
              </a:rPr>
              <a:t>Μάθημα</a:t>
            </a:r>
            <a:r>
              <a:rPr lang="el-GR" altLang="el-GR" b="1" dirty="0">
                <a:solidFill>
                  <a:srgbClr val="002060"/>
                </a:solidFill>
              </a:rPr>
              <a:t>: </a:t>
            </a:r>
            <a:r>
              <a:rPr lang="el-GR" altLang="el-GR" b="1" dirty="0" smtClean="0">
                <a:solidFill>
                  <a:srgbClr val="002060"/>
                </a:solidFill>
              </a:rPr>
              <a:t>Ο</a:t>
            </a:r>
            <a:r>
              <a:rPr lang="en-US" altLang="el-GR" b="1" dirty="0" smtClean="0">
                <a:solidFill>
                  <a:srgbClr val="002060"/>
                </a:solidFill>
                <a:latin typeface="Calibri" panose="020F0502020204030204" pitchFamily="34" charset="0"/>
              </a:rPr>
              <a:t>IKONOMIKA TH</a:t>
            </a:r>
            <a:r>
              <a:rPr lang="el-GR" altLang="el-GR" b="1" dirty="0" smtClean="0">
                <a:solidFill>
                  <a:srgbClr val="002060"/>
                </a:solidFill>
              </a:rPr>
              <a:t>Σ ΑΝΑΠΤΥΞΗΣ </a:t>
            </a:r>
          </a:p>
          <a:p>
            <a:pPr algn="ctr"/>
            <a:r>
              <a:rPr lang="el-GR" altLang="el-GR" b="1" dirty="0" smtClean="0">
                <a:solidFill>
                  <a:srgbClr val="002060"/>
                </a:solidFill>
              </a:rPr>
              <a:t>(Αναπτυσσόμενες Χώρες)</a:t>
            </a:r>
            <a:endParaRPr lang="el-GR" altLang="el-GR" b="1" dirty="0">
              <a:solidFill>
                <a:srgbClr val="002060"/>
              </a:solidFill>
            </a:endParaRPr>
          </a:p>
        </p:txBody>
      </p:sp>
      <p:sp>
        <p:nvSpPr>
          <p:cNvPr id="10" name="Rectangle 4"/>
          <p:cNvSpPr>
            <a:spLocks noChangeArrowheads="1"/>
          </p:cNvSpPr>
          <p:nvPr/>
        </p:nvSpPr>
        <p:spPr bwMode="auto">
          <a:xfrm>
            <a:off x="7890974" y="5601391"/>
            <a:ext cx="3815904" cy="862161"/>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600" b="1" dirty="0">
                <a:latin typeface="Calibri" panose="020F0502020204030204" pitchFamily="34" charset="0"/>
              </a:rPr>
              <a:t>Διάλεξη </a:t>
            </a:r>
            <a:r>
              <a:rPr lang="en-US" altLang="el-GR" sz="1600" b="1" dirty="0" smtClean="0">
                <a:latin typeface="Calibri" panose="020F0502020204030204" pitchFamily="34" charset="0"/>
              </a:rPr>
              <a:t>8</a:t>
            </a:r>
            <a:r>
              <a:rPr lang="el-GR" altLang="el-GR" sz="1600" b="1" baseline="30000" dirty="0" smtClean="0">
                <a:latin typeface="Calibri" panose="020F0502020204030204" pitchFamily="34" charset="0"/>
              </a:rPr>
              <a:t>η</a:t>
            </a:r>
            <a:r>
              <a:rPr lang="el-GR" altLang="el-GR" sz="1600" dirty="0">
                <a:latin typeface="Calibri" panose="020F0502020204030204" pitchFamily="34" charset="0"/>
              </a:rPr>
              <a:t>: Δρ. Θεόδωρος Μεταξάς</a:t>
            </a:r>
          </a:p>
          <a:p>
            <a:pPr algn="ctr" eaLnBrk="1" hangingPunct="1"/>
            <a:r>
              <a:rPr lang="el-GR" altLang="el-GR" sz="1600" dirty="0" smtClean="0">
                <a:latin typeface="Calibri" panose="020F0502020204030204" pitchFamily="34" charset="0"/>
              </a:rPr>
              <a:t>Αναπληρωτής </a:t>
            </a:r>
            <a:r>
              <a:rPr lang="el-GR" altLang="el-GR" sz="1600" dirty="0">
                <a:latin typeface="Calibri" panose="020F0502020204030204" pitchFamily="34" charset="0"/>
              </a:rPr>
              <a:t>Καθηγητής, ΤΟΕ, </a:t>
            </a:r>
            <a:r>
              <a:rPr lang="el-GR" altLang="el-GR" sz="1600" dirty="0" smtClean="0">
                <a:latin typeface="Calibri" panose="020F0502020204030204" pitchFamily="34" charset="0"/>
              </a:rPr>
              <a:t>ΠΘ</a:t>
            </a:r>
            <a:endParaRPr lang="en-US" altLang="el-GR" sz="1600" dirty="0" smtClean="0">
              <a:latin typeface="Calibri" panose="020F0502020204030204" pitchFamily="34" charset="0"/>
            </a:endParaRPr>
          </a:p>
          <a:p>
            <a:pPr algn="ctr" eaLnBrk="1" hangingPunct="1"/>
            <a:r>
              <a:rPr lang="el-GR" altLang="el-GR" sz="1600" dirty="0" smtClean="0">
                <a:latin typeface="Calibri" panose="020F0502020204030204" pitchFamily="34" charset="0"/>
              </a:rPr>
              <a:t>Συμμετοχή: Ιωάννης Μεταξάς, ΔΕΣ, </a:t>
            </a:r>
            <a:r>
              <a:rPr lang="el-GR" altLang="el-GR" sz="1600" smtClean="0">
                <a:latin typeface="Calibri" panose="020F0502020204030204" pitchFamily="34" charset="0"/>
              </a:rPr>
              <a:t>Πάντειο</a:t>
            </a:r>
            <a:endParaRPr lang="en-US" altLang="el-GR" sz="1600" dirty="0" smtClean="0">
              <a:latin typeface="Calibri" panose="020F0502020204030204" pitchFamily="34" charset="0"/>
            </a:endParaRPr>
          </a:p>
        </p:txBody>
      </p:sp>
    </p:spTree>
    <p:extLst>
      <p:ext uri="{BB962C8B-B14F-4D97-AF65-F5344CB8AC3E}">
        <p14:creationId xmlns:p14="http://schemas.microsoft.com/office/powerpoint/2010/main" val="276387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2C4311B-7DC4-400E-97AA-61C00DA785C9}"/>
              </a:ext>
            </a:extLst>
          </p:cNvPr>
          <p:cNvSpPr>
            <a:spLocks noGrp="1"/>
          </p:cNvSpPr>
          <p:nvPr>
            <p:ph type="title"/>
          </p:nvPr>
        </p:nvSpPr>
        <p:spPr>
          <a:xfrm>
            <a:off x="838200" y="963877"/>
            <a:ext cx="3494362" cy="4930246"/>
          </a:xfrm>
        </p:spPr>
        <p:txBody>
          <a:bodyPr>
            <a:normAutofit/>
          </a:bodyPr>
          <a:lstStyle/>
          <a:p>
            <a:pPr algn="just"/>
            <a:r>
              <a:rPr lang="el-GR" dirty="0">
                <a:solidFill>
                  <a:schemeClr val="accent1"/>
                </a:solidFill>
              </a:rPr>
              <a:t>              </a:t>
            </a:r>
            <a:r>
              <a:rPr lang="el-GR" sz="3600" dirty="0">
                <a:solidFill>
                  <a:schemeClr val="accent1"/>
                </a:solidFill>
              </a:rPr>
              <a:t>Οι Αξίες της Ανάπτυξης (2)</a:t>
            </a:r>
          </a:p>
        </p:txBody>
      </p:sp>
      <p:cxnSp>
        <p:nvCxnSpPr>
          <p:cNvPr id="23"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BAE34A17-4851-44AC-8356-2D85271E72CD}"/>
              </a:ext>
            </a:extLst>
          </p:cNvPr>
          <p:cNvSpPr>
            <a:spLocks noGrp="1"/>
          </p:cNvSpPr>
          <p:nvPr>
            <p:ph idx="1"/>
          </p:nvPr>
        </p:nvSpPr>
        <p:spPr>
          <a:xfrm>
            <a:off x="5073482" y="963877"/>
            <a:ext cx="6377769" cy="4930246"/>
          </a:xfrm>
        </p:spPr>
        <p:txBody>
          <a:bodyPr anchor="ctr">
            <a:normAutofit/>
          </a:bodyPr>
          <a:lstStyle/>
          <a:p>
            <a:pPr algn="just"/>
            <a:r>
              <a:rPr lang="el-GR" sz="1700" b="1" dirty="0"/>
              <a:t>Αυτοεκτίμηση</a:t>
            </a:r>
            <a:r>
              <a:rPr lang="en-US" sz="1700" b="1" dirty="0"/>
              <a:t>:</a:t>
            </a:r>
            <a:r>
              <a:rPr lang="el-GR" sz="1700" b="1" dirty="0"/>
              <a:t> Αξία και σεβασμός στο άτομο </a:t>
            </a:r>
            <a:r>
              <a:rPr lang="el-GR" sz="1700" dirty="0"/>
              <a:t>Όλοι οι άνθρωποι αναζητούν κάποιες βασικές μορφές αυτοεκτίμησης, όπως η αυθεντία η ταυτότητα, ο σεβασμός, η αναγνώριση. Ωστόσο οι </a:t>
            </a:r>
            <a:r>
              <a:rPr lang="el-GR" sz="1700" b="1" dirty="0"/>
              <a:t>εκσυγχρονιστικές αξίες</a:t>
            </a:r>
            <a:r>
              <a:rPr lang="el-GR" sz="1700" dirty="0"/>
              <a:t> που διέπουν τα αναπτυσσόμενα έθνη, οδηγούν σε πολιτισμικές συγχίσεις όταν αυτά έρχονται σε επαφή με προηγμένες τεχνολογικά  και οικονομικά κοινωνίες. Γιατί</a:t>
            </a:r>
            <a:r>
              <a:rPr lang="en-US" sz="1700" dirty="0"/>
              <a:t>;</a:t>
            </a:r>
            <a:r>
              <a:rPr lang="el-GR" sz="1700" dirty="0"/>
              <a:t> Επειδή</a:t>
            </a:r>
          </a:p>
          <a:p>
            <a:pPr marL="514350" indent="-514350" algn="just">
              <a:buFont typeface="+mj-lt"/>
              <a:buAutoNum type="arabicPeriod"/>
            </a:pPr>
            <a:r>
              <a:rPr lang="el-GR" sz="1700" dirty="0"/>
              <a:t>Έχουν μία βαθιά αίσθηση των δικών τους αξιών.</a:t>
            </a:r>
          </a:p>
          <a:p>
            <a:pPr marL="514350" indent="-514350" algn="just">
              <a:buFont typeface="+mj-lt"/>
              <a:buAutoNum type="arabicPeriod"/>
            </a:pPr>
            <a:r>
              <a:rPr lang="el-GR" sz="1700" dirty="0"/>
              <a:t>Η εθνική ευημερία έχει γίνει καθολικό </a:t>
            </a:r>
            <a:r>
              <a:rPr lang="el-GR" sz="1700" b="1" dirty="0"/>
              <a:t>μέτρο της αξίας</a:t>
            </a:r>
            <a:r>
              <a:rPr lang="el-GR" sz="1700" dirty="0"/>
              <a:t>.</a:t>
            </a:r>
          </a:p>
          <a:p>
            <a:pPr algn="just">
              <a:buFont typeface="Wingdings" panose="05000000000000000000" pitchFamily="2" charset="2"/>
              <a:buChar char="Ø"/>
            </a:pPr>
            <a:r>
              <a:rPr lang="el-GR" sz="1700" dirty="0"/>
              <a:t> Η ικανότητα και η εκτίμηση αποδίδονται σχεδόν πάντα σε χώρες που κατέχουν </a:t>
            </a:r>
            <a:r>
              <a:rPr lang="el-GR" sz="1700" i="1" dirty="0"/>
              <a:t>οικονομικό πλούτο</a:t>
            </a:r>
            <a:r>
              <a:rPr lang="el-GR" sz="1700" dirty="0"/>
              <a:t> και</a:t>
            </a:r>
            <a:r>
              <a:rPr lang="el-GR" sz="1700" i="1" dirty="0"/>
              <a:t> τεχνολογική δύναμη</a:t>
            </a:r>
            <a:r>
              <a:rPr lang="el-GR" sz="1700" dirty="0"/>
              <a:t>, καθώς η έννοια της υλικής αξίας αποδίδεται πλέον από ανεπτυγμένα έθνη.</a:t>
            </a:r>
          </a:p>
          <a:p>
            <a:pPr algn="just">
              <a:buFont typeface="Wingdings" panose="05000000000000000000" pitchFamily="2" charset="2"/>
              <a:buChar char="Ø"/>
            </a:pPr>
            <a:r>
              <a:rPr lang="el-GR" sz="1700" b="1" dirty="0"/>
              <a:t>Ορισμός</a:t>
            </a:r>
            <a:r>
              <a:rPr lang="en-US" sz="1700" b="1" dirty="0"/>
              <a:t>:</a:t>
            </a:r>
            <a:r>
              <a:rPr lang="el-GR" sz="1700" dirty="0"/>
              <a:t> Το αίσθημα εκτίμησης που μία κοινωνά απολαμβάνει, όταν το κοινωνικό οικονομικό και πολιτικό σύστημα καθώς και οι θεσμό της, ενισχύουν τις ανθρώπινες αξίες (σεβασμός, αξιοπρέπεια και ακεραιότητα).</a:t>
            </a:r>
          </a:p>
        </p:txBody>
      </p:sp>
    </p:spTree>
    <p:extLst>
      <p:ext uri="{BB962C8B-B14F-4D97-AF65-F5344CB8AC3E}">
        <p14:creationId xmlns:p14="http://schemas.microsoft.com/office/powerpoint/2010/main" val="317930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CEB916BE-14E5-445A-91B9-B34B1D7A8AFA}"/>
              </a:ext>
            </a:extLst>
          </p:cNvPr>
          <p:cNvSpPr>
            <a:spLocks noGrp="1"/>
          </p:cNvSpPr>
          <p:nvPr>
            <p:ph type="title"/>
          </p:nvPr>
        </p:nvSpPr>
        <p:spPr>
          <a:xfrm>
            <a:off x="535020" y="685800"/>
            <a:ext cx="2780271" cy="5105400"/>
          </a:xfrm>
        </p:spPr>
        <p:txBody>
          <a:bodyPr>
            <a:normAutofit/>
          </a:bodyPr>
          <a:lstStyle/>
          <a:p>
            <a:r>
              <a:rPr lang="el-GR" sz="4000" dirty="0">
                <a:solidFill>
                  <a:srgbClr val="FFFFFF"/>
                </a:solidFill>
              </a:rPr>
              <a:t>  </a:t>
            </a:r>
            <a:r>
              <a:rPr lang="el-GR" sz="3600" dirty="0">
                <a:solidFill>
                  <a:srgbClr val="FFFFFF"/>
                </a:solidFill>
              </a:rPr>
              <a:t>Οι Αξίες της Ανάπτυξης (3)</a:t>
            </a:r>
          </a:p>
        </p:txBody>
      </p:sp>
      <p:graphicFrame>
        <p:nvGraphicFramePr>
          <p:cNvPr id="5" name="Θέση περιεχομένου 2">
            <a:extLst>
              <a:ext uri="{FF2B5EF4-FFF2-40B4-BE49-F238E27FC236}">
                <a16:creationId xmlns:a16="http://schemas.microsoft.com/office/drawing/2014/main" id="{4FD1901D-5773-4112-9690-1E185AA7B530}"/>
              </a:ext>
            </a:extLst>
          </p:cNvPr>
          <p:cNvGraphicFramePr>
            <a:graphicFrameLocks noGrp="1"/>
          </p:cNvGraphicFramePr>
          <p:nvPr>
            <p:ph idx="1"/>
            <p:extLst>
              <p:ext uri="{D42A27DB-BD31-4B8C-83A1-F6EECF244321}">
                <p14:modId xmlns:p14="http://schemas.microsoft.com/office/powerpoint/2010/main" val="1023150899"/>
              </p:ext>
            </p:extLst>
          </p:nvPr>
        </p:nvGraphicFramePr>
        <p:xfrm>
          <a:off x="531713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13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B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F87145BB-E96F-445A-8260-74F177FB2095}"/>
              </a:ext>
            </a:extLst>
          </p:cNvPr>
          <p:cNvSpPr>
            <a:spLocks noGrp="1"/>
          </p:cNvSpPr>
          <p:nvPr>
            <p:ph type="title"/>
          </p:nvPr>
        </p:nvSpPr>
        <p:spPr>
          <a:xfrm>
            <a:off x="524256" y="4767072"/>
            <a:ext cx="6594189" cy="1625210"/>
          </a:xfrm>
        </p:spPr>
        <p:txBody>
          <a:bodyPr>
            <a:normAutofit/>
          </a:bodyPr>
          <a:lstStyle/>
          <a:p>
            <a:pPr algn="r"/>
            <a:r>
              <a:rPr lang="el-GR">
                <a:solidFill>
                  <a:srgbClr val="FFFFFF"/>
                </a:solidFill>
              </a:rPr>
              <a:t>                  Στόχοι της Ανάπτυξης</a:t>
            </a:r>
          </a:p>
        </p:txBody>
      </p:sp>
      <p:pic>
        <p:nvPicPr>
          <p:cNvPr id="5" name="Εικόνα 4">
            <a:extLst>
              <a:ext uri="{FF2B5EF4-FFF2-40B4-BE49-F238E27FC236}">
                <a16:creationId xmlns:a16="http://schemas.microsoft.com/office/drawing/2014/main" id="{988A3569-AF72-4055-8860-F8800D4F716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8284" r="1" b="7074"/>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2A1AC43B-0638-437E-8A0F-65215255C5A9}"/>
              </a:ext>
            </a:extLst>
          </p:cNvPr>
          <p:cNvSpPr>
            <a:spLocks noGrp="1"/>
          </p:cNvSpPr>
          <p:nvPr>
            <p:ph idx="1"/>
          </p:nvPr>
        </p:nvSpPr>
        <p:spPr>
          <a:xfrm>
            <a:off x="8029319" y="917725"/>
            <a:ext cx="3424739" cy="4852362"/>
          </a:xfrm>
        </p:spPr>
        <p:txBody>
          <a:bodyPr anchor="ctr">
            <a:normAutofit/>
          </a:bodyPr>
          <a:lstStyle/>
          <a:p>
            <a:pPr marL="514350" indent="-514350" algn="just">
              <a:buFont typeface="+mj-lt"/>
              <a:buAutoNum type="arabicPeriod"/>
            </a:pPr>
            <a:r>
              <a:rPr lang="el-GR" sz="1700" b="1" dirty="0">
                <a:solidFill>
                  <a:srgbClr val="FFFFFF"/>
                </a:solidFill>
              </a:rPr>
              <a:t>Αύξηση διαθεσιμότητας και διανομή βασικών ζωτικών αγαθών </a:t>
            </a:r>
            <a:r>
              <a:rPr lang="el-GR" sz="1700" dirty="0">
                <a:solidFill>
                  <a:srgbClr val="FFFFFF"/>
                </a:solidFill>
              </a:rPr>
              <a:t>(τροφή, στέγαση, υγεία και ασφάλεια).</a:t>
            </a:r>
          </a:p>
          <a:p>
            <a:pPr marL="514350" indent="-514350" algn="just">
              <a:buFont typeface="+mj-lt"/>
              <a:buAutoNum type="arabicPeriod"/>
            </a:pPr>
            <a:r>
              <a:rPr lang="el-GR" sz="1700" b="1" dirty="0">
                <a:solidFill>
                  <a:srgbClr val="FFFFFF"/>
                </a:solidFill>
              </a:rPr>
              <a:t>Βελτίωση επιπέδου διαβίωσης</a:t>
            </a:r>
            <a:r>
              <a:rPr lang="el-GR" sz="1700" dirty="0">
                <a:solidFill>
                  <a:srgbClr val="FFFFFF"/>
                </a:solidFill>
              </a:rPr>
              <a:t>, που συνεπάγεται την αύξηση εισοδημάτων, την παροχή περισσότερων θέσεων εργασίας, την καλύτερη εκπαίδευση και την εντονότερη προσοχή σε πολιτισμικές και ανθρώπινες αξίες.</a:t>
            </a:r>
          </a:p>
          <a:p>
            <a:pPr marL="514350" indent="-514350" algn="just">
              <a:buFont typeface="+mj-lt"/>
              <a:buAutoNum type="arabicPeriod"/>
            </a:pPr>
            <a:r>
              <a:rPr lang="el-GR" sz="1700" b="1" dirty="0">
                <a:solidFill>
                  <a:srgbClr val="FFFFFF"/>
                </a:solidFill>
              </a:rPr>
              <a:t>Διεύρυνση οικονομικών και κοινωνικών επιλογών </a:t>
            </a:r>
            <a:r>
              <a:rPr lang="el-GR" sz="1700" dirty="0">
                <a:solidFill>
                  <a:srgbClr val="FFFFFF"/>
                </a:solidFill>
              </a:rPr>
              <a:t>που έχουν στη διάθεσή τους τα έθνη μέσω της απελευθέρωσής τους από την υποτέλεια και την εξάρτηση.</a:t>
            </a:r>
          </a:p>
        </p:txBody>
      </p:sp>
    </p:spTree>
    <p:extLst>
      <p:ext uri="{BB962C8B-B14F-4D97-AF65-F5344CB8AC3E}">
        <p14:creationId xmlns:p14="http://schemas.microsoft.com/office/powerpoint/2010/main" val="266161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7FB4F93-1AA1-4392-9B05-A5F018CFFFD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18182" r="9091"/>
          <a:stretch/>
        </p:blipFill>
        <p:spPr>
          <a:xfrm>
            <a:off x="20" y="10"/>
            <a:ext cx="12191980" cy="6857990"/>
          </a:xfrm>
          <a:prstGeom prst="rect">
            <a:avLst/>
          </a:prstGeom>
        </p:spPr>
      </p:pic>
      <p:sp>
        <p:nvSpPr>
          <p:cNvPr id="14" name="Rectangle 15">
            <a:extLst>
              <a:ext uri="{FF2B5EF4-FFF2-40B4-BE49-F238E27FC236}">
                <a16:creationId xmlns:a16="http://schemas.microsoft.com/office/drawing/2014/main" id="{724CD679-7405-4CD3-A92A-9469F279A5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9BBF9BF-E3E4-4B78-B3EA-ED6BF237DEB4}"/>
              </a:ext>
            </a:extLst>
          </p:cNvPr>
          <p:cNvSpPr>
            <a:spLocks noGrp="1"/>
          </p:cNvSpPr>
          <p:nvPr>
            <p:ph type="title"/>
          </p:nvPr>
        </p:nvSpPr>
        <p:spPr>
          <a:xfrm>
            <a:off x="594805" y="640263"/>
            <a:ext cx="5221266" cy="1344975"/>
          </a:xfrm>
        </p:spPr>
        <p:txBody>
          <a:bodyPr>
            <a:normAutofit fontScale="90000"/>
          </a:bodyPr>
          <a:lstStyle/>
          <a:p>
            <a:pPr algn="ctr"/>
            <a:r>
              <a:rPr lang="el-GR" sz="2400" dirty="0"/>
              <a:t>Πρόοδος στη Μάχη για μια Ανάπτυξη με Περισσότερο Νόημα</a:t>
            </a:r>
            <a:r>
              <a:rPr lang="en-US" sz="2400" dirty="0"/>
              <a:t>: </a:t>
            </a:r>
            <a:r>
              <a:rPr lang="el-GR" sz="2400" dirty="0"/>
              <a:t>Βραζιλία </a:t>
            </a:r>
            <a:r>
              <a:rPr lang="en-US" sz="2400" dirty="0"/>
              <a:t/>
            </a:r>
            <a:br>
              <a:rPr lang="en-US" sz="2400" dirty="0"/>
            </a:br>
            <a:r>
              <a:rPr lang="el-GR" sz="2400" dirty="0"/>
              <a:t> Εισόδημα και Μεγέθυνση (1)</a:t>
            </a:r>
            <a:r>
              <a:rPr lang="el-GR" sz="2200" dirty="0"/>
              <a:t/>
            </a:r>
            <a:br>
              <a:rPr lang="el-GR" sz="2200" dirty="0"/>
            </a:br>
            <a:r>
              <a:rPr lang="el-GR" sz="2200" dirty="0"/>
              <a:t>                                               </a:t>
            </a:r>
          </a:p>
        </p:txBody>
      </p:sp>
      <p:sp>
        <p:nvSpPr>
          <p:cNvPr id="3" name="Θέση περιεχομένου 2">
            <a:extLst>
              <a:ext uri="{FF2B5EF4-FFF2-40B4-BE49-F238E27FC236}">
                <a16:creationId xmlns:a16="http://schemas.microsoft.com/office/drawing/2014/main" id="{91A5B610-10E3-4392-AC14-5F0956336F77}"/>
              </a:ext>
            </a:extLst>
          </p:cNvPr>
          <p:cNvSpPr>
            <a:spLocks noGrp="1"/>
          </p:cNvSpPr>
          <p:nvPr>
            <p:ph idx="1"/>
          </p:nvPr>
        </p:nvSpPr>
        <p:spPr>
          <a:xfrm>
            <a:off x="594110" y="2121763"/>
            <a:ext cx="5235490" cy="3773010"/>
          </a:xfrm>
        </p:spPr>
        <p:txBody>
          <a:bodyPr>
            <a:normAutofit/>
          </a:bodyPr>
          <a:lstStyle/>
          <a:p>
            <a:pPr algn="just"/>
            <a:r>
              <a:rPr lang="el-GR" sz="1500" b="1" dirty="0"/>
              <a:t>Κατά κεφαλήν εισόδημα </a:t>
            </a:r>
            <a:r>
              <a:rPr lang="el-GR" sz="1500" dirty="0"/>
              <a:t>το 2007</a:t>
            </a:r>
            <a:r>
              <a:rPr lang="el-GR" sz="1500" dirty="0">
                <a:sym typeface="Wingdings" panose="05000000000000000000" pitchFamily="2" charset="2"/>
              </a:rPr>
              <a:t>5,860 δολάρια (Κάτω από ¼ του αντίστοιχου στις Η.Π.Α., 9 φορές μεγαλύτερο του αντίστοιχου της Αϊτής.)</a:t>
            </a:r>
          </a:p>
          <a:p>
            <a:pPr algn="just"/>
            <a:r>
              <a:rPr lang="el-GR" sz="1500" b="1" dirty="0">
                <a:sym typeface="Wingdings" panose="05000000000000000000" pitchFamily="2" charset="2"/>
              </a:rPr>
              <a:t>Εκτίμηση αύξησης του κατά κεφαλήν  ΑΕΠ </a:t>
            </a:r>
            <a:r>
              <a:rPr lang="el-GR" sz="1500" dirty="0">
                <a:sym typeface="Wingdings" panose="05000000000000000000" pitchFamily="2" charset="2"/>
              </a:rPr>
              <a:t>την περίοδο 1965-1990 στο </a:t>
            </a:r>
            <a:r>
              <a:rPr lang="el-GR" sz="1500" b="1" dirty="0">
                <a:sym typeface="Wingdings" panose="05000000000000000000" pitchFamily="2" charset="2"/>
              </a:rPr>
              <a:t>1,4%</a:t>
            </a:r>
            <a:r>
              <a:rPr lang="el-GR" sz="1500" dirty="0">
                <a:sym typeface="Wingdings" panose="05000000000000000000" pitchFamily="2" charset="2"/>
              </a:rPr>
              <a:t> και το διάστημα 1990-2000 στο </a:t>
            </a:r>
            <a:r>
              <a:rPr lang="el-GR" sz="1500" b="1" dirty="0">
                <a:sym typeface="Wingdings" panose="05000000000000000000" pitchFamily="2" charset="2"/>
              </a:rPr>
              <a:t>1,5%.</a:t>
            </a:r>
            <a:r>
              <a:rPr lang="el-GR" sz="1500" dirty="0">
                <a:sym typeface="Wingdings" panose="05000000000000000000" pitchFamily="2" charset="2"/>
              </a:rPr>
              <a:t> Αξιοσημείωτη </a:t>
            </a:r>
            <a:r>
              <a:rPr lang="el-GR" sz="1500" b="1" dirty="0">
                <a:sym typeface="Wingdings" panose="05000000000000000000" pitchFamily="2" charset="2"/>
              </a:rPr>
              <a:t>σταθερότητα.</a:t>
            </a:r>
          </a:p>
          <a:p>
            <a:pPr algn="just"/>
            <a:r>
              <a:rPr lang="el-GR" sz="1500" b="1" dirty="0">
                <a:sym typeface="Wingdings" panose="05000000000000000000" pitchFamily="2" charset="2"/>
              </a:rPr>
              <a:t>1967-1980</a:t>
            </a:r>
            <a:r>
              <a:rPr lang="en-US" sz="1500" b="1" dirty="0">
                <a:sym typeface="Wingdings" panose="05000000000000000000" pitchFamily="2" charset="2"/>
              </a:rPr>
              <a:t>: </a:t>
            </a:r>
            <a:r>
              <a:rPr lang="el-GR" sz="1500" b="1" dirty="0">
                <a:sym typeface="Wingdings" panose="05000000000000000000" pitchFamily="2" charset="2"/>
              </a:rPr>
              <a:t>Ακμάζουσα περίοδος ανάπτυξης</a:t>
            </a:r>
          </a:p>
          <a:p>
            <a:pPr algn="just"/>
            <a:r>
              <a:rPr lang="el-GR" sz="1500" b="1" dirty="0">
                <a:sym typeface="Wingdings" panose="05000000000000000000" pitchFamily="2" charset="2"/>
              </a:rPr>
              <a:t>Δεκαετία 1980</a:t>
            </a:r>
            <a:r>
              <a:rPr lang="en-US" sz="1500" b="1" dirty="0">
                <a:sym typeface="Wingdings" panose="05000000000000000000" pitchFamily="2" charset="2"/>
              </a:rPr>
              <a:t>: </a:t>
            </a:r>
            <a:r>
              <a:rPr lang="el-GR" sz="1500" b="1" dirty="0">
                <a:sym typeface="Wingdings" panose="05000000000000000000" pitchFamily="2" charset="2"/>
              </a:rPr>
              <a:t>Χαμένη δεκαετία της ανάπτυξης</a:t>
            </a:r>
            <a:r>
              <a:rPr lang="el-GR" sz="1500" dirty="0">
                <a:sym typeface="Wingdings" panose="05000000000000000000" pitchFamily="2" charset="2"/>
              </a:rPr>
              <a:t>. Λήξη της στρατιωτικής διακυβέρνησης το 1985. Βραζιλία βιώνει συνεχιζόμενη κρίση χρέους, χρόνια στασιμότητα εισοδημάτων και εξαιρετικά υψηλό πληθωρισμό.</a:t>
            </a:r>
          </a:p>
          <a:p>
            <a:pPr algn="just"/>
            <a:r>
              <a:rPr lang="el-GR" sz="1500" dirty="0"/>
              <a:t>Επιδόσεις της Βραζιλίας, οι καλύτερες από όλες τις χώρες της Λατινικής Αμερικής.</a:t>
            </a:r>
            <a:endParaRPr lang="en-US" sz="1500" dirty="0"/>
          </a:p>
          <a:p>
            <a:endParaRPr lang="el-GR" sz="1500" dirty="0"/>
          </a:p>
        </p:txBody>
      </p:sp>
      <p:sp>
        <p:nvSpPr>
          <p:cNvPr id="6" name="TextBox 5">
            <a:extLst>
              <a:ext uri="{FF2B5EF4-FFF2-40B4-BE49-F238E27FC236}">
                <a16:creationId xmlns:a16="http://schemas.microsoft.com/office/drawing/2014/main" id="{FDB59734-97F3-4B06-BEFD-1F1369BC38AD}"/>
              </a:ext>
            </a:extLst>
          </p:cNvPr>
          <p:cNvSpPr txBox="1"/>
          <p:nvPr/>
        </p:nvSpPr>
        <p:spPr>
          <a:xfrm>
            <a:off x="9189255" y="6870700"/>
            <a:ext cx="3002745" cy="200055"/>
          </a:xfrm>
          <a:prstGeom prst="rect">
            <a:avLst/>
          </a:prstGeom>
          <a:solidFill>
            <a:srgbClr val="000000"/>
          </a:solidFill>
        </p:spPr>
        <p:txBody>
          <a:bodyPr wrap="none" rtlCol="0">
            <a:spAutoFit/>
          </a:bodyPr>
          <a:lstStyle/>
          <a:p>
            <a:pPr algn="r">
              <a:spcAft>
                <a:spcPts val="600"/>
              </a:spcAft>
            </a:pPr>
            <a:r>
              <a:rPr lang="el-GR" sz="700">
                <a:solidFill>
                  <a:srgbClr val="FFFFFF"/>
                </a:solidFill>
                <a:hlinkClick r:id="rId4" tooltip="http://www.pelicanweb.org/solisustv08n07page1.html#bauckhambook">
                  <a:extLst>
                    <a:ext uri="{A12FA001-AC4F-418D-AE19-62706E023703}">
                      <ahyp:hlinkClr xmlns="" xmlns:ahyp="http://schemas.microsoft.com/office/drawing/2018/hyperlinkcolor" val="tx"/>
                    </a:ext>
                  </a:extLst>
                </a:hlinkClick>
              </a:rPr>
              <a:t>Αυτή η φωτογραφία</a:t>
            </a:r>
            <a:r>
              <a:rPr lang="el-GR" sz="700">
                <a:solidFill>
                  <a:srgbClr val="FFFFFF"/>
                </a:solidFill>
              </a:rPr>
              <a:t> από Άγνωστος συντάκτης με άδεια χρήσης </a:t>
            </a:r>
            <a:r>
              <a:rPr lang="el-GR" sz="700">
                <a:solidFill>
                  <a:srgbClr val="FFFFFF"/>
                </a:solidFill>
                <a:hlinkClick r:id="rId5" tooltip="https://creativecommons.org/licenses/by-nc-sa/3.0/">
                  <a:extLst>
                    <a:ext uri="{A12FA001-AC4F-418D-AE19-62706E023703}">
                      <ahyp:hlinkClr xmlns="" xmlns:ahyp="http://schemas.microsoft.com/office/drawing/2018/hyperlinkcolor" val="tx"/>
                    </a:ext>
                  </a:extLst>
                </a:hlinkClick>
              </a:rPr>
              <a:t>CC BY-SA-NC</a:t>
            </a:r>
            <a:endParaRPr lang="el-GR" sz="700">
              <a:solidFill>
                <a:srgbClr val="FFFFFF"/>
              </a:solidFill>
            </a:endParaRPr>
          </a:p>
        </p:txBody>
      </p:sp>
      <p:sp>
        <p:nvSpPr>
          <p:cNvPr id="7" name="TextBox 6">
            <a:extLst>
              <a:ext uri="{FF2B5EF4-FFF2-40B4-BE49-F238E27FC236}">
                <a16:creationId xmlns:a16="http://schemas.microsoft.com/office/drawing/2014/main" id="{1026262F-D92A-4E37-8666-0D958360A386}"/>
              </a:ext>
            </a:extLst>
          </p:cNvPr>
          <p:cNvSpPr txBox="1"/>
          <p:nvPr/>
        </p:nvSpPr>
        <p:spPr>
          <a:xfrm>
            <a:off x="9170019" y="6657945"/>
            <a:ext cx="3021981" cy="200055"/>
          </a:xfrm>
          <a:prstGeom prst="rect">
            <a:avLst/>
          </a:prstGeom>
          <a:solidFill>
            <a:srgbClr val="000000"/>
          </a:solidFill>
        </p:spPr>
        <p:txBody>
          <a:bodyPr wrap="none" rtlCol="0">
            <a:spAutoFit/>
          </a:bodyPr>
          <a:lstStyle/>
          <a:p>
            <a:pPr algn="r">
              <a:spcAft>
                <a:spcPts val="600"/>
              </a:spcAft>
            </a:pPr>
            <a:r>
              <a:rPr lang="el-GR" sz="700">
                <a:solidFill>
                  <a:srgbClr val="FFFFFF"/>
                </a:solidFill>
                <a:hlinkClick r:id="rId3" tooltip="http://letteraturaecinema.blogspot.com/2015/02/lintervista-esclusiva-lucinda-riley-in.html">
                  <a:extLst>
                    <a:ext uri="{A12FA001-AC4F-418D-AE19-62706E023703}">
                      <ahyp:hlinkClr xmlns="" xmlns:ahyp="http://schemas.microsoft.com/office/drawing/2018/hyperlinkcolor" val="tx"/>
                    </a:ext>
                  </a:extLst>
                </a:hlinkClick>
              </a:rPr>
              <a:t>Αυτή η φωτογραφία</a:t>
            </a:r>
            <a:r>
              <a:rPr lang="el-GR" sz="700">
                <a:solidFill>
                  <a:srgbClr val="FFFFFF"/>
                </a:solidFill>
              </a:rPr>
              <a:t> από Άγνωστος συντάκτης με άδεια χρήσης </a:t>
            </a:r>
            <a:r>
              <a:rPr lang="el-GR" sz="700">
                <a:solidFill>
                  <a:srgbClr val="FFFFFF"/>
                </a:solidFill>
                <a:hlinkClick r:id="rId6" tooltip="https://creativecommons.org/licenses/by-nc-nd/3.0/">
                  <a:extLst>
                    <a:ext uri="{A12FA001-AC4F-418D-AE19-62706E023703}">
                      <ahyp:hlinkClr xmlns="" xmlns:ahyp="http://schemas.microsoft.com/office/drawing/2018/hyperlinkcolor" val="tx"/>
                    </a:ext>
                  </a:extLst>
                </a:hlinkClick>
              </a:rPr>
              <a:t>CC BY-NC-ND</a:t>
            </a:r>
            <a:endParaRPr lang="el-GR" sz="700">
              <a:solidFill>
                <a:srgbClr val="FFFFFF"/>
              </a:solidFill>
            </a:endParaRPr>
          </a:p>
        </p:txBody>
      </p:sp>
    </p:spTree>
    <p:extLst>
      <p:ext uri="{BB962C8B-B14F-4D97-AF65-F5344CB8AC3E}">
        <p14:creationId xmlns:p14="http://schemas.microsoft.com/office/powerpoint/2010/main" val="166554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descr="Εικόνα που περιέχει μουσική&#10;&#10;Η περιγραφή δημιουργήθηκε με υψηλή αξιοπιστία">
            <a:extLst>
              <a:ext uri="{FF2B5EF4-FFF2-40B4-BE49-F238E27FC236}">
                <a16:creationId xmlns:a16="http://schemas.microsoft.com/office/drawing/2014/main" id="{3A075BCB-D242-46E6-9837-3661CC4DD5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7554" r="9091" b="1537"/>
          <a:stretch/>
        </p:blipFill>
        <p:spPr>
          <a:xfrm>
            <a:off x="0" y="0"/>
            <a:ext cx="12192000" cy="6858000"/>
          </a:xfrm>
          <a:prstGeom prst="rect">
            <a:avLst/>
          </a:prstGeom>
        </p:spPr>
      </p:pic>
      <p:sp>
        <p:nvSpPr>
          <p:cNvPr id="15" name="Rectangle 10">
            <a:extLst>
              <a:ext uri="{FF2B5EF4-FFF2-40B4-BE49-F238E27FC236}">
                <a16:creationId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74C83EE-BFFF-4371-A284-373AE6913415}"/>
              </a:ext>
            </a:extLst>
          </p:cNvPr>
          <p:cNvSpPr>
            <a:spLocks noGrp="1"/>
          </p:cNvSpPr>
          <p:nvPr>
            <p:ph type="title"/>
          </p:nvPr>
        </p:nvSpPr>
        <p:spPr>
          <a:xfrm>
            <a:off x="594804" y="640263"/>
            <a:ext cx="6619811" cy="841419"/>
          </a:xfrm>
        </p:spPr>
        <p:txBody>
          <a:bodyPr>
            <a:normAutofit/>
          </a:bodyPr>
          <a:lstStyle/>
          <a:p>
            <a:r>
              <a:rPr lang="el-GR" sz="4000" dirty="0"/>
              <a:t>  Εισόδημα και</a:t>
            </a:r>
            <a:r>
              <a:rPr lang="en-US" sz="4000" dirty="0"/>
              <a:t> </a:t>
            </a:r>
            <a:r>
              <a:rPr lang="el-GR" sz="4000" dirty="0"/>
              <a:t>Μεγέθυνση (2)</a:t>
            </a:r>
          </a:p>
        </p:txBody>
      </p:sp>
      <p:sp>
        <p:nvSpPr>
          <p:cNvPr id="3" name="Θέση περιεχομένου 2">
            <a:extLst>
              <a:ext uri="{FF2B5EF4-FFF2-40B4-BE49-F238E27FC236}">
                <a16:creationId xmlns:a16="http://schemas.microsoft.com/office/drawing/2014/main" id="{9DD459AC-6342-47BC-8B5C-E039E5722DE2}"/>
              </a:ext>
            </a:extLst>
          </p:cNvPr>
          <p:cNvSpPr>
            <a:spLocks noGrp="1"/>
          </p:cNvSpPr>
          <p:nvPr>
            <p:ph idx="1"/>
          </p:nvPr>
        </p:nvSpPr>
        <p:spPr>
          <a:xfrm>
            <a:off x="594109" y="1481682"/>
            <a:ext cx="6620505" cy="4413091"/>
          </a:xfrm>
        </p:spPr>
        <p:txBody>
          <a:bodyPr>
            <a:normAutofit/>
          </a:bodyPr>
          <a:lstStyle/>
          <a:p>
            <a:pPr algn="just"/>
            <a:r>
              <a:rPr lang="el-GR" sz="1400" b="1" dirty="0"/>
              <a:t>Εξαγωγική πολιτική Βραζιλίας</a:t>
            </a:r>
            <a:r>
              <a:rPr lang="el-GR" sz="1400" dirty="0">
                <a:sym typeface="Wingdings" panose="05000000000000000000" pitchFamily="2" charset="2"/>
              </a:rPr>
              <a:t> Δίνει κίνητρα στις βιομηχανικές εξαγωγές και στην προστασία της εγχώριας οικονομίας (πολιτικές όμοιες με αυτές της </a:t>
            </a:r>
            <a:r>
              <a:rPr lang="el-GR" sz="1400" dirty="0" err="1">
                <a:sym typeface="Wingdings" panose="05000000000000000000" pitchFamily="2" charset="2"/>
              </a:rPr>
              <a:t>Ταϊβάν</a:t>
            </a:r>
            <a:r>
              <a:rPr lang="el-GR" sz="1400" dirty="0">
                <a:sym typeface="Wingdings" panose="05000000000000000000" pitchFamily="2" charset="2"/>
              </a:rPr>
              <a:t> και της Νότιας Κορέας).</a:t>
            </a:r>
          </a:p>
          <a:p>
            <a:pPr algn="just">
              <a:buFont typeface="Wingdings" panose="05000000000000000000" pitchFamily="2" charset="2"/>
              <a:buChar char="Ø"/>
            </a:pPr>
            <a:r>
              <a:rPr lang="el-GR" sz="1400" b="1" dirty="0">
                <a:sym typeface="Wingdings" panose="05000000000000000000" pitchFamily="2" charset="2"/>
              </a:rPr>
              <a:t>Ποσοστό συμμετοχής των εξαγωγών βιομηχανικών προϊόντων ως προς το σύνολο των εξαγωγών </a:t>
            </a:r>
            <a:r>
              <a:rPr lang="el-GR" sz="1400" dirty="0">
                <a:sym typeface="Wingdings" panose="05000000000000000000" pitchFamily="2" charset="2"/>
              </a:rPr>
              <a:t>το 1980 57%, το 2000 58% , το 2008 45% και το 2011 34%. Για ποιο λόγο παρατηρείται μείωση του ποσοστού</a:t>
            </a:r>
            <a:r>
              <a:rPr lang="en-US" sz="1400" dirty="0">
                <a:sym typeface="Wingdings" panose="05000000000000000000" pitchFamily="2" charset="2"/>
              </a:rPr>
              <a:t>;</a:t>
            </a:r>
          </a:p>
          <a:p>
            <a:pPr marL="0" indent="0" algn="just">
              <a:buNone/>
            </a:pPr>
            <a:r>
              <a:rPr lang="en-US" sz="1400" dirty="0">
                <a:sym typeface="Wingdings" panose="05000000000000000000" pitchFamily="2" charset="2"/>
              </a:rPr>
              <a:t>   </a:t>
            </a:r>
            <a:r>
              <a:rPr lang="el-GR" sz="1400" dirty="0">
                <a:sym typeface="Wingdings" panose="05000000000000000000" pitchFamily="2" charset="2"/>
              </a:rPr>
              <a:t>Εξαιτίας της αύξησης των τιμών των γεωργικών προϊόντων.</a:t>
            </a:r>
          </a:p>
          <a:p>
            <a:pPr algn="just"/>
            <a:r>
              <a:rPr lang="el-GR" sz="1400" b="1" dirty="0">
                <a:sym typeface="Wingdings" panose="05000000000000000000" pitchFamily="2" charset="2"/>
              </a:rPr>
              <a:t>Φορολογία</a:t>
            </a:r>
            <a:r>
              <a:rPr lang="el-GR" sz="1400" dirty="0">
                <a:sym typeface="Wingdings" panose="05000000000000000000" pitchFamily="2" charset="2"/>
              </a:rPr>
              <a:t> Αυξανόμενη. Αύξηση της συνολικής φορολογικής επιβάρυνσης από περίπου 25% του Ακαθάριστου εθνικού εισοδήματος, σε σχεδόν 40% στη δεκαετία μεταξύ 1993-2004. Σταθεροποίηση στο 38% το 2012.</a:t>
            </a:r>
          </a:p>
          <a:p>
            <a:pPr algn="just">
              <a:buFont typeface="Wingdings" panose="05000000000000000000" pitchFamily="2" charset="2"/>
              <a:buChar char="Ø"/>
            </a:pPr>
            <a:r>
              <a:rPr lang="el-GR" sz="1400" dirty="0">
                <a:sym typeface="Wingdings" panose="05000000000000000000" pitchFamily="2" charset="2"/>
              </a:rPr>
              <a:t>Το ήμισυ του εργατικού δυναμικού της Βραζιλίας εργάζεται στον ανεπίσημο τομέα όπου οι φόροι μπορούν να αποφευχθούν.</a:t>
            </a:r>
          </a:p>
          <a:p>
            <a:pPr algn="just">
              <a:buFont typeface="Wingdings" panose="05000000000000000000" pitchFamily="2" charset="2"/>
              <a:buChar char="§"/>
            </a:pPr>
            <a:r>
              <a:rPr lang="el-GR" sz="1400" b="1" dirty="0">
                <a:sym typeface="Wingdings" panose="05000000000000000000" pitchFamily="2" charset="2"/>
              </a:rPr>
              <a:t>Μεταφορά τεχνολογίας είναι ζωτικής σημασίας </a:t>
            </a:r>
            <a:r>
              <a:rPr lang="el-GR" sz="1400" dirty="0">
                <a:sym typeface="Wingdings" panose="05000000000000000000" pitchFamily="2" charset="2"/>
              </a:rPr>
              <a:t>για ταχύτερη μεγέθυνση, διεθνή ανταγωνιστικότητα και έναρξη της κάλυψης της διαφοράς με τις προηγμένες χώρες</a:t>
            </a:r>
            <a:r>
              <a:rPr lang="el-GR" sz="1400" b="1" dirty="0">
                <a:sym typeface="Wingdings" panose="05000000000000000000" pitchFamily="2" charset="2"/>
              </a:rPr>
              <a:t>. Η Βραζιλία έχει σημειώσει σημαντική πρόοδο σε αυτόν τον τομέα </a:t>
            </a:r>
            <a:r>
              <a:rPr lang="el-GR" sz="1400" dirty="0">
                <a:sym typeface="Wingdings" panose="05000000000000000000" pitchFamily="2" charset="2"/>
              </a:rPr>
              <a:t>(βρίσκεται στην αιχμή της γεωργικής έρευνας και επέκτασης σε εμπορικά επιτυχημένες εξαγωγικές καλλιέργειες όπως τα εσπεριδοειδή και η σόγια.)</a:t>
            </a:r>
          </a:p>
          <a:p>
            <a:pPr marL="0" indent="0" algn="just">
              <a:buNone/>
            </a:pPr>
            <a:endParaRPr lang="el-GR" sz="1300" dirty="0"/>
          </a:p>
        </p:txBody>
      </p:sp>
    </p:spTree>
    <p:extLst>
      <p:ext uri="{BB962C8B-B14F-4D97-AF65-F5344CB8AC3E}">
        <p14:creationId xmlns:p14="http://schemas.microsoft.com/office/powerpoint/2010/main" val="15562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4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CAB6D2-8E4F-4181-B969-9D434D8B52D8}"/>
              </a:ext>
            </a:extLst>
          </p:cNvPr>
          <p:cNvSpPr>
            <a:spLocks noGrp="1"/>
          </p:cNvSpPr>
          <p:nvPr>
            <p:ph type="title"/>
          </p:nvPr>
        </p:nvSpPr>
        <p:spPr>
          <a:xfrm>
            <a:off x="524256" y="4767072"/>
            <a:ext cx="6594189" cy="1625210"/>
          </a:xfrm>
        </p:spPr>
        <p:txBody>
          <a:bodyPr>
            <a:normAutofit/>
          </a:bodyPr>
          <a:lstStyle/>
          <a:p>
            <a:pPr algn="r"/>
            <a:r>
              <a:rPr lang="el-GR">
                <a:solidFill>
                  <a:srgbClr val="FFFFFF"/>
                </a:solidFill>
              </a:rPr>
              <a:t>                                Κοινωνικοί Δέκτες</a:t>
            </a:r>
          </a:p>
        </p:txBody>
      </p:sp>
      <p:pic>
        <p:nvPicPr>
          <p:cNvPr id="5" name="Εικόνα 4" descr="Εικόνα που περιέχει μικρός, άτομο, κτίριο, δάπεδο&#10;&#10;Η περιγραφή δημιουργήθηκε με πολύ υψηλή αξιοπιστία">
            <a:extLst>
              <a:ext uri="{FF2B5EF4-FFF2-40B4-BE49-F238E27FC236}">
                <a16:creationId xmlns:a16="http://schemas.microsoft.com/office/drawing/2014/main" id="{1820A8A6-2FD9-4AA4-BBBE-70C28DEB9D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11830" r="1" b="1"/>
          <a:stretch/>
        </p:blipFill>
        <p:spPr>
          <a:xfrm>
            <a:off x="327547" y="321733"/>
            <a:ext cx="7058306" cy="4107392"/>
          </a:xfrm>
          <a:prstGeom prst="rect">
            <a:avLst/>
          </a:prstGeom>
        </p:spPr>
      </p:pic>
      <p:sp>
        <p:nvSpPr>
          <p:cNvPr id="20" name="Rectangle 11">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9759E2B3-183F-499B-9DE8-AC27DD8E6248}"/>
              </a:ext>
            </a:extLst>
          </p:cNvPr>
          <p:cNvSpPr>
            <a:spLocks noGrp="1"/>
          </p:cNvSpPr>
          <p:nvPr>
            <p:ph idx="1"/>
          </p:nvPr>
        </p:nvSpPr>
        <p:spPr>
          <a:xfrm>
            <a:off x="8029319" y="725714"/>
            <a:ext cx="3424739" cy="5370285"/>
          </a:xfrm>
        </p:spPr>
        <p:txBody>
          <a:bodyPr anchor="ctr">
            <a:noAutofit/>
          </a:bodyPr>
          <a:lstStyle/>
          <a:p>
            <a:pPr algn="just">
              <a:buFont typeface="Wingdings" panose="05000000000000000000" pitchFamily="2" charset="2"/>
              <a:buChar char="v"/>
            </a:pPr>
            <a:r>
              <a:rPr lang="el-GR" sz="1600" dirty="0">
                <a:solidFill>
                  <a:srgbClr val="FFFFFF"/>
                </a:solidFill>
              </a:rPr>
              <a:t>2007</a:t>
            </a:r>
            <a:r>
              <a:rPr lang="en-US" sz="1600" dirty="0">
                <a:solidFill>
                  <a:srgbClr val="FFFFFF"/>
                </a:solidFill>
              </a:rPr>
              <a:t>:</a:t>
            </a:r>
            <a:r>
              <a:rPr lang="el-GR" sz="1600" dirty="0">
                <a:solidFill>
                  <a:srgbClr val="FFFFFF"/>
                </a:solidFill>
              </a:rPr>
              <a:t> Βραζιλία κατετάγη </a:t>
            </a:r>
            <a:r>
              <a:rPr lang="el-GR" sz="1600" b="1" dirty="0">
                <a:solidFill>
                  <a:srgbClr val="FFFFFF"/>
                </a:solidFill>
              </a:rPr>
              <a:t>85</a:t>
            </a:r>
            <a:r>
              <a:rPr lang="el-GR" sz="1600" b="1" baseline="30000" dirty="0">
                <a:solidFill>
                  <a:srgbClr val="FFFFFF"/>
                </a:solidFill>
              </a:rPr>
              <a:t>η</a:t>
            </a:r>
            <a:r>
              <a:rPr lang="el-GR" sz="1600" dirty="0">
                <a:solidFill>
                  <a:srgbClr val="FFFFFF"/>
                </a:solidFill>
              </a:rPr>
              <a:t> στο </a:t>
            </a:r>
            <a:r>
              <a:rPr lang="el-GR" sz="1600" b="1" dirty="0">
                <a:solidFill>
                  <a:srgbClr val="FFFFFF"/>
                </a:solidFill>
              </a:rPr>
              <a:t>Δείκτη για την Ανθρώπινη Ανάπτυξη </a:t>
            </a:r>
            <a:r>
              <a:rPr lang="el-GR" sz="1600" dirty="0">
                <a:solidFill>
                  <a:srgbClr val="FFFFFF"/>
                </a:solidFill>
              </a:rPr>
              <a:t>που κατάρτισε το Πρόγραμμα Ανάπτυξης του ΟΗΕ για το 2013.</a:t>
            </a:r>
          </a:p>
          <a:p>
            <a:pPr algn="just">
              <a:buFont typeface="Wingdings" panose="05000000000000000000" pitchFamily="2" charset="2"/>
              <a:buChar char="v"/>
            </a:pPr>
            <a:r>
              <a:rPr lang="el-GR" sz="1600" b="1" dirty="0">
                <a:solidFill>
                  <a:srgbClr val="FFFFFF"/>
                </a:solidFill>
              </a:rPr>
              <a:t>Προσδόκιμο Ζωής</a:t>
            </a:r>
            <a:r>
              <a:rPr lang="en-US" sz="1600" b="1" dirty="0">
                <a:solidFill>
                  <a:srgbClr val="FFFFFF"/>
                </a:solidFill>
              </a:rPr>
              <a:t>:</a:t>
            </a:r>
            <a:r>
              <a:rPr lang="el-GR" sz="1600" b="1" dirty="0">
                <a:solidFill>
                  <a:srgbClr val="FFFFFF"/>
                </a:solidFill>
              </a:rPr>
              <a:t> 73 χρόνια</a:t>
            </a:r>
          </a:p>
          <a:p>
            <a:pPr algn="just">
              <a:buFont typeface="Wingdings" panose="05000000000000000000" pitchFamily="2" charset="2"/>
              <a:buChar char="v"/>
            </a:pPr>
            <a:r>
              <a:rPr lang="el-GR" sz="1600" b="1" dirty="0">
                <a:solidFill>
                  <a:srgbClr val="FFFFFF"/>
                </a:solidFill>
              </a:rPr>
              <a:t>Ποσοστό θνησιμότητας για παιδιά κάτω των 5 ετών</a:t>
            </a:r>
            <a:r>
              <a:rPr lang="en-US" sz="1600" b="1" dirty="0">
                <a:solidFill>
                  <a:srgbClr val="FFFFFF"/>
                </a:solidFill>
              </a:rPr>
              <a:t>:</a:t>
            </a:r>
            <a:r>
              <a:rPr lang="el-GR" sz="1600" b="1" dirty="0">
                <a:solidFill>
                  <a:srgbClr val="FFFFFF"/>
                </a:solidFill>
              </a:rPr>
              <a:t> 16 ανά 1000 γεννήσεις </a:t>
            </a:r>
            <a:r>
              <a:rPr lang="el-GR" sz="1600" dirty="0">
                <a:solidFill>
                  <a:srgbClr val="FFFFFF"/>
                </a:solidFill>
              </a:rPr>
              <a:t>ζωντανών βρεφών (βελτιωμένο σε σχέση με το ποσοστό των 36 θανάτων ανά 1000 γεννήσεις του 2000)</a:t>
            </a:r>
            <a:r>
              <a:rPr lang="en-US" sz="1600" dirty="0">
                <a:solidFill>
                  <a:srgbClr val="FFFFFF"/>
                </a:solidFill>
              </a:rPr>
              <a:t>.</a:t>
            </a:r>
          </a:p>
          <a:p>
            <a:pPr algn="just">
              <a:buFont typeface="Wingdings" panose="05000000000000000000" pitchFamily="2" charset="2"/>
              <a:buChar char="v"/>
            </a:pPr>
            <a:r>
              <a:rPr lang="el-GR" sz="1600" b="1" dirty="0">
                <a:solidFill>
                  <a:srgbClr val="FFFFFF"/>
                </a:solidFill>
              </a:rPr>
              <a:t>Ποσοστό</a:t>
            </a:r>
            <a:r>
              <a:rPr lang="el-GR" sz="1600" dirty="0">
                <a:solidFill>
                  <a:srgbClr val="FFFFFF"/>
                </a:solidFill>
              </a:rPr>
              <a:t> των παιδιών κάτω των 5 ετών που εξακολουθεί </a:t>
            </a:r>
            <a:r>
              <a:rPr lang="el-GR" sz="1600" b="1" dirty="0">
                <a:solidFill>
                  <a:srgbClr val="FFFFFF"/>
                </a:solidFill>
              </a:rPr>
              <a:t>να υποφέρει από υποσιτισμό</a:t>
            </a:r>
            <a:r>
              <a:rPr lang="en-US" sz="1600" b="1" dirty="0">
                <a:solidFill>
                  <a:srgbClr val="FFFFFF"/>
                </a:solidFill>
              </a:rPr>
              <a:t>:</a:t>
            </a:r>
            <a:r>
              <a:rPr lang="el-GR" sz="1600" b="1" dirty="0">
                <a:solidFill>
                  <a:srgbClr val="FFFFFF"/>
                </a:solidFill>
              </a:rPr>
              <a:t> 5%.</a:t>
            </a:r>
          </a:p>
          <a:p>
            <a:pPr algn="just">
              <a:buFont typeface="Wingdings" panose="05000000000000000000" pitchFamily="2" charset="2"/>
              <a:buChar char="v"/>
            </a:pPr>
            <a:r>
              <a:rPr lang="el-GR" sz="1600" b="1" dirty="0">
                <a:solidFill>
                  <a:srgbClr val="FFFFFF"/>
                </a:solidFill>
              </a:rPr>
              <a:t>Υψηλό ποσοστό παιδικής εργασίας</a:t>
            </a:r>
            <a:r>
              <a:rPr lang="el-GR" sz="1600" dirty="0">
                <a:solidFill>
                  <a:srgbClr val="FFFFFF"/>
                </a:solidFill>
                <a:sym typeface="Wingdings" panose="05000000000000000000" pitchFamily="2" charset="2"/>
              </a:rPr>
              <a:t> </a:t>
            </a:r>
            <a:r>
              <a:rPr lang="el-GR" sz="1600" b="1" dirty="0">
                <a:solidFill>
                  <a:srgbClr val="FFFFFF"/>
                </a:solidFill>
                <a:sym typeface="Wingdings" panose="05000000000000000000" pitchFamily="2" charset="2"/>
              </a:rPr>
              <a:t>7 εκ. παιδιά </a:t>
            </a:r>
            <a:r>
              <a:rPr lang="el-GR" sz="1600" dirty="0">
                <a:solidFill>
                  <a:srgbClr val="FFFFFF"/>
                </a:solidFill>
                <a:sym typeface="Wingdings" panose="05000000000000000000" pitchFamily="2" charset="2"/>
              </a:rPr>
              <a:t>εξακολουθούν να εργάζονται, παρά το γεγονός ότι η εξάλειψη της παιδικής εργασίας είναι βασική προτεραιότητα για τη χώρα.</a:t>
            </a:r>
            <a:endParaRPr lang="el-GR" sz="1600" dirty="0">
              <a:solidFill>
                <a:srgbClr val="FFFFFF"/>
              </a:solidFill>
            </a:endParaRPr>
          </a:p>
        </p:txBody>
      </p:sp>
    </p:spTree>
    <p:extLst>
      <p:ext uri="{BB962C8B-B14F-4D97-AF65-F5344CB8AC3E}">
        <p14:creationId xmlns:p14="http://schemas.microsoft.com/office/powerpoint/2010/main" val="82930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61">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3EE3B922-0085-4F8B-828A-40205C2864A9}"/>
              </a:ext>
            </a:extLst>
          </p:cNvPr>
          <p:cNvSpPr>
            <a:spLocks noGrp="1"/>
          </p:cNvSpPr>
          <p:nvPr>
            <p:ph type="title"/>
          </p:nvPr>
        </p:nvSpPr>
        <p:spPr>
          <a:xfrm>
            <a:off x="774700" y="762000"/>
            <a:ext cx="3595973" cy="3018430"/>
          </a:xfrm>
        </p:spPr>
        <p:txBody>
          <a:bodyPr>
            <a:normAutofit/>
          </a:bodyPr>
          <a:lstStyle/>
          <a:p>
            <a:r>
              <a:rPr lang="el-GR">
                <a:solidFill>
                  <a:srgbClr val="FFFFFF"/>
                </a:solidFill>
              </a:rPr>
              <a:t>                              Εκπαίδευση</a:t>
            </a:r>
          </a:p>
        </p:txBody>
      </p:sp>
      <p:sp>
        <p:nvSpPr>
          <p:cNvPr id="79" name="Rectangle 63">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F6F2C64A-EA18-48CD-AB48-CD2956E30DC3}"/>
              </a:ext>
            </a:extLst>
          </p:cNvPr>
          <p:cNvSpPr>
            <a:spLocks noGrp="1"/>
          </p:cNvSpPr>
          <p:nvPr>
            <p:ph idx="1"/>
          </p:nvPr>
        </p:nvSpPr>
        <p:spPr>
          <a:xfrm>
            <a:off x="5259592" y="909143"/>
            <a:ext cx="4007581" cy="5029586"/>
          </a:xfrm>
        </p:spPr>
        <p:txBody>
          <a:bodyPr anchor="ctr">
            <a:normAutofit/>
          </a:bodyPr>
          <a:lstStyle/>
          <a:p>
            <a:pPr algn="just"/>
            <a:r>
              <a:rPr lang="el-GR" sz="1600" b="1" dirty="0"/>
              <a:t>Ποσοστό αλφαβητισμού</a:t>
            </a:r>
            <a:r>
              <a:rPr lang="el-GR" sz="1600" dirty="0">
                <a:sym typeface="Wingdings" panose="05000000000000000000" pitchFamily="2" charset="2"/>
              </a:rPr>
              <a:t> Έχει αυξηθεί σε </a:t>
            </a:r>
            <a:r>
              <a:rPr lang="el-GR" sz="1600" b="1" dirty="0">
                <a:sym typeface="Wingdings" panose="05000000000000000000" pitchFamily="2" charset="2"/>
              </a:rPr>
              <a:t>90%</a:t>
            </a:r>
            <a:r>
              <a:rPr lang="el-GR" sz="1600" dirty="0">
                <a:sym typeface="Wingdings" panose="05000000000000000000" pitchFamily="2" charset="2"/>
              </a:rPr>
              <a:t> (Ανεξάρτητοι παρατηρητές υποστηρίζουν ότι είναι κάτω του 50%).</a:t>
            </a:r>
          </a:p>
          <a:p>
            <a:pPr algn="just"/>
            <a:r>
              <a:rPr lang="el-GR" sz="1600" b="1" dirty="0">
                <a:sym typeface="Wingdings" panose="05000000000000000000" pitchFamily="2" charset="2"/>
              </a:rPr>
              <a:t>Το 1/3 του φτωχότερου πληθυσμού</a:t>
            </a:r>
            <a:r>
              <a:rPr lang="el-GR" sz="1600" dirty="0">
                <a:sym typeface="Wingdings" panose="05000000000000000000" pitchFamily="2" charset="2"/>
              </a:rPr>
              <a:t>, δε πάει δημοτικό σχολείο( τα 6 χρόνια φοίτησης στο σχολείο δεν είναι υποχρεωτικά).</a:t>
            </a:r>
          </a:p>
          <a:p>
            <a:pPr algn="just"/>
            <a:r>
              <a:rPr lang="el-GR" sz="1600" b="1" dirty="0">
                <a:sym typeface="Wingdings" panose="05000000000000000000" pitchFamily="2" charset="2"/>
              </a:rPr>
              <a:t>Περισσότερο από το 90% των φτωχότερων 4/5 του πληθυσμού </a:t>
            </a:r>
            <a:r>
              <a:rPr lang="el-GR" sz="1600" b="1" i="1" u="sng" dirty="0">
                <a:sym typeface="Wingdings" panose="05000000000000000000" pitchFamily="2" charset="2"/>
              </a:rPr>
              <a:t>δε </a:t>
            </a:r>
            <a:r>
              <a:rPr lang="el-GR" sz="1600" b="1" i="1" u="sng" dirty="0" err="1">
                <a:sym typeface="Wingdings" panose="05000000000000000000" pitchFamily="2" charset="2"/>
              </a:rPr>
              <a:t>φοιτεί</a:t>
            </a:r>
            <a:r>
              <a:rPr lang="el-GR" sz="1600" b="1" i="1" u="sng" dirty="0">
                <a:sym typeface="Wingdings" panose="05000000000000000000" pitchFamily="2" charset="2"/>
              </a:rPr>
              <a:t> </a:t>
            </a:r>
            <a:r>
              <a:rPr lang="el-GR" sz="1600" dirty="0">
                <a:sym typeface="Wingdings" panose="05000000000000000000" pitchFamily="2" charset="2"/>
              </a:rPr>
              <a:t>στην δευτεροβάθμια εκπαίδευση.</a:t>
            </a:r>
          </a:p>
          <a:p>
            <a:pPr algn="just"/>
            <a:r>
              <a:rPr lang="el-GR" sz="1600" b="1" i="1" u="sng" dirty="0">
                <a:sym typeface="Wingdings" panose="05000000000000000000" pitchFamily="2" charset="2"/>
              </a:rPr>
              <a:t>Σχεδόν κανένα παιδί δε φτάνει μέχρι το πανεπιστήμιο.</a:t>
            </a:r>
          </a:p>
          <a:p>
            <a:pPr algn="just"/>
            <a:r>
              <a:rPr lang="el-GR" sz="1600" dirty="0">
                <a:sym typeface="Wingdings" panose="05000000000000000000" pitchFamily="2" charset="2"/>
              </a:rPr>
              <a:t>Τα δημόσια πανεπιστήμια προσφέρουν </a:t>
            </a:r>
            <a:r>
              <a:rPr lang="el-GR" sz="1600" b="1" u="sng" dirty="0">
                <a:sym typeface="Wingdings" panose="05000000000000000000" pitchFamily="2" charset="2"/>
              </a:rPr>
              <a:t>δωρεάν φοίτηση στους κυρίως υψηλού εισοδήματος</a:t>
            </a:r>
            <a:r>
              <a:rPr lang="el-GR" sz="1600" dirty="0">
                <a:sym typeface="Wingdings" panose="05000000000000000000" pitchFamily="2" charset="2"/>
              </a:rPr>
              <a:t> προπτυχιακούς και μεταπτυχιακούς φοιτητές Άνιση κατανομή των κοινωνικών δαπανών ενισχύει τη διατήρηση των ανισοτήτων και κατά συνέπειας της φτώχειας.</a:t>
            </a:r>
            <a:endParaRPr lang="el-GR" sz="1600" dirty="0"/>
          </a:p>
        </p:txBody>
      </p:sp>
      <p:sp>
        <p:nvSpPr>
          <p:cNvPr id="80" name="Rectangle 65">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rgbClr val="6D3E3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94918138-FC9F-4D04-9A10-B64B84B13EE4}"/>
              </a:ext>
            </a:extLst>
          </p:cNvPr>
          <p:cNvPicPr>
            <a:picLocks noChangeAspect="1"/>
          </p:cNvPicPr>
          <p:nvPr/>
        </p:nvPicPr>
        <p:blipFill>
          <a:blip r:embed="rId2"/>
          <a:stretch>
            <a:fillRect/>
          </a:stretch>
        </p:blipFill>
        <p:spPr>
          <a:xfrm>
            <a:off x="471770" y="4454217"/>
            <a:ext cx="4182519" cy="1693920"/>
          </a:xfrm>
          <a:prstGeom prst="rect">
            <a:avLst/>
          </a:prstGeom>
        </p:spPr>
      </p:pic>
      <p:sp>
        <p:nvSpPr>
          <p:cNvPr id="81" name="Rectangle 67">
            <a:extLst>
              <a:ext uri="{FF2B5EF4-FFF2-40B4-BE49-F238E27FC236}">
                <a16:creationId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AD803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51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2">
            <a:extLst>
              <a:ext uri="{FF2B5EF4-FFF2-40B4-BE49-F238E27FC236}">
                <a16:creationId xmlns:a16="http://schemas.microsoft.com/office/drawing/2014/main" id="{0EA0C3AC-2A72-484B-B07D-F2CC519F12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6">
            <a:extLst>
              <a:ext uri="{FF2B5EF4-FFF2-40B4-BE49-F238E27FC236}">
                <a16:creationId xmlns:a16="http://schemas.microsoft.com/office/drawing/2014/main" id="{986477EF-3991-4D07-9F11-9E887C340C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9EF8A32F-DA54-4BE1-B0BC-7510C824AAB1}"/>
              </a:ext>
            </a:extLst>
          </p:cNvPr>
          <p:cNvSpPr>
            <a:spLocks noGrp="1"/>
          </p:cNvSpPr>
          <p:nvPr>
            <p:ph type="title"/>
          </p:nvPr>
        </p:nvSpPr>
        <p:spPr>
          <a:xfrm>
            <a:off x="810000" y="5270243"/>
            <a:ext cx="10571998" cy="970450"/>
          </a:xfrm>
        </p:spPr>
        <p:txBody>
          <a:bodyPr>
            <a:normAutofit/>
          </a:bodyPr>
          <a:lstStyle/>
          <a:p>
            <a:r>
              <a:rPr lang="el-GR">
                <a:solidFill>
                  <a:schemeClr val="bg1"/>
                </a:solidFill>
              </a:rPr>
              <a:t>                                 Φτώχεια</a:t>
            </a:r>
          </a:p>
        </p:txBody>
      </p:sp>
      <p:sp>
        <p:nvSpPr>
          <p:cNvPr id="67" name="Rounded Rectangle 17">
            <a:extLst>
              <a:ext uri="{FF2B5EF4-FFF2-40B4-BE49-F238E27FC236}">
                <a16:creationId xmlns:a16="http://schemas.microsoft.com/office/drawing/2014/main" id="{A23F8109-B0C1-4D0F-A1B4-C89C9AD704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14" y="995376"/>
            <a:ext cx="4604307"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descr="Εικόνα που περιέχει έδαφος, υπαίθριος, κτίριο, άτομο&#10;&#10;Η περιγραφή δημιουργήθηκε με πολύ υψηλή αξιοπιστία">
            <a:extLst>
              <a:ext uri="{FF2B5EF4-FFF2-40B4-BE49-F238E27FC236}">
                <a16:creationId xmlns:a16="http://schemas.microsoft.com/office/drawing/2014/main" id="{905AC5B3-9757-42EF-947D-944028CF4414}"/>
              </a:ext>
            </a:extLst>
          </p:cNvPr>
          <p:cNvPicPr>
            <a:picLocks noChangeAspect="1"/>
          </p:cNvPicPr>
          <p:nvPr/>
        </p:nvPicPr>
        <p:blipFill rotWithShape="1">
          <a:blip r:embed="rId2"/>
          <a:srcRect t="3013" r="1" b="1"/>
          <a:stretch/>
        </p:blipFill>
        <p:spPr>
          <a:xfrm>
            <a:off x="677798" y="944563"/>
            <a:ext cx="4949538" cy="3147170"/>
          </a:xfrm>
          <a:prstGeom prst="rect">
            <a:avLst/>
          </a:prstGeom>
        </p:spPr>
      </p:pic>
      <p:sp>
        <p:nvSpPr>
          <p:cNvPr id="3" name="Θέση περιεχομένου 2">
            <a:extLst>
              <a:ext uri="{FF2B5EF4-FFF2-40B4-BE49-F238E27FC236}">
                <a16:creationId xmlns:a16="http://schemas.microsoft.com/office/drawing/2014/main" id="{8E7A26C2-CA01-412F-93D2-71287EC9AB2F}"/>
              </a:ext>
            </a:extLst>
          </p:cNvPr>
          <p:cNvSpPr>
            <a:spLocks noGrp="1"/>
          </p:cNvSpPr>
          <p:nvPr>
            <p:ph idx="1"/>
          </p:nvPr>
        </p:nvSpPr>
        <p:spPr>
          <a:xfrm>
            <a:off x="6096000" y="995376"/>
            <a:ext cx="5277285" cy="3217334"/>
          </a:xfrm>
          <a:effectLst/>
        </p:spPr>
        <p:txBody>
          <a:bodyPr anchor="ctr">
            <a:noAutofit/>
          </a:bodyPr>
          <a:lstStyle/>
          <a:p>
            <a:pPr algn="just"/>
            <a:r>
              <a:rPr lang="el-GR" sz="1400" b="1" dirty="0"/>
              <a:t>Μέσο κατά κεφαλήν εισόδημα στη Βραζιλία</a:t>
            </a:r>
            <a:r>
              <a:rPr lang="el-GR" sz="1400" dirty="0"/>
              <a:t>, έχει αυξηθεί </a:t>
            </a:r>
            <a:r>
              <a:rPr lang="el-GR" sz="1400" b="1" dirty="0"/>
              <a:t>κατά 220%</a:t>
            </a:r>
            <a:r>
              <a:rPr lang="el-GR" sz="1400" dirty="0"/>
              <a:t> μεταξύ 1960-1980</a:t>
            </a:r>
            <a:r>
              <a:rPr lang="el-GR" sz="1400" dirty="0">
                <a:sym typeface="Wingdings" panose="05000000000000000000" pitchFamily="2" charset="2"/>
              </a:rPr>
              <a:t> Μείωση περίπου 34% του ποσοστού των φτωχών ως προς το σύνολο του πληθυσμού.</a:t>
            </a:r>
          </a:p>
          <a:p>
            <a:pPr algn="just"/>
            <a:r>
              <a:rPr lang="el-GR" sz="1400" dirty="0">
                <a:sym typeface="Wingdings" panose="05000000000000000000" pitchFamily="2" charset="2"/>
              </a:rPr>
              <a:t>Κάποιο έδαφος που καλύφθηκε στον αγώνα κατά της φτώχειας, χάθηκε  κατά τις δεκαετίες </a:t>
            </a:r>
            <a:r>
              <a:rPr lang="el-GR" sz="1400" b="1" dirty="0">
                <a:sym typeface="Wingdings" panose="05000000000000000000" pitchFamily="2" charset="2"/>
              </a:rPr>
              <a:t>1980-1990 (χαμένες δεκαετίες της ανάπτυξης).</a:t>
            </a:r>
          </a:p>
          <a:p>
            <a:pPr algn="just"/>
            <a:r>
              <a:rPr lang="el-GR" sz="1400" b="1" dirty="0">
                <a:sym typeface="Wingdings" panose="05000000000000000000" pitchFamily="2" charset="2"/>
              </a:rPr>
              <a:t>2009</a:t>
            </a:r>
            <a:r>
              <a:rPr lang="el-GR" sz="1400" dirty="0">
                <a:sym typeface="Wingdings" panose="05000000000000000000" pitchFamily="2" charset="2"/>
              </a:rPr>
              <a:t> Το 10,8% του πληθυσμού ζούσε </a:t>
            </a:r>
            <a:r>
              <a:rPr lang="el-GR" sz="1400" b="1" dirty="0">
                <a:sym typeface="Wingdings" panose="05000000000000000000" pitchFamily="2" charset="2"/>
              </a:rPr>
              <a:t>με λιγότερο από 2 δολάρια τη μέρα </a:t>
            </a:r>
            <a:r>
              <a:rPr lang="el-GR" sz="1400" dirty="0">
                <a:sym typeface="Wingdings" panose="05000000000000000000" pitchFamily="2" charset="2"/>
              </a:rPr>
              <a:t>(Στοιχεία Παγκόσμιας Τράπεζας).</a:t>
            </a:r>
          </a:p>
          <a:p>
            <a:pPr algn="just"/>
            <a:r>
              <a:rPr lang="el-GR" sz="1400" dirty="0">
                <a:sym typeface="Wingdings" panose="05000000000000000000" pitchFamily="2" charset="2"/>
              </a:rPr>
              <a:t>Σύμφωνα με πιο πρόσφατα στοιχεία, </a:t>
            </a:r>
            <a:r>
              <a:rPr lang="el-GR" sz="1400" b="1" dirty="0">
                <a:sym typeface="Wingdings" panose="05000000000000000000" pitchFamily="2" charset="2"/>
              </a:rPr>
              <a:t>το 6,1% του πληθυσμού</a:t>
            </a:r>
            <a:r>
              <a:rPr lang="el-GR" sz="1400" dirty="0">
                <a:sym typeface="Wingdings" panose="05000000000000000000" pitchFamily="2" charset="2"/>
              </a:rPr>
              <a:t>, ζούσε στην πραγματικότητα σε συνθήκες ακραίας φτώχειας με </a:t>
            </a:r>
            <a:r>
              <a:rPr lang="el-GR" sz="1400" b="1" dirty="0">
                <a:sym typeface="Wingdings" panose="05000000000000000000" pitchFamily="2" charset="2"/>
              </a:rPr>
              <a:t>εισόδημα κάτω του ενός δολαρίου</a:t>
            </a:r>
            <a:r>
              <a:rPr lang="el-GR" sz="1400" dirty="0">
                <a:sym typeface="Wingdings" panose="05000000000000000000" pitchFamily="2" charset="2"/>
              </a:rPr>
              <a:t>.</a:t>
            </a:r>
          </a:p>
          <a:p>
            <a:pPr algn="just"/>
            <a:r>
              <a:rPr lang="el-GR" sz="1400" dirty="0"/>
              <a:t>Ένα πιο συγκλονιστικό ποσοστό των Βραζιλιάνων </a:t>
            </a:r>
            <a:r>
              <a:rPr lang="el-GR" sz="1400" b="1" dirty="0"/>
              <a:t>(15%) </a:t>
            </a:r>
            <a:r>
              <a:rPr lang="el-GR" sz="1400" dirty="0"/>
              <a:t>είχε εισόδημα </a:t>
            </a:r>
            <a:r>
              <a:rPr lang="el-GR" sz="1400" b="1" dirty="0"/>
              <a:t>λιγότερο από ένα δολάριο την ημέρα.</a:t>
            </a:r>
          </a:p>
          <a:p>
            <a:pPr algn="just"/>
            <a:r>
              <a:rPr lang="el-GR" sz="1400" b="1" dirty="0"/>
              <a:t>Β</a:t>
            </a:r>
            <a:r>
              <a:rPr lang="en-US" sz="1400" b="1" dirty="0" err="1"/>
              <a:t>olza</a:t>
            </a:r>
            <a:r>
              <a:rPr lang="en-US" sz="1400" b="1" dirty="0"/>
              <a:t> Familia</a:t>
            </a:r>
            <a:r>
              <a:rPr lang="en-US" sz="1400" dirty="0"/>
              <a:t>:</a:t>
            </a:r>
            <a:r>
              <a:rPr lang="el-GR" sz="1400" dirty="0"/>
              <a:t> Κυβερνητικό πρόγραμμα που στοχεύει στην σταδιακή εξάλειψη της φτώχειας μέσω της </a:t>
            </a:r>
            <a:r>
              <a:rPr lang="el-GR" sz="1400" b="1" dirty="0"/>
              <a:t>«υπό όρους μεταβίβασης μετρητών» </a:t>
            </a:r>
            <a:r>
              <a:rPr lang="el-GR" sz="1400" dirty="0"/>
              <a:t>σε οικογένειες φτωχές με την προϋπόθεση ότι τα παιδιά τους είναι εμβολιασμένα και συνεχίζουν το σχολείο.</a:t>
            </a:r>
          </a:p>
          <a:p>
            <a:pPr algn="just"/>
            <a:r>
              <a:rPr lang="el-GR" sz="1400" b="1" dirty="0"/>
              <a:t>Ύπαρξη συμμοριών</a:t>
            </a:r>
            <a:r>
              <a:rPr lang="el-GR" sz="1400" dirty="0">
                <a:sym typeface="Wingdings" panose="05000000000000000000" pitchFamily="2" charset="2"/>
              </a:rPr>
              <a:t> Βασικό πρόβλημα σωματικής ακεραιότητας, όσων αφορά ειδικά τους φτωχούς πληθυσμούς.</a:t>
            </a:r>
            <a:endParaRPr lang="el-GR" sz="1400" dirty="0"/>
          </a:p>
        </p:txBody>
      </p:sp>
      <p:sp>
        <p:nvSpPr>
          <p:cNvPr id="69" name="Title 3">
            <a:extLst>
              <a:ext uri="{FF2B5EF4-FFF2-40B4-BE49-F238E27FC236}">
                <a16:creationId xmlns:a16="http://schemas.microsoft.com/office/drawing/2014/main" id="{EDA40B90-E281-4108-8CC2-959D5F95070A}"/>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55811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1">
            <a:extLst>
              <a:ext uri="{FF2B5EF4-FFF2-40B4-BE49-F238E27FC236}">
                <a16:creationId xmlns:a16="http://schemas.microsoft.com/office/drawing/2014/main" id="{F60FCA6E-0894-46CD-BD49-5955A51E00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3">
            <a:extLst>
              <a:ext uri="{FF2B5EF4-FFF2-40B4-BE49-F238E27FC236}">
                <a16:creationId xmlns:a16="http://schemas.microsoft.com/office/drawing/2014/main" id="{E78C6E4B-A1F1-4B6C-97EC-BE997495D6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Τίτλος 1">
            <a:extLst>
              <a:ext uri="{FF2B5EF4-FFF2-40B4-BE49-F238E27FC236}">
                <a16:creationId xmlns:a16="http://schemas.microsoft.com/office/drawing/2014/main" id="{C2A4C85B-3C13-4DEC-81D8-B1885A872268}"/>
              </a:ext>
            </a:extLst>
          </p:cNvPr>
          <p:cNvSpPr>
            <a:spLocks noGrp="1"/>
          </p:cNvSpPr>
          <p:nvPr>
            <p:ph type="title"/>
          </p:nvPr>
        </p:nvSpPr>
        <p:spPr>
          <a:xfrm>
            <a:off x="950121" y="5529884"/>
            <a:ext cx="5693783" cy="1096331"/>
          </a:xfrm>
        </p:spPr>
        <p:txBody>
          <a:bodyPr vert="horz" lIns="91440" tIns="45720" rIns="91440" bIns="45720" rtlCol="0" anchor="ctr">
            <a:normAutofit/>
          </a:bodyPr>
          <a:lstStyle/>
          <a:p>
            <a:r>
              <a:rPr lang="en-US" sz="3400" kern="1200" dirty="0">
                <a:solidFill>
                  <a:srgbClr val="303030"/>
                </a:solidFill>
                <a:latin typeface="+mj-lt"/>
                <a:ea typeface="+mj-ea"/>
                <a:cs typeface="+mj-cs"/>
              </a:rPr>
              <a:t>     </a:t>
            </a:r>
            <a:r>
              <a:rPr lang="en-US" sz="3400" kern="1200" dirty="0" err="1">
                <a:solidFill>
                  <a:srgbClr val="303030"/>
                </a:solidFill>
                <a:latin typeface="+mj-lt"/>
                <a:ea typeface="+mj-ea"/>
                <a:cs typeface="+mj-cs"/>
              </a:rPr>
              <a:t>Εισοδημ</a:t>
            </a:r>
            <a:r>
              <a:rPr lang="en-US" sz="3400" kern="1200" dirty="0">
                <a:solidFill>
                  <a:srgbClr val="303030"/>
                </a:solidFill>
                <a:latin typeface="+mj-lt"/>
                <a:ea typeface="+mj-ea"/>
                <a:cs typeface="+mj-cs"/>
              </a:rPr>
              <a:t>ατική Ανισότητα</a:t>
            </a:r>
          </a:p>
        </p:txBody>
      </p:sp>
      <p:sp>
        <p:nvSpPr>
          <p:cNvPr id="4" name="Θέση περιεχομένου 3">
            <a:extLst>
              <a:ext uri="{FF2B5EF4-FFF2-40B4-BE49-F238E27FC236}">
                <a16:creationId xmlns:a16="http://schemas.microsoft.com/office/drawing/2014/main" id="{5D338062-3B48-480F-AB32-36CD81977DB4}"/>
              </a:ext>
            </a:extLst>
          </p:cNvPr>
          <p:cNvSpPr>
            <a:spLocks noGrp="1"/>
          </p:cNvSpPr>
          <p:nvPr>
            <p:ph sz="half" idx="2"/>
          </p:nvPr>
        </p:nvSpPr>
        <p:spPr>
          <a:xfrm>
            <a:off x="7534655" y="965199"/>
            <a:ext cx="4008101" cy="4020458"/>
          </a:xfrm>
        </p:spPr>
        <p:txBody>
          <a:bodyPr vert="horz" lIns="91440" tIns="45720" rIns="91440" bIns="45720" rtlCol="0" anchor="ctr">
            <a:normAutofit/>
          </a:bodyPr>
          <a:lstStyle/>
          <a:p>
            <a:r>
              <a:rPr lang="en-US" sz="1400"/>
              <a:t>Για δεκαετίες ήταν μεταξύ των χειρότερων παγκοσμίως.</a:t>
            </a:r>
          </a:p>
          <a:p>
            <a:r>
              <a:rPr lang="en-US" sz="1400"/>
              <a:t>Παράγει κοινωνικές εντάσεις και επιβραδύνει την οικονομική μεγέθυνση.</a:t>
            </a:r>
          </a:p>
          <a:p>
            <a:r>
              <a:rPr lang="en-US" sz="1400"/>
              <a:t>Σύμφωνα με τα στοιχεία που έχουν ληφθεί από τους Δείκτες Παγκόσμιας Ανάπτυξης του 2013, το ανώτερο εισοδηματικά 10%, λαμβάνει το 43% του εθνικού εισοδήματος, ενώ το κατώτερο 40% μόλις 10%.</a:t>
            </a:r>
          </a:p>
          <a:p>
            <a:r>
              <a:rPr lang="en-US" sz="1400"/>
              <a:t>Συμπέρασμα: Η μεγάλη ανισότητα ευθύνεται για το υψηλό επίπεδο της ακραίας φτώχειας και του αργού ρυθμού της μείωσής της.</a:t>
            </a:r>
          </a:p>
          <a:p>
            <a:r>
              <a:rPr lang="en-US" sz="1400"/>
              <a:t>Τα τελευταία χρόνια, η ανισότητα στη Βραζιλία έχει μετριαστεί με τη συνεισφορά του Bolza Familia και την αύξηση του κατώτατου μισθού.</a:t>
            </a:r>
          </a:p>
          <a:p>
            <a:endParaRPr lang="en-US" sz="1400"/>
          </a:p>
        </p:txBody>
      </p:sp>
      <p:graphicFrame>
        <p:nvGraphicFramePr>
          <p:cNvPr id="7" name="Θέση περιεχομένου 6">
            <a:extLst>
              <a:ext uri="{FF2B5EF4-FFF2-40B4-BE49-F238E27FC236}">
                <a16:creationId xmlns:a16="http://schemas.microsoft.com/office/drawing/2014/main" id="{1A70ABA1-0A14-4B78-B435-31206C32C770}"/>
              </a:ext>
            </a:extLst>
          </p:cNvPr>
          <p:cNvGraphicFramePr>
            <a:graphicFrameLocks noGrp="1"/>
          </p:cNvGraphicFramePr>
          <p:nvPr>
            <p:ph sz="half" idx="1"/>
            <p:extLst>
              <p:ext uri="{D42A27DB-BD31-4B8C-83A1-F6EECF244321}">
                <p14:modId xmlns:p14="http://schemas.microsoft.com/office/powerpoint/2010/main" val="2199891000"/>
              </p:ext>
            </p:extLst>
          </p:nvPr>
        </p:nvGraphicFramePr>
        <p:xfrm>
          <a:off x="950121" y="1085179"/>
          <a:ext cx="5941068" cy="3749112"/>
        </p:xfrm>
        <a:graphic>
          <a:graphicData uri="http://schemas.openxmlformats.org/drawingml/2006/table">
            <a:tbl>
              <a:tblPr firstRow="1" bandRow="1">
                <a:noFill/>
                <a:tableStyleId>{5C22544A-7EE6-4342-B048-85BDC9FD1C3A}</a:tableStyleId>
              </a:tblPr>
              <a:tblGrid>
                <a:gridCol w="2970534">
                  <a:extLst>
                    <a:ext uri="{9D8B030D-6E8A-4147-A177-3AD203B41FA5}">
                      <a16:colId xmlns:a16="http://schemas.microsoft.com/office/drawing/2014/main" val="758990871"/>
                    </a:ext>
                  </a:extLst>
                </a:gridCol>
                <a:gridCol w="2970534">
                  <a:extLst>
                    <a:ext uri="{9D8B030D-6E8A-4147-A177-3AD203B41FA5}">
                      <a16:colId xmlns:a16="http://schemas.microsoft.com/office/drawing/2014/main" val="2334798383"/>
                    </a:ext>
                  </a:extLst>
                </a:gridCol>
              </a:tblGrid>
              <a:tr h="468639">
                <a:tc>
                  <a:txBody>
                    <a:bodyPr/>
                    <a:lstStyle/>
                    <a:p>
                      <a:r>
                        <a:rPr lang="el-GR" sz="1400" b="1">
                          <a:solidFill>
                            <a:srgbClr val="FFFFFF"/>
                          </a:solidFill>
                        </a:rPr>
                        <a:t>Μέρος του Πληθυσμού</a:t>
                      </a:r>
                    </a:p>
                  </a:txBody>
                  <a:tcPr marL="193120" marR="115872" marT="115872" marB="115872">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l-GR" sz="1400" b="1" err="1">
                          <a:solidFill>
                            <a:srgbClr val="FFFFFF"/>
                          </a:solidFill>
                        </a:rPr>
                        <a:t>Ληφθέν</a:t>
                      </a:r>
                      <a:r>
                        <a:rPr lang="el-GR" sz="1400" b="1">
                          <a:solidFill>
                            <a:srgbClr val="FFFFFF"/>
                          </a:solidFill>
                        </a:rPr>
                        <a:t> Μερίδιο</a:t>
                      </a:r>
                    </a:p>
                  </a:txBody>
                  <a:tcPr marL="193120" marR="115872" marT="115872" marB="115872">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132489245"/>
                  </a:ext>
                </a:extLst>
              </a:tr>
              <a:tr h="468639">
                <a:tc>
                  <a:txBody>
                    <a:bodyPr/>
                    <a:lstStyle/>
                    <a:p>
                      <a:r>
                        <a:rPr lang="el-GR" sz="1400">
                          <a:solidFill>
                            <a:schemeClr val="tx1">
                              <a:lumMod val="85000"/>
                              <a:lumOff val="15000"/>
                            </a:schemeClr>
                          </a:solidFill>
                        </a:rPr>
                        <a:t>Κατώτερο 10%</a:t>
                      </a:r>
                    </a:p>
                  </a:txBody>
                  <a:tcPr marL="193120" marR="115872" marT="115872" marB="115872">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l-GR" sz="1400">
                          <a:solidFill>
                            <a:schemeClr val="tx1">
                              <a:lumMod val="85000"/>
                              <a:lumOff val="15000"/>
                            </a:schemeClr>
                          </a:solidFill>
                        </a:rPr>
                        <a:t>1.1</a:t>
                      </a:r>
                    </a:p>
                  </a:txBody>
                  <a:tcPr marL="193120" marR="115872" marT="115872" marB="115872">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530930888"/>
                  </a:ext>
                </a:extLst>
              </a:tr>
              <a:tr h="468639">
                <a:tc>
                  <a:txBody>
                    <a:bodyPr/>
                    <a:lstStyle/>
                    <a:p>
                      <a:r>
                        <a:rPr lang="el-GR" sz="1400">
                          <a:solidFill>
                            <a:schemeClr val="tx1">
                              <a:lumMod val="85000"/>
                              <a:lumOff val="15000"/>
                            </a:schemeClr>
                          </a:solidFill>
                        </a:rPr>
                        <a:t>Κατώτερο 20%</a:t>
                      </a:r>
                    </a:p>
                  </a:txBody>
                  <a:tcPr marL="193120" marR="115872" marT="115872" marB="115872">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l-GR" sz="1400">
                          <a:solidFill>
                            <a:schemeClr val="tx1">
                              <a:lumMod val="85000"/>
                              <a:lumOff val="15000"/>
                            </a:schemeClr>
                          </a:solidFill>
                        </a:rPr>
                        <a:t>3.0</a:t>
                      </a:r>
                    </a:p>
                  </a:txBody>
                  <a:tcPr marL="193120" marR="115872" marT="115872" marB="115872">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80222974"/>
                  </a:ext>
                </a:extLst>
              </a:tr>
              <a:tr h="468639">
                <a:tc>
                  <a:txBody>
                    <a:bodyPr/>
                    <a:lstStyle/>
                    <a:p>
                      <a:r>
                        <a:rPr lang="el-GR" sz="1400">
                          <a:solidFill>
                            <a:schemeClr val="tx1">
                              <a:lumMod val="85000"/>
                              <a:lumOff val="15000"/>
                            </a:schemeClr>
                          </a:solidFill>
                        </a:rPr>
                        <a:t>Δεύτερο 20%</a:t>
                      </a:r>
                    </a:p>
                  </a:txBody>
                  <a:tcPr marL="193120" marR="115872" marT="115872" marB="115872">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l-GR" sz="1400">
                          <a:solidFill>
                            <a:schemeClr val="tx1">
                              <a:lumMod val="85000"/>
                              <a:lumOff val="15000"/>
                            </a:schemeClr>
                          </a:solidFill>
                        </a:rPr>
                        <a:t>6.9</a:t>
                      </a:r>
                    </a:p>
                  </a:txBody>
                  <a:tcPr marL="193120" marR="115872" marT="115872" marB="115872">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602123873"/>
                  </a:ext>
                </a:extLst>
              </a:tr>
              <a:tr h="468639">
                <a:tc>
                  <a:txBody>
                    <a:bodyPr/>
                    <a:lstStyle/>
                    <a:p>
                      <a:r>
                        <a:rPr lang="el-GR" sz="1400">
                          <a:solidFill>
                            <a:schemeClr val="tx1">
                              <a:lumMod val="85000"/>
                              <a:lumOff val="15000"/>
                            </a:schemeClr>
                          </a:solidFill>
                        </a:rPr>
                        <a:t>Τρίτο 20%</a:t>
                      </a:r>
                    </a:p>
                  </a:txBody>
                  <a:tcPr marL="193120" marR="115872" marT="115872" marB="115872">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l-GR" sz="1400">
                          <a:solidFill>
                            <a:schemeClr val="tx1">
                              <a:lumMod val="85000"/>
                              <a:lumOff val="15000"/>
                            </a:schemeClr>
                          </a:solidFill>
                        </a:rPr>
                        <a:t>11.8</a:t>
                      </a:r>
                    </a:p>
                  </a:txBody>
                  <a:tcPr marL="193120" marR="115872" marT="115872" marB="115872">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687898876"/>
                  </a:ext>
                </a:extLst>
              </a:tr>
              <a:tr h="468639">
                <a:tc>
                  <a:txBody>
                    <a:bodyPr/>
                    <a:lstStyle/>
                    <a:p>
                      <a:r>
                        <a:rPr lang="el-GR" sz="1400">
                          <a:solidFill>
                            <a:schemeClr val="tx1">
                              <a:lumMod val="85000"/>
                              <a:lumOff val="15000"/>
                            </a:schemeClr>
                          </a:solidFill>
                        </a:rPr>
                        <a:t>Τέταρτο 20%</a:t>
                      </a:r>
                    </a:p>
                  </a:txBody>
                  <a:tcPr marL="193120" marR="115872" marT="115872" marB="115872">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l-GR" sz="1400">
                          <a:solidFill>
                            <a:schemeClr val="tx1">
                              <a:lumMod val="85000"/>
                              <a:lumOff val="15000"/>
                            </a:schemeClr>
                          </a:solidFill>
                        </a:rPr>
                        <a:t>19.6</a:t>
                      </a:r>
                    </a:p>
                  </a:txBody>
                  <a:tcPr marL="193120" marR="115872" marT="115872" marB="115872">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0289200"/>
                  </a:ext>
                </a:extLst>
              </a:tr>
              <a:tr h="468639">
                <a:tc>
                  <a:txBody>
                    <a:bodyPr/>
                    <a:lstStyle/>
                    <a:p>
                      <a:r>
                        <a:rPr lang="el-GR" sz="1400">
                          <a:solidFill>
                            <a:schemeClr val="tx1">
                              <a:lumMod val="85000"/>
                              <a:lumOff val="15000"/>
                            </a:schemeClr>
                          </a:solidFill>
                        </a:rPr>
                        <a:t>Υψηλότερο 20%</a:t>
                      </a:r>
                    </a:p>
                  </a:txBody>
                  <a:tcPr marL="193120" marR="115872" marT="115872" marB="115872">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l-GR" sz="1400">
                          <a:solidFill>
                            <a:schemeClr val="tx1">
                              <a:lumMod val="85000"/>
                              <a:lumOff val="15000"/>
                            </a:schemeClr>
                          </a:solidFill>
                        </a:rPr>
                        <a:t>58.7</a:t>
                      </a:r>
                    </a:p>
                  </a:txBody>
                  <a:tcPr marL="193120" marR="115872" marT="115872" marB="115872">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180124983"/>
                  </a:ext>
                </a:extLst>
              </a:tr>
              <a:tr h="468639">
                <a:tc>
                  <a:txBody>
                    <a:bodyPr/>
                    <a:lstStyle/>
                    <a:p>
                      <a:r>
                        <a:rPr lang="el-GR" sz="1400">
                          <a:solidFill>
                            <a:schemeClr val="tx1">
                              <a:lumMod val="85000"/>
                              <a:lumOff val="15000"/>
                            </a:schemeClr>
                          </a:solidFill>
                        </a:rPr>
                        <a:t>Υψηλότερο 10%</a:t>
                      </a:r>
                    </a:p>
                  </a:txBody>
                  <a:tcPr marL="193120" marR="115872" marT="115872" marB="115872">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l-GR" sz="1400">
                          <a:solidFill>
                            <a:schemeClr val="tx1">
                              <a:lumMod val="85000"/>
                              <a:lumOff val="15000"/>
                            </a:schemeClr>
                          </a:solidFill>
                        </a:rPr>
                        <a:t>43.0</a:t>
                      </a:r>
                    </a:p>
                  </a:txBody>
                  <a:tcPr marL="193120" marR="115872" marT="115872" marB="115872">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83001194"/>
                  </a:ext>
                </a:extLst>
              </a:tr>
            </a:tbl>
          </a:graphicData>
        </a:graphic>
      </p:graphicFrame>
    </p:spTree>
    <p:extLst>
      <p:ext uri="{BB962C8B-B14F-4D97-AF65-F5344CB8AC3E}">
        <p14:creationId xmlns:p14="http://schemas.microsoft.com/office/powerpoint/2010/main" val="1533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19">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6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6B3B95C-640B-4C1E-B88A-A6ABC0E34DD9}"/>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Agenda 2030 </a:t>
            </a:r>
            <a:r>
              <a:rPr lang="el-GR">
                <a:solidFill>
                  <a:srgbClr val="FFFFFF"/>
                </a:solidFill>
              </a:rPr>
              <a:t>και Βραζιλία</a:t>
            </a:r>
            <a:r>
              <a:rPr lang="en-US">
                <a:solidFill>
                  <a:srgbClr val="FFFFFF"/>
                </a:solidFill>
              </a:rPr>
              <a:t> – </a:t>
            </a:r>
            <a:r>
              <a:rPr lang="el-GR">
                <a:solidFill>
                  <a:srgbClr val="FFFFFF"/>
                </a:solidFill>
              </a:rPr>
              <a:t>Στόχοι Βιώσιμης Ανάπτυξης</a:t>
            </a:r>
          </a:p>
        </p:txBody>
      </p:sp>
      <p:pic>
        <p:nvPicPr>
          <p:cNvPr id="115" name="Θέση περιεχομένου 8">
            <a:extLst>
              <a:ext uri="{FF2B5EF4-FFF2-40B4-BE49-F238E27FC236}">
                <a16:creationId xmlns:a16="http://schemas.microsoft.com/office/drawing/2014/main" id="{6C7C9FBF-1D17-495C-A744-B6C7B0415E84}"/>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4824" r="1" b="2070"/>
          <a:stretch/>
        </p:blipFill>
        <p:spPr>
          <a:xfrm>
            <a:off x="327547" y="321732"/>
            <a:ext cx="7058306" cy="4107393"/>
          </a:xfrm>
          <a:prstGeom prst="rect">
            <a:avLst/>
          </a:prstGeom>
        </p:spPr>
      </p:pic>
      <p:sp>
        <p:nvSpPr>
          <p:cNvPr id="125" name="Rectangle 121">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Content Placeholder 14">
            <a:extLst>
              <a:ext uri="{FF2B5EF4-FFF2-40B4-BE49-F238E27FC236}">
                <a16:creationId xmlns:a16="http://schemas.microsoft.com/office/drawing/2014/main" id="{020A2F25-A121-45C8-88AF-9FAEC434C962}"/>
              </a:ext>
            </a:extLst>
          </p:cNvPr>
          <p:cNvSpPr>
            <a:spLocks noGrp="1"/>
          </p:cNvSpPr>
          <p:nvPr>
            <p:ph idx="1"/>
          </p:nvPr>
        </p:nvSpPr>
        <p:spPr>
          <a:xfrm>
            <a:off x="7528840" y="321732"/>
            <a:ext cx="4335613" cy="6214534"/>
          </a:xfr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txBody>
          <a:bodyPr anchor="ctr">
            <a:normAutofit lnSpcReduction="10000"/>
          </a:bodyPr>
          <a:lstStyle/>
          <a:p>
            <a:r>
              <a:rPr lang="el-GR" sz="2000" dirty="0">
                <a:solidFill>
                  <a:srgbClr val="FFFFFF"/>
                </a:solidFill>
              </a:rPr>
              <a:t>Οι Στόχοι Βιώσιμης Ανάπτυξης (</a:t>
            </a:r>
            <a:r>
              <a:rPr lang="en-US" sz="2000" dirty="0">
                <a:solidFill>
                  <a:srgbClr val="FFFFFF"/>
                </a:solidFill>
              </a:rPr>
              <a:t>Sustainable Development Goals), </a:t>
            </a:r>
            <a:r>
              <a:rPr lang="el-GR" sz="2000" dirty="0">
                <a:solidFill>
                  <a:srgbClr val="FFFFFF"/>
                </a:solidFill>
              </a:rPr>
              <a:t>αποτελούν διάδοχο των Αναπτυξιακών Στόχων της Χιλιετίας, που τα Ηνωμένα Έθνη δεσμεύτηκαν να υλοποιήσουν μέχρι και το 2015. Επρόκειτο για στόχους που είχαν ως βασική προτεραιότητα την σημαντική πρόοδο προς την κατεύθυνση της φτώχειας. Οι ΑΣΧ αποτελούν μέχρι και σήμερα την πιο στιβαρή δήλωση διεθνούς δέσμευσης για τον τερματισμό της παγκόσμιας φτώχειας.</a:t>
            </a:r>
          </a:p>
          <a:p>
            <a:r>
              <a:rPr lang="el-GR" sz="2000" dirty="0">
                <a:solidFill>
                  <a:srgbClr val="FFFFFF"/>
                </a:solidFill>
              </a:rPr>
              <a:t>Οι </a:t>
            </a:r>
            <a:r>
              <a:rPr lang="en-US" sz="2000" dirty="0">
                <a:solidFill>
                  <a:srgbClr val="FFFFFF"/>
                </a:solidFill>
              </a:rPr>
              <a:t>SDGs </a:t>
            </a:r>
            <a:r>
              <a:rPr lang="el-GR" sz="2000" dirty="0">
                <a:solidFill>
                  <a:srgbClr val="FFFFFF"/>
                </a:solidFill>
              </a:rPr>
              <a:t>διατυπώνονται για πρώτη φορά στην έκθεση της Συνδιάσκεψης Προσωπικοτήτων  για την Αναπτυξιακή Ατζέντα τον Μάιο του 2013. Η σύσκεψη κατέληξε σε μία τολμηρή προσέγγιση που επρόκειτο να επηρεάσει σημαντικά την τελική μορφή της μετά-το-2015 ατζέντας.</a:t>
            </a:r>
          </a:p>
          <a:p>
            <a:pPr marL="0" indent="0">
              <a:buNone/>
            </a:pPr>
            <a:endParaRPr lang="en-US" sz="2000" dirty="0">
              <a:solidFill>
                <a:srgbClr val="FFFFFF"/>
              </a:solidFill>
            </a:endParaRPr>
          </a:p>
        </p:txBody>
      </p:sp>
      <p:sp>
        <p:nvSpPr>
          <p:cNvPr id="6" name="TextBox 5">
            <a:extLst>
              <a:ext uri="{FF2B5EF4-FFF2-40B4-BE49-F238E27FC236}">
                <a16:creationId xmlns:a16="http://schemas.microsoft.com/office/drawing/2014/main" id="{ADCD3417-A13F-484C-8B8A-5AB7F71D8388}"/>
              </a:ext>
            </a:extLst>
          </p:cNvPr>
          <p:cNvSpPr txBox="1"/>
          <p:nvPr/>
        </p:nvSpPr>
        <p:spPr>
          <a:xfrm>
            <a:off x="9322304" y="6870700"/>
            <a:ext cx="2869696" cy="200055"/>
          </a:xfrm>
          <a:prstGeom prst="rect">
            <a:avLst/>
          </a:prstGeom>
          <a:solidFill>
            <a:srgbClr val="000000"/>
          </a:solidFill>
        </p:spPr>
        <p:txBody>
          <a:bodyPr wrap="none" rtlCol="0">
            <a:spAutoFit/>
          </a:bodyPr>
          <a:lstStyle/>
          <a:p>
            <a:pPr algn="r">
              <a:spcAft>
                <a:spcPts val="600"/>
              </a:spcAft>
            </a:pPr>
            <a:r>
              <a:rPr lang="el-GR" sz="700">
                <a:solidFill>
                  <a:srgbClr val="FFFFFF"/>
                </a:solidFill>
                <a:hlinkClick r:id="rId4" tooltip="https://nl.wikipedia.org/wiki/Duurzame_ontwikkelingsdoelen">
                  <a:extLst>
                    <a:ext uri="{A12FA001-AC4F-418D-AE19-62706E023703}">
                      <ahyp:hlinkClr xmlns:ahyp="http://schemas.microsoft.com/office/drawing/2018/hyperlinkcolor" xmlns="" val="tx"/>
                    </a:ext>
                  </a:extLst>
                </a:hlinkClick>
              </a:rPr>
              <a:t>Αυτή η φωτογραφία</a:t>
            </a:r>
            <a:r>
              <a:rPr lang="el-GR" sz="700">
                <a:solidFill>
                  <a:srgbClr val="FFFFFF"/>
                </a:solidFill>
              </a:rPr>
              <a:t> από Άγνωστος συντάκτης με άδεια χρήσης </a:t>
            </a:r>
            <a:r>
              <a:rPr lang="el-GR"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l-GR" sz="700">
              <a:solidFill>
                <a:srgbClr val="FFFFFF"/>
              </a:solidFill>
            </a:endParaRPr>
          </a:p>
        </p:txBody>
      </p:sp>
      <p:sp>
        <p:nvSpPr>
          <p:cNvPr id="10" name="TextBox 9">
            <a:extLst>
              <a:ext uri="{FF2B5EF4-FFF2-40B4-BE49-F238E27FC236}">
                <a16:creationId xmlns:a16="http://schemas.microsoft.com/office/drawing/2014/main" id="{C0D444AC-C952-441D-940B-1CF13B7B2436}"/>
              </a:ext>
            </a:extLst>
          </p:cNvPr>
          <p:cNvSpPr txBox="1"/>
          <p:nvPr/>
        </p:nvSpPr>
        <p:spPr>
          <a:xfrm>
            <a:off x="4516158" y="4229070"/>
            <a:ext cx="2869695" cy="200055"/>
          </a:xfrm>
          <a:prstGeom prst="rect">
            <a:avLst/>
          </a:prstGeom>
          <a:solidFill>
            <a:srgbClr val="000000"/>
          </a:solidFill>
        </p:spPr>
        <p:txBody>
          <a:bodyPr wrap="none" rtlCol="0">
            <a:spAutoFit/>
          </a:bodyPr>
          <a:lstStyle/>
          <a:p>
            <a:pPr algn="r">
              <a:spcAft>
                <a:spcPts val="600"/>
              </a:spcAft>
            </a:pPr>
            <a:r>
              <a:rPr lang="el-GR" sz="700">
                <a:solidFill>
                  <a:srgbClr val="FFFFFF"/>
                </a:solidFill>
                <a:hlinkClick r:id="rId3" tooltip="https://commons.wikimedia.org/wiki/File:Sustainable_Development_Goals.jpg">
                  <a:extLst>
                    <a:ext uri="{A12FA001-AC4F-418D-AE19-62706E023703}">
                      <ahyp:hlinkClr xmlns:ahyp="http://schemas.microsoft.com/office/drawing/2018/hyperlinkcolor" xmlns="" val="tx"/>
                    </a:ext>
                  </a:extLst>
                </a:hlinkClick>
              </a:rPr>
              <a:t>Αυτή η φωτογραφία</a:t>
            </a:r>
            <a:r>
              <a:rPr lang="el-GR" sz="700">
                <a:solidFill>
                  <a:srgbClr val="FFFFFF"/>
                </a:solidFill>
              </a:rPr>
              <a:t> από Άγνωστος συντάκτης με άδεια χρήσης </a:t>
            </a:r>
            <a:r>
              <a:rPr lang="el-GR"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l-GR" sz="700">
              <a:solidFill>
                <a:srgbClr val="FFFFFF"/>
              </a:solidFill>
            </a:endParaRPr>
          </a:p>
        </p:txBody>
      </p:sp>
    </p:spTree>
    <p:extLst>
      <p:ext uri="{BB962C8B-B14F-4D97-AF65-F5344CB8AC3E}">
        <p14:creationId xmlns:p14="http://schemas.microsoft.com/office/powerpoint/2010/main" val="315849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εφημερίδα, κείμενο&#10;&#10;Η περιγραφή δημιουργήθηκε με πολύ υψηλή αξιοπιστία">
            <a:extLst>
              <a:ext uri="{FF2B5EF4-FFF2-40B4-BE49-F238E27FC236}">
                <a16:creationId xmlns:a16="http://schemas.microsoft.com/office/drawing/2014/main" id="{78E37FCD-8341-47DA-A168-511F5FE9EA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9091" r="9496" b="1"/>
          <a:stretch/>
        </p:blipFill>
        <p:spPr>
          <a:xfrm>
            <a:off x="20" y="10"/>
            <a:ext cx="12191980" cy="6857990"/>
          </a:xfrm>
          <a:prstGeom prst="rect">
            <a:avLst/>
          </a:prstGeom>
        </p:spPr>
      </p:pic>
      <p:sp>
        <p:nvSpPr>
          <p:cNvPr id="52" name="Rectangle 41">
            <a:extLst>
              <a:ext uri="{FF2B5EF4-FFF2-40B4-BE49-F238E27FC236}">
                <a16:creationId xmlns:a16="http://schemas.microsoft.com/office/drawing/2014/main" id="{724CD679-7405-4CD3-A92A-9469F279A5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67DBFB2-2823-4639-89EA-8EFDAC231BC4}"/>
              </a:ext>
            </a:extLst>
          </p:cNvPr>
          <p:cNvSpPr>
            <a:spLocks noGrp="1"/>
          </p:cNvSpPr>
          <p:nvPr>
            <p:ph type="title"/>
          </p:nvPr>
        </p:nvSpPr>
        <p:spPr>
          <a:xfrm>
            <a:off x="594805" y="640263"/>
            <a:ext cx="5221266" cy="1344975"/>
          </a:xfrm>
        </p:spPr>
        <p:txBody>
          <a:bodyPr>
            <a:normAutofit/>
          </a:bodyPr>
          <a:lstStyle/>
          <a:p>
            <a:r>
              <a:rPr lang="el-GR" sz="4000" dirty="0"/>
              <a:t>Ορισμός της </a:t>
            </a:r>
            <a:r>
              <a:rPr lang="en-US" sz="4000" dirty="0"/>
              <a:t>    </a:t>
            </a:r>
            <a:r>
              <a:rPr lang="el-GR" sz="4000" dirty="0"/>
              <a:t>Ανάπτυξης</a:t>
            </a:r>
          </a:p>
        </p:txBody>
      </p:sp>
      <p:sp>
        <p:nvSpPr>
          <p:cNvPr id="3" name="Θέση περιεχομένου 2">
            <a:extLst>
              <a:ext uri="{FF2B5EF4-FFF2-40B4-BE49-F238E27FC236}">
                <a16:creationId xmlns:a16="http://schemas.microsoft.com/office/drawing/2014/main" id="{50D76BD2-71E1-433D-B588-97A629A7BE28}"/>
              </a:ext>
            </a:extLst>
          </p:cNvPr>
          <p:cNvSpPr>
            <a:spLocks noGrp="1"/>
          </p:cNvSpPr>
          <p:nvPr>
            <p:ph idx="1"/>
          </p:nvPr>
        </p:nvSpPr>
        <p:spPr>
          <a:xfrm>
            <a:off x="594110" y="2121763"/>
            <a:ext cx="5235490" cy="3773010"/>
          </a:xfrm>
        </p:spPr>
        <p:txBody>
          <a:bodyPr>
            <a:normAutofit/>
          </a:bodyPr>
          <a:lstStyle/>
          <a:p>
            <a:r>
              <a:rPr lang="el-GR" sz="1500"/>
              <a:t>Με τον όρο </a:t>
            </a:r>
            <a:r>
              <a:rPr lang="el-GR" sz="1500" b="1"/>
              <a:t>«οικονομική ανάπτυξη», </a:t>
            </a:r>
            <a:r>
              <a:rPr lang="el-GR" sz="1500"/>
              <a:t>εννοούμε την σταδιακή αύξηση του κατά κεφαλήν εισοδήματος, τέτοιας, που επιτρέπει σε ένα έθνος να αυξάνει το προϊόν του με ρυθμούς ταχύτερους από αυτούς που αυξάνεται ο πληθυσμός του.</a:t>
            </a:r>
          </a:p>
          <a:p>
            <a:r>
              <a:rPr lang="el-GR" sz="1500"/>
              <a:t>Επαναπροσδιορισμός της έννοιας της Οικονομικής Ανάπτυξης στις </a:t>
            </a:r>
            <a:r>
              <a:rPr lang="el-GR" sz="1500" b="1"/>
              <a:t>αρχές του 1970 </a:t>
            </a:r>
            <a:r>
              <a:rPr lang="el-GR" sz="1500" b="1">
                <a:sym typeface="Wingdings" panose="05000000000000000000" pitchFamily="2" charset="2"/>
              </a:rPr>
              <a:t> </a:t>
            </a:r>
            <a:r>
              <a:rPr lang="el-GR" sz="1500">
                <a:sym typeface="Wingdings" panose="05000000000000000000" pitchFamily="2" charset="2"/>
              </a:rPr>
              <a:t>Η Οικονομική Ανάπτυξη σε όρους </a:t>
            </a:r>
            <a:r>
              <a:rPr lang="el-GR" sz="1500" b="1">
                <a:sym typeface="Wingdings" panose="05000000000000000000" pitchFamily="2" charset="2"/>
              </a:rPr>
              <a:t>μείωσης και εξαφάνισης της φτώχειας, της ανισότητας και της ανεργίας</a:t>
            </a:r>
            <a:r>
              <a:rPr lang="el-GR" sz="1500">
                <a:sym typeface="Wingdings" panose="05000000000000000000" pitchFamily="2" charset="2"/>
              </a:rPr>
              <a:t>, στο πλαίσιο μιας μεγεθυνόμενης οικονομίας. Ένα έθνος διανύει μία περίοδο ανάπτυξης, όταν στο σύνολό τους αυτές σταδιακά μειώνονται.</a:t>
            </a:r>
          </a:p>
          <a:p>
            <a:r>
              <a:rPr lang="el-GR" sz="1500" b="1">
                <a:sym typeface="Wingdings" panose="05000000000000000000" pitchFamily="2" charset="2"/>
              </a:rPr>
              <a:t>ΑΝΑΠΤΥΞΗ</a:t>
            </a:r>
            <a:r>
              <a:rPr lang="el-GR" sz="1500">
                <a:sym typeface="Wingdings" panose="05000000000000000000" pitchFamily="2" charset="2"/>
              </a:rPr>
              <a:t> Πολυδιάστατη διαδικασία που εμπλέκει τεράστιες αλλαγές σε κοινωνικές δομές,  </a:t>
            </a:r>
            <a:r>
              <a:rPr lang="el-GR" sz="1500" b="1">
                <a:sym typeface="Wingdings" panose="05000000000000000000" pitchFamily="2" charset="2"/>
              </a:rPr>
              <a:t>παράλληλα</a:t>
            </a:r>
            <a:r>
              <a:rPr lang="el-GR" sz="1500">
                <a:sym typeface="Wingdings" panose="05000000000000000000" pitchFamily="2" charset="2"/>
              </a:rPr>
              <a:t> με την επιτάχυνση της οικονομικής μεγέθυνσης, τη μείωση της ανισότητας και την εκρίζωση της φτώχειας.</a:t>
            </a:r>
          </a:p>
          <a:p>
            <a:endParaRPr lang="el-GR" sz="1500"/>
          </a:p>
        </p:txBody>
      </p:sp>
    </p:spTree>
    <p:extLst>
      <p:ext uri="{BB962C8B-B14F-4D97-AF65-F5344CB8AC3E}">
        <p14:creationId xmlns:p14="http://schemas.microsoft.com/office/powerpoint/2010/main" val="168773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B9EA76-494E-448F-94F2-6A1802243FA0}"/>
              </a:ext>
            </a:extLst>
          </p:cNvPr>
          <p:cNvSpPr>
            <a:spLocks noGrp="1"/>
          </p:cNvSpPr>
          <p:nvPr>
            <p:ph type="title"/>
          </p:nvPr>
        </p:nvSpPr>
        <p:spPr>
          <a:xfrm>
            <a:off x="838200" y="365125"/>
            <a:ext cx="10515600" cy="929103"/>
          </a:xfrm>
        </p:spPr>
        <p:txBody>
          <a:bodyPr/>
          <a:lstStyle/>
          <a:p>
            <a:endParaRPr lang="el-GR" dirty="0"/>
          </a:p>
        </p:txBody>
      </p:sp>
      <p:graphicFrame>
        <p:nvGraphicFramePr>
          <p:cNvPr id="14" name="Θέση περιεχομένου 13">
            <a:extLst>
              <a:ext uri="{FF2B5EF4-FFF2-40B4-BE49-F238E27FC236}">
                <a16:creationId xmlns:a16="http://schemas.microsoft.com/office/drawing/2014/main" id="{F46B6AD8-E7B6-448B-9ADD-5FA16A41BAD0}"/>
              </a:ext>
            </a:extLst>
          </p:cNvPr>
          <p:cNvGraphicFramePr>
            <a:graphicFrameLocks noGrp="1"/>
          </p:cNvGraphicFramePr>
          <p:nvPr>
            <p:ph idx="1"/>
            <p:extLst>
              <p:ext uri="{D42A27DB-BD31-4B8C-83A1-F6EECF244321}">
                <p14:modId xmlns:p14="http://schemas.microsoft.com/office/powerpoint/2010/main" val="347551196"/>
              </p:ext>
            </p:extLst>
          </p:nvPr>
        </p:nvGraphicFramePr>
        <p:xfrm>
          <a:off x="-98474" y="-18288"/>
          <a:ext cx="12295163" cy="6876288"/>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932736">
                  <a:extLst>
                    <a:ext uri="{9D8B030D-6E8A-4147-A177-3AD203B41FA5}">
                      <a16:colId xmlns:a16="http://schemas.microsoft.com/office/drawing/2014/main" val="198625377"/>
                    </a:ext>
                  </a:extLst>
                </a:gridCol>
                <a:gridCol w="1153999">
                  <a:extLst>
                    <a:ext uri="{9D8B030D-6E8A-4147-A177-3AD203B41FA5}">
                      <a16:colId xmlns:a16="http://schemas.microsoft.com/office/drawing/2014/main" val="858558384"/>
                    </a:ext>
                  </a:extLst>
                </a:gridCol>
                <a:gridCol w="1531153">
                  <a:extLst>
                    <a:ext uri="{9D8B030D-6E8A-4147-A177-3AD203B41FA5}">
                      <a16:colId xmlns:a16="http://schemas.microsoft.com/office/drawing/2014/main" val="1558473316"/>
                    </a:ext>
                  </a:extLst>
                </a:gridCol>
                <a:gridCol w="989266">
                  <a:extLst>
                    <a:ext uri="{9D8B030D-6E8A-4147-A177-3AD203B41FA5}">
                      <a16:colId xmlns:a16="http://schemas.microsoft.com/office/drawing/2014/main" val="357936762"/>
                    </a:ext>
                  </a:extLst>
                </a:gridCol>
                <a:gridCol w="1088193">
                  <a:extLst>
                    <a:ext uri="{9D8B030D-6E8A-4147-A177-3AD203B41FA5}">
                      <a16:colId xmlns:a16="http://schemas.microsoft.com/office/drawing/2014/main" val="30137775"/>
                    </a:ext>
                  </a:extLst>
                </a:gridCol>
                <a:gridCol w="961001">
                  <a:extLst>
                    <a:ext uri="{9D8B030D-6E8A-4147-A177-3AD203B41FA5}">
                      <a16:colId xmlns:a16="http://schemas.microsoft.com/office/drawing/2014/main" val="68385804"/>
                    </a:ext>
                  </a:extLst>
                </a:gridCol>
                <a:gridCol w="961001">
                  <a:extLst>
                    <a:ext uri="{9D8B030D-6E8A-4147-A177-3AD203B41FA5}">
                      <a16:colId xmlns:a16="http://schemas.microsoft.com/office/drawing/2014/main" val="1891963506"/>
                    </a:ext>
                  </a:extLst>
                </a:gridCol>
                <a:gridCol w="1059934">
                  <a:extLst>
                    <a:ext uri="{9D8B030D-6E8A-4147-A177-3AD203B41FA5}">
                      <a16:colId xmlns:a16="http://schemas.microsoft.com/office/drawing/2014/main" val="2208142371"/>
                    </a:ext>
                  </a:extLst>
                </a:gridCol>
                <a:gridCol w="1110426">
                  <a:extLst>
                    <a:ext uri="{9D8B030D-6E8A-4147-A177-3AD203B41FA5}">
                      <a16:colId xmlns:a16="http://schemas.microsoft.com/office/drawing/2014/main" val="389120467"/>
                    </a:ext>
                  </a:extLst>
                </a:gridCol>
                <a:gridCol w="1223107">
                  <a:extLst>
                    <a:ext uri="{9D8B030D-6E8A-4147-A177-3AD203B41FA5}">
                      <a16:colId xmlns:a16="http://schemas.microsoft.com/office/drawing/2014/main" val="3675383217"/>
                    </a:ext>
                  </a:extLst>
                </a:gridCol>
                <a:gridCol w="1284347">
                  <a:extLst>
                    <a:ext uri="{9D8B030D-6E8A-4147-A177-3AD203B41FA5}">
                      <a16:colId xmlns:a16="http://schemas.microsoft.com/office/drawing/2014/main" val="3486217071"/>
                    </a:ext>
                  </a:extLst>
                </a:gridCol>
              </a:tblGrid>
              <a:tr h="2079224">
                <a:tc>
                  <a:txBody>
                    <a:bodyPr/>
                    <a:lstStyle/>
                    <a:p>
                      <a:r>
                        <a:rPr lang="en-US" sz="1300" dirty="0"/>
                        <a:t>COUNTRY</a:t>
                      </a:r>
                      <a:endParaRPr lang="el-GR"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mn-lt"/>
                          <a:ea typeface="+mn-ea"/>
                          <a:cs typeface="+mn-cs"/>
                        </a:rPr>
                        <a:t>SDG 1 - (%) of  population living in extreme poverty ( &lt; $1.25 per day)</a:t>
                      </a:r>
                      <a:endParaRPr kumimoji="0" lang="el-GR" sz="1300" b="1" i="0" u="none" strike="noStrike" kern="1200" cap="none" spc="0" normalizeH="0" baseline="0" noProof="0" dirty="0">
                        <a:ln>
                          <a:noFill/>
                        </a:ln>
                        <a:solidFill>
                          <a:prstClr val="white"/>
                        </a:solidFill>
                        <a:effectLst/>
                        <a:uLnTx/>
                        <a:uFillTx/>
                        <a:latin typeface="+mn-lt"/>
                        <a:ea typeface="+mn-ea"/>
                        <a:cs typeface="+mn-cs"/>
                      </a:endParaRPr>
                    </a:p>
                    <a:p>
                      <a:endParaRPr lang="el-GR" sz="1300" dirty="0"/>
                    </a:p>
                  </a:txBody>
                  <a:tcPr/>
                </a:tc>
                <a:tc>
                  <a:txBody>
                    <a:bodyPr/>
                    <a:lstStyle/>
                    <a:p>
                      <a:r>
                        <a:rPr lang="en-US" sz="1300" dirty="0"/>
                        <a:t>SDG 2 – Undernourishment in the population (%)</a:t>
                      </a:r>
                      <a:endParaRPr lang="el-GR" sz="1300" dirty="0"/>
                    </a:p>
                  </a:txBody>
                  <a:tcPr/>
                </a:tc>
                <a:tc>
                  <a:txBody>
                    <a:bodyPr/>
                    <a:lstStyle/>
                    <a:p>
                      <a:r>
                        <a:rPr lang="en-US" sz="1300" dirty="0"/>
                        <a:t>SDG 3 </a:t>
                      </a:r>
                    </a:p>
                    <a:p>
                      <a:r>
                        <a:rPr lang="en-US" sz="1300" dirty="0"/>
                        <a:t>Maternal</a:t>
                      </a:r>
                    </a:p>
                    <a:p>
                      <a:r>
                        <a:rPr lang="en-US" sz="1300" dirty="0"/>
                        <a:t>Mortality</a:t>
                      </a:r>
                    </a:p>
                    <a:p>
                      <a:r>
                        <a:rPr lang="en-US" sz="1300" dirty="0"/>
                        <a:t>(per 100,000</a:t>
                      </a:r>
                    </a:p>
                    <a:p>
                      <a:r>
                        <a:rPr lang="en-US" sz="1300" dirty="0"/>
                        <a:t>live births)</a:t>
                      </a:r>
                      <a:endParaRPr lang="el-GR" sz="1300" dirty="0"/>
                    </a:p>
                  </a:txBody>
                  <a:tcPr/>
                </a:tc>
                <a:tc>
                  <a:txBody>
                    <a:bodyPr/>
                    <a:lstStyle/>
                    <a:p>
                      <a:r>
                        <a:rPr lang="en-US" sz="1300" dirty="0"/>
                        <a:t>SDG 3</a:t>
                      </a:r>
                    </a:p>
                    <a:p>
                      <a:r>
                        <a:rPr lang="en-US" sz="1300" dirty="0"/>
                        <a:t>Under five mortality rate</a:t>
                      </a:r>
                    </a:p>
                    <a:p>
                      <a:r>
                        <a:rPr lang="en-US" sz="1300" dirty="0"/>
                        <a:t>(probability of dying by age 5 per 1000 live births)</a:t>
                      </a:r>
                      <a:endParaRPr lang="el-GR" sz="1300" dirty="0"/>
                    </a:p>
                  </a:txBody>
                  <a:tcPr/>
                </a:tc>
                <a:tc>
                  <a:txBody>
                    <a:bodyPr/>
                    <a:lstStyle/>
                    <a:p>
                      <a:r>
                        <a:rPr lang="en-US" sz="1300" dirty="0"/>
                        <a:t>SDG 4</a:t>
                      </a:r>
                    </a:p>
                    <a:p>
                      <a:r>
                        <a:rPr lang="en-US" sz="1300" dirty="0"/>
                        <a:t>(%) of students’ enrollment  at the university</a:t>
                      </a:r>
                      <a:endParaRPr lang="el-GR" sz="1300" dirty="0"/>
                    </a:p>
                  </a:txBody>
                  <a:tcPr/>
                </a:tc>
                <a:tc>
                  <a:txBody>
                    <a:bodyPr/>
                    <a:lstStyle/>
                    <a:p>
                      <a:r>
                        <a:rPr lang="en-US" sz="1300" dirty="0"/>
                        <a:t>SDG 6</a:t>
                      </a:r>
                    </a:p>
                    <a:p>
                      <a:r>
                        <a:rPr lang="en-US" sz="1300" dirty="0"/>
                        <a:t>(%) of population using at least basic drinking-water services</a:t>
                      </a:r>
                      <a:endParaRPr lang="el-GR" sz="1300" dirty="0"/>
                    </a:p>
                  </a:txBody>
                  <a:tcPr/>
                </a:tc>
                <a:tc>
                  <a:txBody>
                    <a:bodyPr/>
                    <a:lstStyle/>
                    <a:p>
                      <a:r>
                        <a:rPr lang="en-US" sz="1300" dirty="0"/>
                        <a:t>SDG 6</a:t>
                      </a:r>
                    </a:p>
                    <a:p>
                      <a:r>
                        <a:rPr lang="en-US" sz="1300" dirty="0"/>
                        <a:t>(%) of population using at least basic sanitation services</a:t>
                      </a:r>
                      <a:endParaRPr lang="el-GR" sz="1300" dirty="0"/>
                    </a:p>
                  </a:txBody>
                  <a:tcPr/>
                </a:tc>
                <a:tc>
                  <a:txBody>
                    <a:bodyPr/>
                    <a:lstStyle/>
                    <a:p>
                      <a:r>
                        <a:rPr lang="en-US" sz="1300" dirty="0"/>
                        <a:t>SDG 7</a:t>
                      </a:r>
                    </a:p>
                    <a:p>
                      <a:r>
                        <a:rPr lang="en-US" sz="1300" dirty="0"/>
                        <a:t>(%) of population who have access to electricity</a:t>
                      </a:r>
                      <a:endParaRPr lang="el-GR" sz="1300" dirty="0"/>
                    </a:p>
                  </a:txBody>
                  <a:tcPr/>
                </a:tc>
                <a:tc>
                  <a:txBody>
                    <a:bodyPr/>
                    <a:lstStyle/>
                    <a:p>
                      <a:r>
                        <a:rPr lang="en-US" sz="1300" dirty="0"/>
                        <a:t>SDG 7</a:t>
                      </a:r>
                    </a:p>
                    <a:p>
                      <a:r>
                        <a:rPr lang="en-US" sz="1300" dirty="0"/>
                        <a:t>(%) of renewable energy</a:t>
                      </a:r>
                      <a:endParaRPr lang="el-GR" sz="1300" dirty="0"/>
                    </a:p>
                  </a:txBody>
                  <a:tcPr/>
                </a:tc>
                <a:tc>
                  <a:txBody>
                    <a:bodyPr/>
                    <a:lstStyle/>
                    <a:p>
                      <a:r>
                        <a:rPr lang="en-US" sz="1300" dirty="0"/>
                        <a:t>SDG 8</a:t>
                      </a:r>
                    </a:p>
                    <a:p>
                      <a:r>
                        <a:rPr lang="en-US" sz="1300" dirty="0"/>
                        <a:t>Unemployment rate (%)</a:t>
                      </a:r>
                      <a:endParaRPr lang="el-GR" sz="1300" dirty="0"/>
                    </a:p>
                  </a:txBody>
                  <a:tcPr/>
                </a:tc>
                <a:extLst>
                  <a:ext uri="{0D108BD9-81ED-4DB2-BD59-A6C34878D82A}">
                    <a16:rowId xmlns:a16="http://schemas.microsoft.com/office/drawing/2014/main" val="2924261451"/>
                  </a:ext>
                </a:extLst>
              </a:tr>
              <a:tr h="420795">
                <a:tc>
                  <a:txBody>
                    <a:bodyPr/>
                    <a:lstStyle/>
                    <a:p>
                      <a:r>
                        <a:rPr lang="en-US" sz="1300" dirty="0"/>
                        <a:t>Angola</a:t>
                      </a:r>
                      <a:endParaRPr lang="el-GR" sz="1300" dirty="0"/>
                    </a:p>
                  </a:txBody>
                  <a:tcPr/>
                </a:tc>
                <a:tc>
                  <a:txBody>
                    <a:bodyPr/>
                    <a:lstStyle/>
                    <a:p>
                      <a:r>
                        <a:rPr lang="en-US" sz="1300" dirty="0"/>
                        <a:t>30.6</a:t>
                      </a:r>
                      <a:endParaRPr lang="el-GR" sz="1300" dirty="0"/>
                    </a:p>
                  </a:txBody>
                  <a:tcPr/>
                </a:tc>
                <a:tc>
                  <a:txBody>
                    <a:bodyPr/>
                    <a:lstStyle/>
                    <a:p>
                      <a:r>
                        <a:rPr lang="en-US" sz="1300" dirty="0"/>
                        <a:t>14</a:t>
                      </a:r>
                      <a:endParaRPr lang="el-GR" sz="1300" dirty="0"/>
                    </a:p>
                  </a:txBody>
                  <a:tcPr/>
                </a:tc>
                <a:tc>
                  <a:txBody>
                    <a:bodyPr/>
                    <a:lstStyle/>
                    <a:p>
                      <a:r>
                        <a:rPr lang="en-US" sz="1300" dirty="0"/>
                        <a:t>477</a:t>
                      </a:r>
                      <a:endParaRPr lang="el-GR" sz="1300" dirty="0"/>
                    </a:p>
                  </a:txBody>
                  <a:tcPr/>
                </a:tc>
                <a:tc>
                  <a:txBody>
                    <a:bodyPr/>
                    <a:lstStyle/>
                    <a:p>
                      <a:r>
                        <a:rPr lang="en-US" sz="1300" dirty="0"/>
                        <a:t>81.1</a:t>
                      </a:r>
                      <a:endParaRPr lang="el-GR" sz="1300" dirty="0"/>
                    </a:p>
                  </a:txBody>
                  <a:tcPr/>
                </a:tc>
                <a:tc>
                  <a:txBody>
                    <a:bodyPr/>
                    <a:lstStyle/>
                    <a:p>
                      <a:r>
                        <a:rPr lang="en-US" sz="1300" dirty="0"/>
                        <a:t>8.5</a:t>
                      </a:r>
                      <a:endParaRPr lang="el-GR" sz="1300" dirty="0"/>
                    </a:p>
                  </a:txBody>
                  <a:tcPr/>
                </a:tc>
                <a:tc>
                  <a:txBody>
                    <a:bodyPr/>
                    <a:lstStyle/>
                    <a:p>
                      <a:r>
                        <a:rPr lang="en-US" sz="1300" dirty="0"/>
                        <a:t>41</a:t>
                      </a:r>
                      <a:endParaRPr lang="el-GR" sz="1300" dirty="0"/>
                    </a:p>
                  </a:txBody>
                  <a:tcPr/>
                </a:tc>
                <a:tc>
                  <a:txBody>
                    <a:bodyPr/>
                    <a:lstStyle/>
                    <a:p>
                      <a:r>
                        <a:rPr lang="en-US" sz="1300" dirty="0"/>
                        <a:t>39</a:t>
                      </a:r>
                      <a:endParaRPr lang="el-GR" sz="1300" dirty="0"/>
                    </a:p>
                  </a:txBody>
                  <a:tcPr/>
                </a:tc>
                <a:tc>
                  <a:txBody>
                    <a:bodyPr/>
                    <a:lstStyle/>
                    <a:p>
                      <a:r>
                        <a:rPr lang="en-US" sz="1300" dirty="0"/>
                        <a:t>41</a:t>
                      </a:r>
                      <a:endParaRPr lang="el-GR" sz="1300" dirty="0"/>
                    </a:p>
                  </a:txBody>
                  <a:tcPr/>
                </a:tc>
                <a:tc>
                  <a:txBody>
                    <a:bodyPr/>
                    <a:lstStyle/>
                    <a:p>
                      <a:r>
                        <a:rPr lang="en-US" sz="1300" dirty="0"/>
                        <a:t>50</a:t>
                      </a:r>
                      <a:endParaRPr lang="el-GR" sz="1300" dirty="0"/>
                    </a:p>
                  </a:txBody>
                  <a:tcPr/>
                </a:tc>
                <a:tc>
                  <a:txBody>
                    <a:bodyPr/>
                    <a:lstStyle/>
                    <a:p>
                      <a:r>
                        <a:rPr lang="en-US" sz="1300" dirty="0"/>
                        <a:t>20.0</a:t>
                      </a:r>
                      <a:endParaRPr lang="el-GR" sz="1300" dirty="0"/>
                    </a:p>
                  </a:txBody>
                  <a:tcPr/>
                </a:tc>
                <a:extLst>
                  <a:ext uri="{0D108BD9-81ED-4DB2-BD59-A6C34878D82A}">
                    <a16:rowId xmlns:a16="http://schemas.microsoft.com/office/drawing/2014/main" val="2733381705"/>
                  </a:ext>
                </a:extLst>
              </a:tr>
              <a:tr h="420795">
                <a:tc>
                  <a:txBody>
                    <a:bodyPr/>
                    <a:lstStyle/>
                    <a:p>
                      <a:r>
                        <a:rPr lang="en-US" sz="1300" dirty="0"/>
                        <a:t>Australia</a:t>
                      </a:r>
                      <a:endParaRPr lang="el-GR" sz="1300" dirty="0"/>
                    </a:p>
                  </a:txBody>
                  <a:tcPr/>
                </a:tc>
                <a:tc>
                  <a:txBody>
                    <a:bodyPr/>
                    <a:lstStyle/>
                    <a:p>
                      <a:r>
                        <a:rPr lang="en-US" sz="1300" dirty="0"/>
                        <a:t>0.1</a:t>
                      </a:r>
                      <a:endParaRPr lang="el-GR" sz="1300" dirty="0"/>
                    </a:p>
                  </a:txBody>
                  <a:tcPr/>
                </a:tc>
                <a:tc>
                  <a:txBody>
                    <a:bodyPr/>
                    <a:lstStyle/>
                    <a:p>
                      <a:r>
                        <a:rPr lang="en-US" sz="1300" dirty="0"/>
                        <a:t>2.5</a:t>
                      </a:r>
                      <a:endParaRPr lang="el-GR" sz="1300" dirty="0"/>
                    </a:p>
                  </a:txBody>
                  <a:tcPr/>
                </a:tc>
                <a:tc>
                  <a:txBody>
                    <a:bodyPr/>
                    <a:lstStyle/>
                    <a:p>
                      <a:r>
                        <a:rPr lang="en-US" sz="1300" dirty="0"/>
                        <a:t>6</a:t>
                      </a:r>
                      <a:endParaRPr lang="el-GR" sz="1300" dirty="0"/>
                    </a:p>
                  </a:txBody>
                  <a:tcPr/>
                </a:tc>
                <a:tc>
                  <a:txBody>
                    <a:bodyPr/>
                    <a:lstStyle/>
                    <a:p>
                      <a:r>
                        <a:rPr lang="en-US" sz="1300" dirty="0"/>
                        <a:t>3.5</a:t>
                      </a:r>
                      <a:endParaRPr lang="el-GR" sz="1300" dirty="0"/>
                    </a:p>
                  </a:txBody>
                  <a:tcPr/>
                </a:tc>
                <a:tc>
                  <a:txBody>
                    <a:bodyPr/>
                    <a:lstStyle/>
                    <a:p>
                      <a:r>
                        <a:rPr lang="en-US" sz="1300" dirty="0"/>
                        <a:t>121.8</a:t>
                      </a:r>
                      <a:endParaRPr lang="el-GR" sz="1300" dirty="0"/>
                    </a:p>
                  </a:txBody>
                  <a:tcPr/>
                </a:tc>
                <a:tc>
                  <a:txBody>
                    <a:bodyPr/>
                    <a:lstStyle/>
                    <a:p>
                      <a:r>
                        <a:rPr lang="en-US" sz="1300" dirty="0"/>
                        <a:t>100</a:t>
                      </a:r>
                      <a:endParaRPr lang="el-GR" sz="1300" dirty="0"/>
                    </a:p>
                  </a:txBody>
                  <a:tcPr/>
                </a:tc>
                <a:tc>
                  <a:txBody>
                    <a:bodyPr/>
                    <a:lstStyle/>
                    <a:p>
                      <a:r>
                        <a:rPr lang="en-US" sz="1300" dirty="0"/>
                        <a:t>100</a:t>
                      </a:r>
                      <a:endParaRPr lang="el-GR" sz="1300" dirty="0"/>
                    </a:p>
                  </a:txBody>
                  <a:tcPr/>
                </a:tc>
                <a:tc>
                  <a:txBody>
                    <a:bodyPr/>
                    <a:lstStyle/>
                    <a:p>
                      <a:r>
                        <a:rPr lang="en-US" sz="1300" dirty="0"/>
                        <a:t>100</a:t>
                      </a:r>
                      <a:endParaRPr lang="el-GR" sz="1300" dirty="0"/>
                    </a:p>
                  </a:txBody>
                  <a:tcPr/>
                </a:tc>
                <a:tc>
                  <a:txBody>
                    <a:bodyPr/>
                    <a:lstStyle/>
                    <a:p>
                      <a:r>
                        <a:rPr lang="en-US" sz="1300" dirty="0"/>
                        <a:t>9</a:t>
                      </a:r>
                      <a:endParaRPr lang="el-GR" sz="1300" dirty="0"/>
                    </a:p>
                  </a:txBody>
                  <a:tcPr/>
                </a:tc>
                <a:tc>
                  <a:txBody>
                    <a:bodyPr/>
                    <a:lstStyle/>
                    <a:p>
                      <a:r>
                        <a:rPr lang="en-US" sz="1300" dirty="0"/>
                        <a:t>5.3</a:t>
                      </a:r>
                      <a:endParaRPr lang="el-GR" sz="1300" dirty="0"/>
                    </a:p>
                  </a:txBody>
                  <a:tcPr/>
                </a:tc>
                <a:extLst>
                  <a:ext uri="{0D108BD9-81ED-4DB2-BD59-A6C34878D82A}">
                    <a16:rowId xmlns:a16="http://schemas.microsoft.com/office/drawing/2014/main" val="404924061"/>
                  </a:ext>
                </a:extLst>
              </a:tr>
              <a:tr h="420795">
                <a:tc>
                  <a:txBody>
                    <a:bodyPr/>
                    <a:lstStyle/>
                    <a:p>
                      <a:r>
                        <a:rPr lang="en-US" sz="1300" b="1" dirty="0"/>
                        <a:t>Brazil</a:t>
                      </a:r>
                      <a:endParaRPr lang="el-GR" sz="1300" b="1" dirty="0"/>
                    </a:p>
                  </a:txBody>
                  <a:tcPr/>
                </a:tc>
                <a:tc>
                  <a:txBody>
                    <a:bodyPr/>
                    <a:lstStyle/>
                    <a:p>
                      <a:r>
                        <a:rPr lang="en-US" sz="1300" b="1" dirty="0"/>
                        <a:t>2.9</a:t>
                      </a:r>
                      <a:endParaRPr lang="el-GR" sz="1300" b="1" dirty="0"/>
                    </a:p>
                  </a:txBody>
                  <a:tcPr/>
                </a:tc>
                <a:tc>
                  <a:txBody>
                    <a:bodyPr/>
                    <a:lstStyle/>
                    <a:p>
                      <a:r>
                        <a:rPr lang="en-US" sz="1300" b="1" dirty="0"/>
                        <a:t>2.5</a:t>
                      </a:r>
                      <a:endParaRPr lang="el-GR" sz="1300" b="1" dirty="0"/>
                    </a:p>
                  </a:txBody>
                  <a:tcPr/>
                </a:tc>
                <a:tc>
                  <a:txBody>
                    <a:bodyPr/>
                    <a:lstStyle/>
                    <a:p>
                      <a:r>
                        <a:rPr lang="en-US" sz="1300" b="1" dirty="0"/>
                        <a:t>44</a:t>
                      </a:r>
                      <a:endParaRPr lang="el-GR" sz="1300" b="1" dirty="0"/>
                    </a:p>
                  </a:txBody>
                  <a:tcPr/>
                </a:tc>
                <a:tc>
                  <a:txBody>
                    <a:bodyPr/>
                    <a:lstStyle/>
                    <a:p>
                      <a:r>
                        <a:rPr lang="en-US" sz="1300" b="1" dirty="0"/>
                        <a:t>14.8</a:t>
                      </a:r>
                      <a:endParaRPr lang="el-GR" sz="1300" b="1" dirty="0"/>
                    </a:p>
                  </a:txBody>
                  <a:tcPr/>
                </a:tc>
                <a:tc>
                  <a:txBody>
                    <a:bodyPr/>
                    <a:lstStyle/>
                    <a:p>
                      <a:r>
                        <a:rPr lang="en-US" sz="1300" b="1" dirty="0"/>
                        <a:t>50.4</a:t>
                      </a:r>
                      <a:endParaRPr lang="el-GR" sz="1300" b="1" dirty="0"/>
                    </a:p>
                  </a:txBody>
                  <a:tcPr/>
                </a:tc>
                <a:tc>
                  <a:txBody>
                    <a:bodyPr/>
                    <a:lstStyle/>
                    <a:p>
                      <a:r>
                        <a:rPr lang="en-US" sz="1300" b="1" dirty="0"/>
                        <a:t>97</a:t>
                      </a:r>
                      <a:endParaRPr lang="el-GR" sz="1300" b="1" dirty="0"/>
                    </a:p>
                  </a:txBody>
                  <a:tcPr/>
                </a:tc>
                <a:tc>
                  <a:txBody>
                    <a:bodyPr/>
                    <a:lstStyle/>
                    <a:p>
                      <a:r>
                        <a:rPr lang="en-US" sz="1300" b="1" dirty="0"/>
                        <a:t>86</a:t>
                      </a:r>
                      <a:endParaRPr lang="el-GR" sz="1300" b="1" dirty="0"/>
                    </a:p>
                  </a:txBody>
                  <a:tcPr/>
                </a:tc>
                <a:tc>
                  <a:txBody>
                    <a:bodyPr/>
                    <a:lstStyle/>
                    <a:p>
                      <a:r>
                        <a:rPr lang="en-US" sz="1300" b="1" dirty="0"/>
                        <a:t>100</a:t>
                      </a:r>
                      <a:endParaRPr lang="el-GR" sz="1300" b="1" dirty="0"/>
                    </a:p>
                  </a:txBody>
                  <a:tcPr/>
                </a:tc>
                <a:tc>
                  <a:txBody>
                    <a:bodyPr/>
                    <a:lstStyle/>
                    <a:p>
                      <a:r>
                        <a:rPr lang="en-US" sz="1300" b="1" dirty="0"/>
                        <a:t>44</a:t>
                      </a:r>
                      <a:endParaRPr lang="el-GR" sz="1300" b="1" dirty="0"/>
                    </a:p>
                  </a:txBody>
                  <a:tcPr/>
                </a:tc>
                <a:tc>
                  <a:txBody>
                    <a:bodyPr/>
                    <a:lstStyle/>
                    <a:p>
                      <a:r>
                        <a:rPr lang="en-US" sz="1300" b="1" dirty="0"/>
                        <a:t>13.1</a:t>
                      </a:r>
                      <a:endParaRPr lang="el-GR" sz="1300" b="1" dirty="0"/>
                    </a:p>
                  </a:txBody>
                  <a:tcPr/>
                </a:tc>
                <a:extLst>
                  <a:ext uri="{0D108BD9-81ED-4DB2-BD59-A6C34878D82A}">
                    <a16:rowId xmlns:a16="http://schemas.microsoft.com/office/drawing/2014/main" val="1404422890"/>
                  </a:ext>
                </a:extLst>
              </a:tr>
              <a:tr h="420795">
                <a:tc>
                  <a:txBody>
                    <a:bodyPr/>
                    <a:lstStyle/>
                    <a:p>
                      <a:r>
                        <a:rPr lang="en-US" sz="1300" dirty="0"/>
                        <a:t>China</a:t>
                      </a:r>
                      <a:endParaRPr lang="el-GR" sz="1300" dirty="0"/>
                    </a:p>
                  </a:txBody>
                  <a:tcPr/>
                </a:tc>
                <a:tc>
                  <a:txBody>
                    <a:bodyPr/>
                    <a:lstStyle/>
                    <a:p>
                      <a:r>
                        <a:rPr lang="en-US" sz="1300" dirty="0"/>
                        <a:t>0.4</a:t>
                      </a:r>
                      <a:endParaRPr lang="el-GR" sz="1300" dirty="0"/>
                    </a:p>
                  </a:txBody>
                  <a:tcPr/>
                </a:tc>
                <a:tc>
                  <a:txBody>
                    <a:bodyPr/>
                    <a:lstStyle/>
                    <a:p>
                      <a:r>
                        <a:rPr lang="en-US" sz="1300" dirty="0"/>
                        <a:t>9.6</a:t>
                      </a:r>
                      <a:endParaRPr lang="el-GR" sz="1300" dirty="0"/>
                    </a:p>
                  </a:txBody>
                  <a:tcPr/>
                </a:tc>
                <a:tc>
                  <a:txBody>
                    <a:bodyPr/>
                    <a:lstStyle/>
                    <a:p>
                      <a:r>
                        <a:rPr lang="en-US" sz="1300" dirty="0"/>
                        <a:t>27</a:t>
                      </a:r>
                      <a:endParaRPr lang="el-GR" sz="1300" dirty="0"/>
                    </a:p>
                  </a:txBody>
                  <a:tcPr/>
                </a:tc>
                <a:tc>
                  <a:txBody>
                    <a:bodyPr/>
                    <a:lstStyle/>
                    <a:p>
                      <a:r>
                        <a:rPr lang="en-US" sz="1300" dirty="0"/>
                        <a:t>123.2</a:t>
                      </a:r>
                      <a:endParaRPr lang="el-GR" sz="1300" dirty="0"/>
                    </a:p>
                  </a:txBody>
                  <a:tcPr/>
                </a:tc>
                <a:tc>
                  <a:txBody>
                    <a:bodyPr/>
                    <a:lstStyle/>
                    <a:p>
                      <a:r>
                        <a:rPr lang="en-US" sz="1300" dirty="0"/>
                        <a:t>51</a:t>
                      </a:r>
                      <a:endParaRPr lang="el-GR" sz="1300" dirty="0"/>
                    </a:p>
                  </a:txBody>
                  <a:tcPr/>
                </a:tc>
                <a:tc>
                  <a:txBody>
                    <a:bodyPr/>
                    <a:lstStyle/>
                    <a:p>
                      <a:r>
                        <a:rPr lang="en-US" sz="1300" dirty="0"/>
                        <a:t>96</a:t>
                      </a:r>
                      <a:endParaRPr lang="el-GR" sz="1300" dirty="0"/>
                    </a:p>
                  </a:txBody>
                  <a:tcPr/>
                </a:tc>
                <a:tc>
                  <a:txBody>
                    <a:bodyPr/>
                    <a:lstStyle/>
                    <a:p>
                      <a:r>
                        <a:rPr lang="en-US" sz="1300" dirty="0"/>
                        <a:t>75</a:t>
                      </a:r>
                      <a:endParaRPr lang="el-GR" sz="1300" dirty="0"/>
                    </a:p>
                  </a:txBody>
                  <a:tcPr/>
                </a:tc>
                <a:tc>
                  <a:txBody>
                    <a:bodyPr/>
                    <a:lstStyle/>
                    <a:p>
                      <a:r>
                        <a:rPr lang="en-US" sz="1300" dirty="0"/>
                        <a:t>100</a:t>
                      </a:r>
                      <a:endParaRPr lang="el-GR" sz="1300" dirty="0"/>
                    </a:p>
                  </a:txBody>
                  <a:tcPr/>
                </a:tc>
                <a:tc>
                  <a:txBody>
                    <a:bodyPr/>
                    <a:lstStyle/>
                    <a:p>
                      <a:r>
                        <a:rPr lang="en-US" sz="1300" dirty="0"/>
                        <a:t>12</a:t>
                      </a:r>
                      <a:endParaRPr lang="el-GR" sz="1300" dirty="0"/>
                    </a:p>
                  </a:txBody>
                  <a:tcPr/>
                </a:tc>
                <a:tc>
                  <a:txBody>
                    <a:bodyPr/>
                    <a:lstStyle/>
                    <a:p>
                      <a:r>
                        <a:rPr lang="en-US" sz="1300" dirty="0"/>
                        <a:t>3.9</a:t>
                      </a:r>
                      <a:endParaRPr lang="el-GR" sz="1300" dirty="0"/>
                    </a:p>
                  </a:txBody>
                  <a:tcPr/>
                </a:tc>
                <a:extLst>
                  <a:ext uri="{0D108BD9-81ED-4DB2-BD59-A6C34878D82A}">
                    <a16:rowId xmlns:a16="http://schemas.microsoft.com/office/drawing/2014/main" val="3264401414"/>
                  </a:ext>
                </a:extLst>
              </a:tr>
              <a:tr h="420795">
                <a:tc>
                  <a:txBody>
                    <a:bodyPr/>
                    <a:lstStyle/>
                    <a:p>
                      <a:r>
                        <a:rPr lang="en-US" sz="1300" dirty="0"/>
                        <a:t>Haiti</a:t>
                      </a:r>
                      <a:endParaRPr lang="el-GR" sz="1300" dirty="0"/>
                    </a:p>
                  </a:txBody>
                  <a:tcPr/>
                </a:tc>
                <a:tc>
                  <a:txBody>
                    <a:bodyPr/>
                    <a:lstStyle/>
                    <a:p>
                      <a:r>
                        <a:rPr lang="en-US" sz="1300" dirty="0"/>
                        <a:t>23.6</a:t>
                      </a:r>
                      <a:endParaRPr lang="el-GR" sz="1300" dirty="0"/>
                    </a:p>
                  </a:txBody>
                  <a:tcPr/>
                </a:tc>
                <a:tc>
                  <a:txBody>
                    <a:bodyPr/>
                    <a:lstStyle/>
                    <a:p>
                      <a:r>
                        <a:rPr lang="en-US" sz="1300" dirty="0"/>
                        <a:t>46.8</a:t>
                      </a:r>
                      <a:endParaRPr lang="el-GR" sz="1300" dirty="0"/>
                    </a:p>
                  </a:txBody>
                  <a:tcPr/>
                </a:tc>
                <a:tc>
                  <a:txBody>
                    <a:bodyPr/>
                    <a:lstStyle/>
                    <a:p>
                      <a:r>
                        <a:rPr lang="en-US" sz="1300" dirty="0"/>
                        <a:t>359</a:t>
                      </a:r>
                      <a:endParaRPr lang="el-GR" sz="1300" dirty="0"/>
                    </a:p>
                  </a:txBody>
                  <a:tcPr/>
                </a:tc>
                <a:tc>
                  <a:txBody>
                    <a:bodyPr/>
                    <a:lstStyle/>
                    <a:p>
                      <a:r>
                        <a:rPr lang="en-US" sz="1300" dirty="0"/>
                        <a:t>71.7</a:t>
                      </a:r>
                      <a:endParaRPr lang="el-GR" sz="1300" dirty="0"/>
                    </a:p>
                  </a:txBody>
                  <a:tcPr/>
                </a:tc>
                <a:tc>
                  <a:txBody>
                    <a:bodyPr/>
                    <a:lstStyle/>
                    <a:p>
                      <a:r>
                        <a:rPr lang="en-US" sz="1300" dirty="0"/>
                        <a:t>1.3</a:t>
                      </a:r>
                      <a:endParaRPr lang="el-GR" sz="1300" dirty="0"/>
                    </a:p>
                  </a:txBody>
                  <a:tcPr/>
                </a:tc>
                <a:tc>
                  <a:txBody>
                    <a:bodyPr/>
                    <a:lstStyle/>
                    <a:p>
                      <a:r>
                        <a:rPr lang="en-US" sz="1300" dirty="0"/>
                        <a:t>64</a:t>
                      </a:r>
                      <a:endParaRPr lang="el-GR" sz="1300" dirty="0"/>
                    </a:p>
                  </a:txBody>
                  <a:tcPr/>
                </a:tc>
                <a:tc>
                  <a:txBody>
                    <a:bodyPr/>
                    <a:lstStyle/>
                    <a:p>
                      <a:r>
                        <a:rPr lang="en-US" sz="1300" dirty="0"/>
                        <a:t>31</a:t>
                      </a:r>
                      <a:endParaRPr lang="el-GR" sz="1300" dirty="0"/>
                    </a:p>
                  </a:txBody>
                  <a:tcPr/>
                </a:tc>
                <a:tc>
                  <a:txBody>
                    <a:bodyPr/>
                    <a:lstStyle/>
                    <a:p>
                      <a:r>
                        <a:rPr lang="en-US" sz="1300" dirty="0"/>
                        <a:t>39</a:t>
                      </a:r>
                      <a:endParaRPr lang="el-GR" sz="1300" dirty="0"/>
                    </a:p>
                  </a:txBody>
                  <a:tcPr/>
                </a:tc>
                <a:tc>
                  <a:txBody>
                    <a:bodyPr/>
                    <a:lstStyle/>
                    <a:p>
                      <a:r>
                        <a:rPr lang="en-US" sz="1300" dirty="0"/>
                        <a:t>76</a:t>
                      </a:r>
                      <a:endParaRPr lang="el-GR" sz="1300" dirty="0"/>
                    </a:p>
                  </a:txBody>
                  <a:tcPr/>
                </a:tc>
                <a:tc>
                  <a:txBody>
                    <a:bodyPr/>
                    <a:lstStyle/>
                    <a:p>
                      <a:r>
                        <a:rPr lang="en-US" sz="1300" dirty="0"/>
                        <a:t>14.0</a:t>
                      </a:r>
                      <a:endParaRPr lang="el-GR" sz="1300" dirty="0"/>
                    </a:p>
                  </a:txBody>
                  <a:tcPr/>
                </a:tc>
                <a:extLst>
                  <a:ext uri="{0D108BD9-81ED-4DB2-BD59-A6C34878D82A}">
                    <a16:rowId xmlns:a16="http://schemas.microsoft.com/office/drawing/2014/main" val="665538459"/>
                  </a:ext>
                </a:extLst>
              </a:tr>
              <a:tr h="420795">
                <a:tc>
                  <a:txBody>
                    <a:bodyPr/>
                    <a:lstStyle/>
                    <a:p>
                      <a:r>
                        <a:rPr lang="en-US" sz="1300" dirty="0"/>
                        <a:t>India</a:t>
                      </a:r>
                      <a:endParaRPr lang="el-GR" sz="1300" dirty="0"/>
                    </a:p>
                  </a:txBody>
                  <a:tcPr/>
                </a:tc>
                <a:tc>
                  <a:txBody>
                    <a:bodyPr/>
                    <a:lstStyle/>
                    <a:p>
                      <a:r>
                        <a:rPr lang="en-US" sz="1300" dirty="0"/>
                        <a:t>4.5</a:t>
                      </a:r>
                      <a:endParaRPr lang="el-GR" sz="1300" dirty="0"/>
                    </a:p>
                  </a:txBody>
                  <a:tcPr/>
                </a:tc>
                <a:tc>
                  <a:txBody>
                    <a:bodyPr/>
                    <a:lstStyle/>
                    <a:p>
                      <a:r>
                        <a:rPr lang="en-US" sz="1300" dirty="0"/>
                        <a:t>14.8</a:t>
                      </a:r>
                      <a:endParaRPr lang="el-GR" sz="1300" dirty="0"/>
                    </a:p>
                  </a:txBody>
                  <a:tcPr/>
                </a:tc>
                <a:tc>
                  <a:txBody>
                    <a:bodyPr/>
                    <a:lstStyle/>
                    <a:p>
                      <a:r>
                        <a:rPr lang="en-US" sz="1300" dirty="0"/>
                        <a:t>174</a:t>
                      </a:r>
                      <a:endParaRPr lang="el-GR" sz="1300" dirty="0"/>
                    </a:p>
                  </a:txBody>
                  <a:tcPr/>
                </a:tc>
                <a:tc>
                  <a:txBody>
                    <a:bodyPr/>
                    <a:lstStyle/>
                    <a:p>
                      <a:r>
                        <a:rPr lang="en-US" sz="1300" dirty="0"/>
                        <a:t>39.4</a:t>
                      </a:r>
                      <a:endParaRPr lang="el-GR" sz="1300" dirty="0"/>
                    </a:p>
                  </a:txBody>
                  <a:tcPr/>
                </a:tc>
                <a:tc>
                  <a:txBody>
                    <a:bodyPr/>
                    <a:lstStyle/>
                    <a:p>
                      <a:r>
                        <a:rPr lang="en-US" sz="1300" dirty="0"/>
                        <a:t>26.9</a:t>
                      </a:r>
                      <a:endParaRPr lang="el-GR" sz="1300" dirty="0"/>
                    </a:p>
                  </a:txBody>
                  <a:tcPr/>
                </a:tc>
                <a:tc>
                  <a:txBody>
                    <a:bodyPr/>
                    <a:lstStyle/>
                    <a:p>
                      <a:r>
                        <a:rPr lang="en-US" sz="1300" dirty="0"/>
                        <a:t>88</a:t>
                      </a:r>
                      <a:endParaRPr lang="el-GR" sz="1300" dirty="0"/>
                    </a:p>
                  </a:txBody>
                  <a:tcPr/>
                </a:tc>
                <a:tc>
                  <a:txBody>
                    <a:bodyPr/>
                    <a:lstStyle/>
                    <a:p>
                      <a:r>
                        <a:rPr lang="en-US" sz="1300" dirty="0"/>
                        <a:t>44</a:t>
                      </a:r>
                      <a:endParaRPr lang="el-GR" sz="1300" dirty="0"/>
                    </a:p>
                  </a:txBody>
                  <a:tcPr/>
                </a:tc>
                <a:tc>
                  <a:txBody>
                    <a:bodyPr/>
                    <a:lstStyle/>
                    <a:p>
                      <a:r>
                        <a:rPr lang="en-US" sz="1300" dirty="0"/>
                        <a:t>85</a:t>
                      </a:r>
                      <a:endParaRPr lang="el-GR" sz="1300" dirty="0"/>
                    </a:p>
                  </a:txBody>
                  <a:tcPr/>
                </a:tc>
                <a:tc>
                  <a:txBody>
                    <a:bodyPr/>
                    <a:lstStyle/>
                    <a:p>
                      <a:r>
                        <a:rPr lang="en-US" sz="1300" dirty="0"/>
                        <a:t>36</a:t>
                      </a:r>
                      <a:endParaRPr lang="el-GR" sz="1300" dirty="0"/>
                    </a:p>
                  </a:txBody>
                  <a:tcPr/>
                </a:tc>
                <a:tc>
                  <a:txBody>
                    <a:bodyPr/>
                    <a:lstStyle/>
                    <a:p>
                      <a:r>
                        <a:rPr lang="en-US" sz="1300" dirty="0"/>
                        <a:t>3.72</a:t>
                      </a:r>
                      <a:endParaRPr lang="el-GR" sz="1300" dirty="0"/>
                    </a:p>
                  </a:txBody>
                  <a:tcPr/>
                </a:tc>
                <a:extLst>
                  <a:ext uri="{0D108BD9-81ED-4DB2-BD59-A6C34878D82A}">
                    <a16:rowId xmlns:a16="http://schemas.microsoft.com/office/drawing/2014/main" val="3281904413"/>
                  </a:ext>
                </a:extLst>
              </a:tr>
              <a:tr h="715352">
                <a:tc>
                  <a:txBody>
                    <a:bodyPr/>
                    <a:lstStyle/>
                    <a:p>
                      <a:r>
                        <a:rPr lang="en-US" sz="1300" dirty="0"/>
                        <a:t>North Korea</a:t>
                      </a:r>
                      <a:endParaRPr lang="el-GR" sz="1300" dirty="0"/>
                    </a:p>
                  </a:txBody>
                  <a:tcPr/>
                </a:tc>
                <a:tc>
                  <a:txBody>
                    <a:bodyPr/>
                    <a:lstStyle/>
                    <a:p>
                      <a:r>
                        <a:rPr lang="en-US" sz="1300" dirty="0"/>
                        <a:t>39.3</a:t>
                      </a:r>
                      <a:endParaRPr lang="el-GR" sz="1300" dirty="0"/>
                    </a:p>
                  </a:txBody>
                  <a:tcPr/>
                </a:tc>
                <a:tc>
                  <a:txBody>
                    <a:bodyPr/>
                    <a:lstStyle/>
                    <a:p>
                      <a:r>
                        <a:rPr lang="en-US" sz="1300" dirty="0"/>
                        <a:t>40.8</a:t>
                      </a:r>
                      <a:endParaRPr lang="el-GR" sz="1300" dirty="0"/>
                    </a:p>
                  </a:txBody>
                  <a:tcPr/>
                </a:tc>
                <a:tc>
                  <a:txBody>
                    <a:bodyPr/>
                    <a:lstStyle/>
                    <a:p>
                      <a:r>
                        <a:rPr lang="en-US" sz="1300" dirty="0"/>
                        <a:t>82</a:t>
                      </a:r>
                      <a:endParaRPr lang="el-GR" sz="1300" dirty="0"/>
                    </a:p>
                  </a:txBody>
                  <a:tcPr/>
                </a:tc>
                <a:tc>
                  <a:txBody>
                    <a:bodyPr/>
                    <a:lstStyle/>
                    <a:p>
                      <a:r>
                        <a:rPr lang="en-US" sz="1300" dirty="0"/>
                        <a:t>19</a:t>
                      </a:r>
                      <a:endParaRPr lang="el-GR" sz="1300" dirty="0"/>
                    </a:p>
                  </a:txBody>
                  <a:tcPr/>
                </a:tc>
                <a:tc>
                  <a:txBody>
                    <a:bodyPr/>
                    <a:lstStyle/>
                    <a:p>
                      <a:r>
                        <a:rPr lang="en-US" sz="1300" dirty="0"/>
                        <a:t>28.2</a:t>
                      </a:r>
                      <a:endParaRPr lang="el-GR" sz="1300" dirty="0"/>
                    </a:p>
                  </a:txBody>
                  <a:tcPr/>
                </a:tc>
                <a:tc>
                  <a:txBody>
                    <a:bodyPr/>
                    <a:lstStyle/>
                    <a:p>
                      <a:r>
                        <a:rPr lang="en-US" sz="1300" dirty="0"/>
                        <a:t>100</a:t>
                      </a:r>
                      <a:endParaRPr lang="el-GR" sz="1300" dirty="0"/>
                    </a:p>
                  </a:txBody>
                  <a:tcPr/>
                </a:tc>
                <a:tc>
                  <a:txBody>
                    <a:bodyPr/>
                    <a:lstStyle/>
                    <a:p>
                      <a:r>
                        <a:rPr lang="en-US" sz="1300" dirty="0"/>
                        <a:t>77</a:t>
                      </a:r>
                      <a:endParaRPr lang="el-GR" sz="1300" dirty="0"/>
                    </a:p>
                  </a:txBody>
                  <a:tcPr/>
                </a:tc>
                <a:tc>
                  <a:txBody>
                    <a:bodyPr/>
                    <a:lstStyle/>
                    <a:p>
                      <a:r>
                        <a:rPr lang="en-US" sz="1300" dirty="0"/>
                        <a:t>39</a:t>
                      </a:r>
                      <a:endParaRPr lang="el-GR" sz="1300" dirty="0"/>
                    </a:p>
                  </a:txBody>
                  <a:tcPr/>
                </a:tc>
                <a:tc>
                  <a:txBody>
                    <a:bodyPr/>
                    <a:lstStyle/>
                    <a:p>
                      <a:r>
                        <a:rPr lang="en-US" sz="1300" dirty="0"/>
                        <a:t>23</a:t>
                      </a:r>
                      <a:endParaRPr lang="el-GR" sz="1300" dirty="0"/>
                    </a:p>
                  </a:txBody>
                  <a:tcPr/>
                </a:tc>
                <a:tc>
                  <a:txBody>
                    <a:bodyPr/>
                    <a:lstStyle/>
                    <a:p>
                      <a:r>
                        <a:rPr lang="en-US" sz="1300" dirty="0"/>
                        <a:t>25.6</a:t>
                      </a:r>
                      <a:endParaRPr lang="el-GR" sz="1300" dirty="0"/>
                    </a:p>
                  </a:txBody>
                  <a:tcPr/>
                </a:tc>
                <a:extLst>
                  <a:ext uri="{0D108BD9-81ED-4DB2-BD59-A6C34878D82A}">
                    <a16:rowId xmlns:a16="http://schemas.microsoft.com/office/drawing/2014/main" val="1808951194"/>
                  </a:ext>
                </a:extLst>
              </a:tr>
              <a:tr h="420795">
                <a:tc>
                  <a:txBody>
                    <a:bodyPr/>
                    <a:lstStyle/>
                    <a:p>
                      <a:r>
                        <a:rPr lang="en-US" sz="1300" dirty="0"/>
                        <a:t>Russia</a:t>
                      </a:r>
                      <a:endParaRPr lang="el-GR" sz="1300" dirty="0"/>
                    </a:p>
                  </a:txBody>
                  <a:tcPr/>
                </a:tc>
                <a:tc>
                  <a:txBody>
                    <a:bodyPr/>
                    <a:lstStyle/>
                    <a:p>
                      <a:r>
                        <a:rPr lang="en-US" sz="1300" dirty="0"/>
                        <a:t>0.0</a:t>
                      </a:r>
                      <a:endParaRPr lang="el-GR" sz="1300" dirty="0"/>
                    </a:p>
                  </a:txBody>
                  <a:tcPr/>
                </a:tc>
                <a:tc>
                  <a:txBody>
                    <a:bodyPr/>
                    <a:lstStyle/>
                    <a:p>
                      <a:r>
                        <a:rPr lang="en-US" sz="1300" dirty="0"/>
                        <a:t>2.5</a:t>
                      </a:r>
                      <a:endParaRPr lang="el-GR" sz="1300" dirty="0"/>
                    </a:p>
                  </a:txBody>
                  <a:tcPr/>
                </a:tc>
                <a:tc>
                  <a:txBody>
                    <a:bodyPr/>
                    <a:lstStyle/>
                    <a:p>
                      <a:r>
                        <a:rPr lang="en-US" sz="1300" dirty="0"/>
                        <a:t>25</a:t>
                      </a:r>
                      <a:endParaRPr lang="el-GR" sz="1300" dirty="0"/>
                    </a:p>
                  </a:txBody>
                  <a:tcPr/>
                </a:tc>
                <a:tc>
                  <a:txBody>
                    <a:bodyPr/>
                    <a:lstStyle/>
                    <a:p>
                      <a:r>
                        <a:rPr lang="en-US" sz="1300" dirty="0"/>
                        <a:t>7.6</a:t>
                      </a:r>
                      <a:endParaRPr lang="el-GR" sz="1300" dirty="0"/>
                    </a:p>
                  </a:txBody>
                  <a:tcPr/>
                </a:tc>
                <a:tc>
                  <a:txBody>
                    <a:bodyPr/>
                    <a:lstStyle/>
                    <a:p>
                      <a:r>
                        <a:rPr lang="en-US" sz="1300" dirty="0"/>
                        <a:t>81.8</a:t>
                      </a:r>
                      <a:endParaRPr lang="el-GR" sz="1300" dirty="0"/>
                    </a:p>
                  </a:txBody>
                  <a:tcPr/>
                </a:tc>
                <a:tc>
                  <a:txBody>
                    <a:bodyPr/>
                    <a:lstStyle/>
                    <a:p>
                      <a:r>
                        <a:rPr lang="en-US" sz="1300" dirty="0"/>
                        <a:t>96</a:t>
                      </a:r>
                      <a:endParaRPr lang="el-GR" sz="1300" dirty="0"/>
                    </a:p>
                  </a:txBody>
                  <a:tcPr/>
                </a:tc>
                <a:tc>
                  <a:txBody>
                    <a:bodyPr/>
                    <a:lstStyle/>
                    <a:p>
                      <a:r>
                        <a:rPr lang="en-US" sz="1300" dirty="0"/>
                        <a:t>89</a:t>
                      </a:r>
                      <a:endParaRPr lang="el-GR" sz="1300" dirty="0"/>
                    </a:p>
                  </a:txBody>
                  <a:tcPr/>
                </a:tc>
                <a:tc>
                  <a:txBody>
                    <a:bodyPr/>
                    <a:lstStyle/>
                    <a:p>
                      <a:r>
                        <a:rPr lang="en-US" sz="1300" dirty="0"/>
                        <a:t>100</a:t>
                      </a:r>
                      <a:endParaRPr lang="el-GR" sz="1300" dirty="0"/>
                    </a:p>
                  </a:txBody>
                  <a:tcPr/>
                </a:tc>
                <a:tc>
                  <a:txBody>
                    <a:bodyPr/>
                    <a:lstStyle/>
                    <a:p>
                      <a:r>
                        <a:rPr lang="en-US" sz="1300" dirty="0"/>
                        <a:t>3</a:t>
                      </a:r>
                      <a:endParaRPr lang="el-GR" sz="1300" dirty="0"/>
                    </a:p>
                  </a:txBody>
                  <a:tcPr/>
                </a:tc>
                <a:tc>
                  <a:txBody>
                    <a:bodyPr/>
                    <a:lstStyle/>
                    <a:p>
                      <a:r>
                        <a:rPr lang="en-US" sz="1300" dirty="0"/>
                        <a:t>6.0</a:t>
                      </a:r>
                      <a:endParaRPr lang="el-GR" sz="1300" dirty="0"/>
                    </a:p>
                  </a:txBody>
                  <a:tcPr/>
                </a:tc>
                <a:extLst>
                  <a:ext uri="{0D108BD9-81ED-4DB2-BD59-A6C34878D82A}">
                    <a16:rowId xmlns:a16="http://schemas.microsoft.com/office/drawing/2014/main" val="3125660957"/>
                  </a:ext>
                </a:extLst>
              </a:tr>
              <a:tr h="715352">
                <a:tc>
                  <a:txBody>
                    <a:bodyPr/>
                    <a:lstStyle/>
                    <a:p>
                      <a:r>
                        <a:rPr lang="en-US" sz="1300" dirty="0"/>
                        <a:t>South Africa</a:t>
                      </a:r>
                      <a:endParaRPr lang="el-GR" sz="1300" dirty="0"/>
                    </a:p>
                  </a:txBody>
                  <a:tcPr/>
                </a:tc>
                <a:tc>
                  <a:txBody>
                    <a:bodyPr/>
                    <a:lstStyle/>
                    <a:p>
                      <a:r>
                        <a:rPr lang="en-US" sz="1300" dirty="0"/>
                        <a:t>24.7</a:t>
                      </a:r>
                      <a:endParaRPr lang="el-GR" sz="1300" dirty="0"/>
                    </a:p>
                  </a:txBody>
                  <a:tcPr/>
                </a:tc>
                <a:tc>
                  <a:txBody>
                    <a:bodyPr/>
                    <a:lstStyle/>
                    <a:p>
                      <a:r>
                        <a:rPr lang="en-US" sz="1300" dirty="0"/>
                        <a:t>5</a:t>
                      </a:r>
                      <a:endParaRPr lang="el-GR" sz="1300" dirty="0"/>
                    </a:p>
                  </a:txBody>
                  <a:tcPr/>
                </a:tc>
                <a:tc>
                  <a:txBody>
                    <a:bodyPr/>
                    <a:lstStyle/>
                    <a:p>
                      <a:r>
                        <a:rPr lang="en-US" sz="1300" dirty="0"/>
                        <a:t>138</a:t>
                      </a:r>
                      <a:endParaRPr lang="el-GR" sz="1300" dirty="0"/>
                    </a:p>
                  </a:txBody>
                  <a:tcPr/>
                </a:tc>
                <a:tc>
                  <a:txBody>
                    <a:bodyPr/>
                    <a:lstStyle/>
                    <a:p>
                      <a:r>
                        <a:rPr lang="en-US" sz="1300" dirty="0"/>
                        <a:t>37.1</a:t>
                      </a:r>
                      <a:endParaRPr lang="el-GR" sz="1300" dirty="0"/>
                    </a:p>
                  </a:txBody>
                  <a:tcPr/>
                </a:tc>
                <a:tc>
                  <a:txBody>
                    <a:bodyPr/>
                    <a:lstStyle/>
                    <a:p>
                      <a:r>
                        <a:rPr lang="en-US" sz="1300" dirty="0"/>
                        <a:t>20.4</a:t>
                      </a:r>
                      <a:endParaRPr lang="el-GR" sz="1300" dirty="0"/>
                    </a:p>
                  </a:txBody>
                  <a:tcPr/>
                </a:tc>
                <a:tc>
                  <a:txBody>
                    <a:bodyPr/>
                    <a:lstStyle/>
                    <a:p>
                      <a:r>
                        <a:rPr lang="en-US" sz="1300" dirty="0"/>
                        <a:t>85</a:t>
                      </a:r>
                      <a:endParaRPr lang="el-GR" sz="1300" dirty="0"/>
                    </a:p>
                  </a:txBody>
                  <a:tcPr/>
                </a:tc>
                <a:tc>
                  <a:txBody>
                    <a:bodyPr/>
                    <a:lstStyle/>
                    <a:p>
                      <a:r>
                        <a:rPr lang="en-US" sz="1300" dirty="0"/>
                        <a:t>73</a:t>
                      </a:r>
                      <a:endParaRPr lang="el-GR" sz="1300" dirty="0"/>
                    </a:p>
                  </a:txBody>
                  <a:tcPr/>
                </a:tc>
                <a:tc>
                  <a:txBody>
                    <a:bodyPr/>
                    <a:lstStyle/>
                    <a:p>
                      <a:r>
                        <a:rPr lang="en-US" sz="1300" dirty="0"/>
                        <a:t>84</a:t>
                      </a:r>
                      <a:endParaRPr lang="el-GR" sz="1300" dirty="0"/>
                    </a:p>
                  </a:txBody>
                  <a:tcPr/>
                </a:tc>
                <a:tc>
                  <a:txBody>
                    <a:bodyPr/>
                    <a:lstStyle/>
                    <a:p>
                      <a:r>
                        <a:rPr lang="en-US" sz="1300" dirty="0"/>
                        <a:t>17</a:t>
                      </a:r>
                      <a:endParaRPr lang="el-GR" sz="1300" dirty="0"/>
                    </a:p>
                  </a:txBody>
                  <a:tcPr/>
                </a:tc>
                <a:tc>
                  <a:txBody>
                    <a:bodyPr/>
                    <a:lstStyle/>
                    <a:p>
                      <a:r>
                        <a:rPr lang="en-US" sz="1300" dirty="0"/>
                        <a:t>27.5</a:t>
                      </a:r>
                      <a:endParaRPr lang="el-GR" sz="1300" dirty="0"/>
                    </a:p>
                  </a:txBody>
                  <a:tcPr/>
                </a:tc>
                <a:extLst>
                  <a:ext uri="{0D108BD9-81ED-4DB2-BD59-A6C34878D82A}">
                    <a16:rowId xmlns:a16="http://schemas.microsoft.com/office/drawing/2014/main" val="1645074868"/>
                  </a:ext>
                </a:extLst>
              </a:tr>
              <a:tr h="420795">
                <a:tc>
                  <a:txBody>
                    <a:bodyPr/>
                    <a:lstStyle/>
                    <a:p>
                      <a:r>
                        <a:rPr lang="en-US" sz="1300" dirty="0"/>
                        <a:t>U.S.A.</a:t>
                      </a:r>
                      <a:endParaRPr lang="el-GR" sz="1300" dirty="0"/>
                    </a:p>
                  </a:txBody>
                  <a:tcPr/>
                </a:tc>
                <a:tc>
                  <a:txBody>
                    <a:bodyPr/>
                    <a:lstStyle/>
                    <a:p>
                      <a:r>
                        <a:rPr lang="en-US" sz="1300" dirty="0"/>
                        <a:t>0.6</a:t>
                      </a:r>
                      <a:endParaRPr lang="el-GR" sz="1300" dirty="0"/>
                    </a:p>
                  </a:txBody>
                  <a:tcPr/>
                </a:tc>
                <a:tc>
                  <a:txBody>
                    <a:bodyPr/>
                    <a:lstStyle/>
                    <a:p>
                      <a:r>
                        <a:rPr lang="en-US" sz="1300" dirty="0"/>
                        <a:t>2.5</a:t>
                      </a:r>
                      <a:endParaRPr lang="el-GR" sz="1300" dirty="0"/>
                    </a:p>
                  </a:txBody>
                  <a:tcPr/>
                </a:tc>
                <a:tc>
                  <a:txBody>
                    <a:bodyPr/>
                    <a:lstStyle/>
                    <a:p>
                      <a:r>
                        <a:rPr lang="en-US" sz="1300" dirty="0"/>
                        <a:t>14</a:t>
                      </a:r>
                      <a:endParaRPr lang="el-GR" sz="1300" dirty="0"/>
                    </a:p>
                  </a:txBody>
                  <a:tcPr/>
                </a:tc>
                <a:tc>
                  <a:txBody>
                    <a:bodyPr/>
                    <a:lstStyle/>
                    <a:p>
                      <a:r>
                        <a:rPr lang="en-US" sz="1300" dirty="0"/>
                        <a:t>6.6</a:t>
                      </a:r>
                      <a:endParaRPr lang="el-GR" sz="1300" dirty="0"/>
                    </a:p>
                  </a:txBody>
                  <a:tcPr/>
                </a:tc>
                <a:tc>
                  <a:txBody>
                    <a:bodyPr/>
                    <a:lstStyle/>
                    <a:p>
                      <a:r>
                        <a:rPr lang="en-US" sz="1300" dirty="0"/>
                        <a:t>88.8</a:t>
                      </a:r>
                      <a:endParaRPr lang="el-GR" sz="1300" dirty="0"/>
                    </a:p>
                  </a:txBody>
                  <a:tcPr/>
                </a:tc>
                <a:tc>
                  <a:txBody>
                    <a:bodyPr/>
                    <a:lstStyle/>
                    <a:p>
                      <a:r>
                        <a:rPr lang="en-US" sz="1300" dirty="0"/>
                        <a:t>99</a:t>
                      </a:r>
                      <a:endParaRPr lang="el-GR" sz="1300" dirty="0"/>
                    </a:p>
                  </a:txBody>
                  <a:tcPr/>
                </a:tc>
                <a:tc>
                  <a:txBody>
                    <a:bodyPr/>
                    <a:lstStyle/>
                    <a:p>
                      <a:r>
                        <a:rPr lang="en-US" sz="1300" dirty="0"/>
                        <a:t>100</a:t>
                      </a:r>
                      <a:endParaRPr lang="el-GR" sz="1300" dirty="0"/>
                    </a:p>
                  </a:txBody>
                  <a:tcPr/>
                </a:tc>
                <a:tc>
                  <a:txBody>
                    <a:bodyPr/>
                    <a:lstStyle/>
                    <a:p>
                      <a:r>
                        <a:rPr lang="en-US" sz="1300" dirty="0"/>
                        <a:t>100</a:t>
                      </a:r>
                      <a:endParaRPr lang="el-GR" sz="1300" dirty="0"/>
                    </a:p>
                  </a:txBody>
                  <a:tcPr/>
                </a:tc>
                <a:tc>
                  <a:txBody>
                    <a:bodyPr/>
                    <a:lstStyle/>
                    <a:p>
                      <a:r>
                        <a:rPr lang="en-US" sz="1300" dirty="0"/>
                        <a:t>9</a:t>
                      </a:r>
                      <a:endParaRPr lang="el-GR" sz="1300" dirty="0"/>
                    </a:p>
                  </a:txBody>
                  <a:tcPr/>
                </a:tc>
                <a:tc>
                  <a:txBody>
                    <a:bodyPr/>
                    <a:lstStyle/>
                    <a:p>
                      <a:r>
                        <a:rPr lang="en-US" sz="1300" dirty="0"/>
                        <a:t>3.7</a:t>
                      </a:r>
                      <a:endParaRPr lang="el-GR" sz="1300" dirty="0"/>
                    </a:p>
                  </a:txBody>
                  <a:tcPr/>
                </a:tc>
                <a:extLst>
                  <a:ext uri="{0D108BD9-81ED-4DB2-BD59-A6C34878D82A}">
                    <a16:rowId xmlns:a16="http://schemas.microsoft.com/office/drawing/2014/main" val="2978557473"/>
                  </a:ext>
                </a:extLst>
              </a:tr>
            </a:tbl>
          </a:graphicData>
        </a:graphic>
      </p:graphicFrame>
    </p:spTree>
    <p:extLst>
      <p:ext uri="{BB962C8B-B14F-4D97-AF65-F5344CB8AC3E}">
        <p14:creationId xmlns:p14="http://schemas.microsoft.com/office/powerpoint/2010/main" val="312085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F51085-388E-4D16-96EE-C9E8457753C3}"/>
              </a:ext>
            </a:extLst>
          </p:cNvPr>
          <p:cNvSpPr>
            <a:spLocks noGrp="1"/>
          </p:cNvSpPr>
          <p:nvPr>
            <p:ph type="title"/>
          </p:nvPr>
        </p:nvSpPr>
        <p:spPr>
          <a:xfrm>
            <a:off x="838200" y="963877"/>
            <a:ext cx="3494362" cy="4930246"/>
          </a:xfrm>
        </p:spPr>
        <p:txBody>
          <a:bodyPr>
            <a:normAutofit/>
          </a:bodyPr>
          <a:lstStyle/>
          <a:p>
            <a:pPr algn="r"/>
            <a:r>
              <a:rPr lang="el-GR" sz="4100" b="1" dirty="0">
                <a:solidFill>
                  <a:schemeClr val="accent1"/>
                </a:solidFill>
              </a:rPr>
              <a:t>                         Συμπεράσματα (1)</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8211008B-5A65-461F-87A1-51B48FABBEB4}"/>
              </a:ext>
            </a:extLst>
          </p:cNvPr>
          <p:cNvSpPr>
            <a:spLocks noGrp="1"/>
          </p:cNvSpPr>
          <p:nvPr>
            <p:ph idx="1"/>
          </p:nvPr>
        </p:nvSpPr>
        <p:spPr>
          <a:xfrm>
            <a:off x="4976031" y="963877"/>
            <a:ext cx="6377769" cy="4930246"/>
          </a:xfrm>
        </p:spPr>
        <p:txBody>
          <a:bodyPr anchor="ctr">
            <a:normAutofit/>
          </a:bodyPr>
          <a:lstStyle/>
          <a:p>
            <a:pPr algn="just"/>
            <a:r>
              <a:rPr lang="el-GR" sz="1500" dirty="0"/>
              <a:t>Η ίδια η ενασχόλησή μας με την προώθηση της ανάπτυξης, υποκρύπτει μία αξιολογική κρίση σχετικά ε το τι θεωρούμε καλό (ανάπτυξη) και τι κακό (υπανάπτυξη). Η ανάπτυξη όμως, σημαίνει διαφορετικά πράγματα για διαφορετικούς ανθρώπους.</a:t>
            </a:r>
          </a:p>
          <a:p>
            <a:pPr algn="just"/>
            <a:r>
              <a:rPr lang="el-GR" sz="1500" dirty="0"/>
              <a:t>Τα οικονομικά προβλήματα όλων των κοινωνιών περιλαμβάνουν παραδοσιακά ερωτήματα όπως τι προϊόντα και υπηρεσίες θα παραχθούν, πού, πώς, σε τι ποσότητες και για ποιον. Σε εθνικό επίπεδο το ερώτημα που διατυπώνεται είναι σχετικό με το ποιος είναι αυτός που λαμβάνει και επηρεάζει τις οικονομικές αποφάσεις  και για ποιου το συμφέρον.</a:t>
            </a:r>
          </a:p>
          <a:p>
            <a:pPr algn="just"/>
            <a:r>
              <a:rPr lang="el-GR" sz="1500" dirty="0"/>
              <a:t>Κάθε ρεαλιστική ανάλυση των αναπτυξιακών προβλημάτων απαιτεί την εξέταση τόσο αυστηρών οικονομικών μεταβλητών, όπως τα εισοδήματα, οι τιμές και οι ρυθμοί αποταμίευσης, όσο και εξίσου σημαντικών μη οικονομικών θεσμικών παραγόντων, όπως το καθεστώς εδαφικής ιδιοκτησίας, η δομή της χρηματαγοράς τα συστήματα υγείας και εκπαίδευσης.</a:t>
            </a:r>
          </a:p>
          <a:p>
            <a:pPr algn="just"/>
            <a:r>
              <a:rPr lang="el-GR" sz="1500" dirty="0"/>
              <a:t>Οι στόχοι της Βιώσιμης Ανάπτυξης, που διαδέχθηκαν τους Αναπτυξιακούς Στόχους της Χιλιετίας μετά το 2015,είναι πιο φιλόδοξοι και συμπεριλαμβάνουν την πλήρη εξάλειψη της ακραίας φτώχειας. Μία ενδεχόμενη επίτευξη των </a:t>
            </a:r>
            <a:r>
              <a:rPr lang="en-US" sz="1500" dirty="0"/>
              <a:t>SDGs </a:t>
            </a:r>
            <a:r>
              <a:rPr lang="el-GR" sz="1500" dirty="0"/>
              <a:t>θα αποτελέσει ένα σημαντικό ορόσημο στη μακρά διαδρομή της βιώσιμης και δίκαιης ανάπτυξης.</a:t>
            </a:r>
          </a:p>
        </p:txBody>
      </p:sp>
    </p:spTree>
    <p:extLst>
      <p:ext uri="{BB962C8B-B14F-4D97-AF65-F5344CB8AC3E}">
        <p14:creationId xmlns:p14="http://schemas.microsoft.com/office/powerpoint/2010/main" val="270278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Τίτλος 1">
            <a:extLst>
              <a:ext uri="{FF2B5EF4-FFF2-40B4-BE49-F238E27FC236}">
                <a16:creationId xmlns:a16="http://schemas.microsoft.com/office/drawing/2014/main" id="{8ECF8631-1012-425B-855F-13D8349C698D}"/>
              </a:ext>
            </a:extLst>
          </p:cNvPr>
          <p:cNvSpPr>
            <a:spLocks noGrp="1"/>
          </p:cNvSpPr>
          <p:nvPr>
            <p:ph type="title"/>
          </p:nvPr>
        </p:nvSpPr>
        <p:spPr>
          <a:xfrm>
            <a:off x="904877" y="2415322"/>
            <a:ext cx="3451730" cy="2399869"/>
          </a:xfrm>
        </p:spPr>
        <p:txBody>
          <a:bodyPr>
            <a:normAutofit/>
          </a:bodyPr>
          <a:lstStyle/>
          <a:p>
            <a:pPr algn="ctr"/>
            <a:r>
              <a:rPr lang="el-GR" sz="4000">
                <a:solidFill>
                  <a:srgbClr val="FFFFFF"/>
                </a:solidFill>
              </a:rPr>
              <a:t>                        Συμπεράσματα (2)</a:t>
            </a:r>
          </a:p>
        </p:txBody>
      </p:sp>
      <p:sp>
        <p:nvSpPr>
          <p:cNvPr id="3" name="Θέση περιεχομένου 2">
            <a:extLst>
              <a:ext uri="{FF2B5EF4-FFF2-40B4-BE49-F238E27FC236}">
                <a16:creationId xmlns:a16="http://schemas.microsoft.com/office/drawing/2014/main" id="{B54DFB83-1B14-4E5F-90F5-62DD86B0441B}"/>
              </a:ext>
            </a:extLst>
          </p:cNvPr>
          <p:cNvSpPr>
            <a:spLocks noGrp="1"/>
          </p:cNvSpPr>
          <p:nvPr>
            <p:ph idx="1"/>
          </p:nvPr>
        </p:nvSpPr>
        <p:spPr>
          <a:xfrm>
            <a:off x="5120640" y="804672"/>
            <a:ext cx="6281928" cy="5248656"/>
          </a:xfrm>
        </p:spPr>
        <p:txBody>
          <a:bodyPr anchor="ctr">
            <a:normAutofit/>
          </a:bodyPr>
          <a:lstStyle/>
          <a:p>
            <a:pPr algn="just"/>
            <a:r>
              <a:rPr lang="el-GR" sz="1600" dirty="0"/>
              <a:t>Θα ήταν πιο ακριβές να πούμε ότι η Βραζιλία έχει βιώσει οικονομική μεγέθυνση χωρίς μεγάλη κοινωνική ανάπτυξη, όπως θα έπρεπε να αναμένεται από το εισοδηματικό της επίπεδο έναντι του ισοπεδωτικού «μεγέθυνση χωρίς ανάπτυξη» που αρμόζει σε χώρες όπως η Γκαμπόν και το Πακιστάν.</a:t>
            </a:r>
          </a:p>
          <a:p>
            <a:pPr algn="just"/>
            <a:r>
              <a:rPr lang="el-GR" sz="1600" dirty="0"/>
              <a:t>Προβλήματα όπως οι φυλετικές ανισότητες, η εξαιρετικά υψηλή ανισότητα (</a:t>
            </a:r>
            <a:r>
              <a:rPr lang="en-US" sz="1600" dirty="0"/>
              <a:t>SDG 10), </a:t>
            </a:r>
            <a:r>
              <a:rPr lang="el-GR" sz="1600" dirty="0"/>
              <a:t>τα υψηλά ποσοστά φτώχειας για το επίπεδο εισοδήματος της χώρας, και ο κίνδυνος η μεγέθυνση να μην αποδειχθεί βιώσιμη οικολογικά , δείχνουν ότι η Βραζιλία θα πρέπει να συνεχίσει τις προσπάθειές της για να κάνει την κοινωνική ένταξη, την ανθρώπινη ανάπτυξη και περιβαλλοντική βιωσιμότητα, κορυφαίες προτεραιότητες.</a:t>
            </a:r>
          </a:p>
          <a:p>
            <a:pPr algn="just"/>
            <a:r>
              <a:rPr lang="el-GR" sz="1600" dirty="0"/>
              <a:t>Αιτίες για τα υψηλά ποσοστά της εισοδηματικής φτώχειας θεωρούνται η σχετικά βραδύτερη μεγέθυνση στις αρχές του 1980, καθώς και ότι οι κρατικές κοινωνικές δαπάνες για την υγεία, την εκπαίδευση, τις συντάξεις και τα επιδόματα ανεργίας, κατευθύνονται τους εύπορους, συχνά δηλαδή σε εκείνους του κορυφαίου 20% κατανομής του εισοδήματος.</a:t>
            </a:r>
          </a:p>
          <a:p>
            <a:pPr algn="just"/>
            <a:r>
              <a:rPr lang="el-GR" sz="1600" dirty="0"/>
              <a:t>Η</a:t>
            </a:r>
            <a:r>
              <a:rPr lang="en-US" sz="1600" dirty="0"/>
              <a:t> </a:t>
            </a:r>
            <a:r>
              <a:rPr lang="el-GR" sz="1600" dirty="0"/>
              <a:t>κυβερνητική πολιτική έχει ως αποτέλεσμα την όξυνση των ανισοτήτων και όχι την άμβλυνση τους. Εξαίρεση φυσικά αποτελεί το πρόγραμμα </a:t>
            </a:r>
            <a:r>
              <a:rPr lang="en-US" sz="1600" dirty="0"/>
              <a:t>Bolsa Familia.</a:t>
            </a:r>
            <a:endParaRPr lang="el-GR" sz="1600" dirty="0"/>
          </a:p>
        </p:txBody>
      </p:sp>
    </p:spTree>
    <p:extLst>
      <p:ext uri="{BB962C8B-B14F-4D97-AF65-F5344CB8AC3E}">
        <p14:creationId xmlns:p14="http://schemas.microsoft.com/office/powerpoint/2010/main" val="393182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C4E8B8-3F5E-4FE8-BFB5-B103A2054DCF}"/>
              </a:ext>
            </a:extLst>
          </p:cNvPr>
          <p:cNvSpPr>
            <a:spLocks noGrp="1"/>
          </p:cNvSpPr>
          <p:nvPr>
            <p:ph type="title"/>
          </p:nvPr>
        </p:nvSpPr>
        <p:spPr>
          <a:xfrm>
            <a:off x="655320" y="365125"/>
            <a:ext cx="5120114" cy="1692794"/>
          </a:xfrm>
        </p:spPr>
        <p:txBody>
          <a:bodyPr>
            <a:normAutofit/>
          </a:bodyPr>
          <a:lstStyle/>
          <a:p>
            <a:r>
              <a:rPr lang="el-GR" sz="3700" dirty="0"/>
              <a:t>Η προσέγγιση των «Δυνατοτήτων» του </a:t>
            </a:r>
            <a:r>
              <a:rPr lang="en-US" sz="3700" dirty="0"/>
              <a:t>Amartya Sen (1)</a:t>
            </a:r>
            <a:endParaRPr lang="el-GR" sz="3700" dirty="0"/>
          </a:p>
        </p:txBody>
      </p:sp>
      <p:cxnSp>
        <p:nvCxnSpPr>
          <p:cNvPr id="12" name="Straight Arrow Connector 14">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92C53B45-24CA-4AF0-82FD-139A16AF2687}"/>
              </a:ext>
            </a:extLst>
          </p:cNvPr>
          <p:cNvSpPr>
            <a:spLocks noGrp="1"/>
          </p:cNvSpPr>
          <p:nvPr>
            <p:ph idx="1"/>
          </p:nvPr>
        </p:nvSpPr>
        <p:spPr>
          <a:xfrm>
            <a:off x="655321" y="2575034"/>
            <a:ext cx="5120113" cy="3462228"/>
          </a:xfrm>
        </p:spPr>
        <p:txBody>
          <a:bodyPr>
            <a:normAutofit/>
          </a:bodyPr>
          <a:lstStyle/>
          <a:p>
            <a:pPr algn="just"/>
            <a:r>
              <a:rPr lang="el-GR" sz="1300" dirty="0"/>
              <a:t>Σύμφωνα με τον </a:t>
            </a:r>
            <a:r>
              <a:rPr lang="en-US" sz="1300" dirty="0"/>
              <a:t>Amartya Sen</a:t>
            </a:r>
            <a:r>
              <a:rPr lang="el-GR" sz="1300" dirty="0"/>
              <a:t>( Ινδός οικονομολόγος, κάτοχος του βραβείου</a:t>
            </a:r>
            <a:r>
              <a:rPr lang="en-US" sz="1300" dirty="0"/>
              <a:t>  Nobel </a:t>
            </a:r>
            <a:r>
              <a:rPr lang="el-GR" sz="1300" dirty="0"/>
              <a:t>τ</a:t>
            </a:r>
            <a:r>
              <a:rPr lang="en-US" sz="1300" dirty="0"/>
              <a:t>o 1998</a:t>
            </a:r>
            <a:r>
              <a:rPr lang="el-GR" sz="1300" dirty="0"/>
              <a:t> για τις έρευνές του επί των οικονομικών των κοινωνικών παροχών)αυτή που έχει σημασία για τον χαρακτηρισμό κάποιου ως φτωχού, είναι η </a:t>
            </a:r>
            <a:r>
              <a:rPr lang="el-GR" sz="1300" b="1" dirty="0"/>
              <a:t>λειτουργική δυνατότητα. </a:t>
            </a:r>
            <a:r>
              <a:rPr lang="el-GR" sz="1300" dirty="0"/>
              <a:t>Αυτό που έχει δηλαδή σημασία, δεν είναι τα εμπορεύματα που κάποιος κατέχει, αλλά τι κάνουν ή μπορούν να κάνουν οι άνθρωποι με αυτά, δεδομένου των χαρακτηριστικών τους. </a:t>
            </a:r>
            <a:r>
              <a:rPr lang="el-GR" sz="1300" b="1" dirty="0"/>
              <a:t>(έννοια της λειτουργικότητας</a:t>
            </a:r>
            <a:r>
              <a:rPr lang="el-GR" sz="1300" dirty="0"/>
              <a:t>).</a:t>
            </a:r>
          </a:p>
          <a:p>
            <a:pPr algn="just"/>
            <a:r>
              <a:rPr lang="el-GR" sz="1300" dirty="0"/>
              <a:t>Κατά τον </a:t>
            </a:r>
            <a:r>
              <a:rPr lang="en-US" sz="1300" dirty="0"/>
              <a:t>Amartya Sen, </a:t>
            </a:r>
            <a:r>
              <a:rPr lang="el-GR" sz="1300" dirty="0"/>
              <a:t>η ελευθερία επιλογής, ή ο έλεγχος που ασκεί κάποιος στη ζωή του, είναι από μόνα τους βασικά χαρακτηριστικά των περισσότερων αντιλήψεων πάνω στην </a:t>
            </a:r>
            <a:r>
              <a:rPr lang="el-GR" sz="1300" b="1" dirty="0"/>
              <a:t>ευημερία.</a:t>
            </a:r>
            <a:r>
              <a:rPr lang="el-GR" sz="1300" dirty="0"/>
              <a:t> </a:t>
            </a:r>
          </a:p>
          <a:p>
            <a:pPr algn="just"/>
            <a:r>
              <a:rPr lang="el-GR" sz="1300" b="1" dirty="0"/>
              <a:t>Ελευθερία Επιλογής</a:t>
            </a:r>
            <a:r>
              <a:rPr lang="el-GR" sz="1300" dirty="0">
                <a:sym typeface="Wingdings" panose="05000000000000000000" pitchFamily="2" charset="2"/>
              </a:rPr>
              <a:t> Μία κατάσταση στην οποία η κοινωνία έχει στην ευχέρειά της μία ποικιλία εναλλακτικών επιλογών με τις οποίες θα ικανοποιήσει τις επιθυμίες της, και όπου τα άτομα απολαμβάνουν πραγματικές επιλογές βάσει των προτιμήσεών τους.</a:t>
            </a:r>
            <a:endParaRPr lang="el-GR" sz="1300" dirty="0"/>
          </a:p>
        </p:txBody>
      </p:sp>
      <p:pic>
        <p:nvPicPr>
          <p:cNvPr id="5" name="Εικόνα 4" descr="Εικόνα που περιέχει άνδρας, άτομο, γραβάτα, κουστούμι&#10;&#10;Η περιγραφή δημιουργήθηκε με πολύ υψηλή αξιοπιστία">
            <a:extLst>
              <a:ext uri="{FF2B5EF4-FFF2-40B4-BE49-F238E27FC236}">
                <a16:creationId xmlns:a16="http://schemas.microsoft.com/office/drawing/2014/main" id="{31B8CABC-858B-483C-B3D1-C7C3CADA09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24229" r="672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4023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C4491AB-6ED6-49AB-A6FF-34E95167DA3B}"/>
              </a:ext>
            </a:extLst>
          </p:cNvPr>
          <p:cNvSpPr>
            <a:spLocks noGrp="1"/>
          </p:cNvSpPr>
          <p:nvPr>
            <p:ph type="title"/>
          </p:nvPr>
        </p:nvSpPr>
        <p:spPr>
          <a:xfrm>
            <a:off x="838200" y="963877"/>
            <a:ext cx="3494362" cy="4930246"/>
          </a:xfrm>
        </p:spPr>
        <p:txBody>
          <a:bodyPr>
            <a:normAutofit/>
          </a:bodyPr>
          <a:lstStyle/>
          <a:p>
            <a:pPr algn="r"/>
            <a:r>
              <a:rPr lang="en-US" sz="3200" dirty="0">
                <a:solidFill>
                  <a:schemeClr val="accent1"/>
                </a:solidFill>
              </a:rPr>
              <a:t>  </a:t>
            </a:r>
            <a:r>
              <a:rPr lang="el-GR" sz="3200" dirty="0">
                <a:solidFill>
                  <a:schemeClr val="accent1"/>
                </a:solidFill>
              </a:rPr>
              <a:t>Η προσέγγιση</a:t>
            </a:r>
            <a:r>
              <a:rPr lang="en-US" sz="3200" dirty="0">
                <a:solidFill>
                  <a:schemeClr val="accent1"/>
                </a:solidFill>
              </a:rPr>
              <a:t> </a:t>
            </a:r>
            <a:r>
              <a:rPr lang="el-GR" sz="3200" dirty="0">
                <a:solidFill>
                  <a:schemeClr val="accent1"/>
                </a:solidFill>
              </a:rPr>
              <a:t>των</a:t>
            </a:r>
            <a:r>
              <a:rPr lang="en-US" sz="3200" dirty="0">
                <a:solidFill>
                  <a:schemeClr val="accent1"/>
                </a:solidFill>
              </a:rPr>
              <a:t> </a:t>
            </a:r>
            <a:r>
              <a:rPr lang="el-GR" sz="3200" dirty="0">
                <a:solidFill>
                  <a:schemeClr val="accent1"/>
                </a:solidFill>
              </a:rPr>
              <a:t>«Δυνατοτήτων» του </a:t>
            </a:r>
            <a:r>
              <a:rPr lang="en-US" sz="3200" dirty="0">
                <a:solidFill>
                  <a:schemeClr val="accent1"/>
                </a:solidFill>
              </a:rPr>
              <a:t>Amartya Sen (2)</a:t>
            </a:r>
            <a:endParaRPr lang="el-GR" sz="3200"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5C2AE33-4921-4EB6-8AA8-402842128F90}"/>
              </a:ext>
            </a:extLst>
          </p:cNvPr>
          <p:cNvSpPr>
            <a:spLocks noGrp="1"/>
          </p:cNvSpPr>
          <p:nvPr>
            <p:ph idx="1"/>
          </p:nvPr>
        </p:nvSpPr>
        <p:spPr>
          <a:xfrm>
            <a:off x="4976031" y="963877"/>
            <a:ext cx="6377769" cy="4930246"/>
          </a:xfrm>
        </p:spPr>
        <p:txBody>
          <a:bodyPr anchor="ctr">
            <a:normAutofit/>
          </a:bodyPr>
          <a:lstStyle/>
          <a:p>
            <a:pPr algn="just"/>
            <a:r>
              <a:rPr lang="el-GR" sz="1700" dirty="0"/>
              <a:t> Κάποιος είναι πιθανόν να έχει αρκετά εμπορεύματα, αλλά αυτά να έχουν </a:t>
            </a:r>
            <a:r>
              <a:rPr lang="el-GR" sz="1700" b="1" dirty="0"/>
              <a:t>μικρή υποκειμενική αξία</a:t>
            </a:r>
            <a:r>
              <a:rPr lang="el-GR" sz="1700" dirty="0"/>
              <a:t> για αυτόν, όταν δεν αντιστοιχούν σε αυτά που επιθυμεί .Για παράδειγμα μπορεί κάποιος να διαθέτει εισόδημα, αλλά τα εμπορεύματα που είναι αναγκαία για την ευημερία του, να μην είναι διαθέσιμα (π.χ. θρεπτικά τρόφιμα). </a:t>
            </a:r>
            <a:r>
              <a:rPr lang="el-GR" sz="1700" b="1" dirty="0"/>
              <a:t>Συνεπώς, το εισόδημα, και τα επίπεδα κατανάλωσης των αγαθών δεν επαρκούν ως μέτρο ευημερίας.</a:t>
            </a:r>
          </a:p>
          <a:p>
            <a:pPr algn="just"/>
            <a:r>
              <a:rPr lang="el-GR" sz="1700" b="1" dirty="0"/>
              <a:t>Εξωτερικές δυνατότητες</a:t>
            </a:r>
            <a:r>
              <a:rPr lang="el-GR" sz="1700" b="1" dirty="0">
                <a:sym typeface="Wingdings" panose="05000000000000000000" pitchFamily="2" charset="2"/>
              </a:rPr>
              <a:t> </a:t>
            </a:r>
            <a:r>
              <a:rPr lang="el-GR" sz="1700" dirty="0">
                <a:sym typeface="Wingdings" panose="05000000000000000000" pitchFamily="2" charset="2"/>
              </a:rPr>
              <a:t>Λειτουργικές ικανότητες που απορρέουν από την άμεση σύνδεση ή σχέση με κάποιο άλλο άτομο.</a:t>
            </a:r>
          </a:p>
          <a:p>
            <a:pPr algn="just"/>
            <a:r>
              <a:rPr lang="el-GR" sz="1700" dirty="0">
                <a:sym typeface="Wingdings" panose="05000000000000000000" pitchFamily="2" charset="2"/>
              </a:rPr>
              <a:t>Σύμφωνα με τον </a:t>
            </a:r>
            <a:r>
              <a:rPr lang="en-US" sz="1700" dirty="0">
                <a:sym typeface="Wingdings" panose="05000000000000000000" pitchFamily="2" charset="2"/>
              </a:rPr>
              <a:t>Sen, </a:t>
            </a:r>
            <a:r>
              <a:rPr lang="el-GR" sz="1700" dirty="0">
                <a:sym typeface="Wingdings" panose="05000000000000000000" pitchFamily="2" charset="2"/>
              </a:rPr>
              <a:t>ως </a:t>
            </a:r>
            <a:r>
              <a:rPr lang="el-GR" sz="1700" b="1" dirty="0">
                <a:sym typeface="Wingdings" panose="05000000000000000000" pitchFamily="2" charset="2"/>
              </a:rPr>
              <a:t>δυνατότητες </a:t>
            </a:r>
            <a:r>
              <a:rPr lang="el-GR" sz="1700" dirty="0">
                <a:sym typeface="Wingdings" panose="05000000000000000000" pitchFamily="2" charset="2"/>
              </a:rPr>
              <a:t>ορίζονται οι ελευθερίες που έχουν οι άνθρωποι, δεδομένων των προσωπικών τους χαρακτηριστικών και τον έλεγχο τους πάνω στα εμπορεύματα.</a:t>
            </a:r>
          </a:p>
          <a:p>
            <a:pPr algn="just"/>
            <a:r>
              <a:rPr lang="el-GR" sz="1700" dirty="0">
                <a:sym typeface="Wingdings" panose="05000000000000000000" pitchFamily="2" charset="2"/>
              </a:rPr>
              <a:t>Η οπτική του </a:t>
            </a:r>
            <a:r>
              <a:rPr lang="en-US" sz="1700" dirty="0">
                <a:sym typeface="Wingdings" panose="05000000000000000000" pitchFamily="2" charset="2"/>
              </a:rPr>
              <a:t>Sen</a:t>
            </a:r>
            <a:r>
              <a:rPr lang="el-GR" sz="1700" dirty="0">
                <a:sym typeface="Wingdings" panose="05000000000000000000" pitchFamily="2" charset="2"/>
              </a:rPr>
              <a:t> εξηγεί γιατί οι οικονομολόγοι της ανάπτυξης έχουν δώσει τόση μεγάλη έμφαση αρχικά στην υγεία και στην εκπαίδευση, και μετέπειτα στην κοινωνική ένταξη και ενδυνάμωση, έτσι ώστε πλέον οι χώρες με ικανοποιητικά επίπεδα εισοδήματος, αλλά με φτωχά πρότυπα υγείας και εκπαίδευσης, να αναφέρονται ως περιπτώσεις </a:t>
            </a:r>
            <a:r>
              <a:rPr lang="el-GR" sz="1700" b="1" dirty="0">
                <a:sym typeface="Wingdings" panose="05000000000000000000" pitchFamily="2" charset="2"/>
              </a:rPr>
              <a:t>‘’μεγέθυνσης χωρίς ανάπτυξη’’.</a:t>
            </a:r>
            <a:endParaRPr lang="el-GR" sz="1700" dirty="0"/>
          </a:p>
        </p:txBody>
      </p:sp>
    </p:spTree>
    <p:extLst>
      <p:ext uri="{BB962C8B-B14F-4D97-AF65-F5344CB8AC3E}">
        <p14:creationId xmlns:p14="http://schemas.microsoft.com/office/powerpoint/2010/main" val="124396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αξεσουάρ, εφημερίδα&#10;&#10;Η περιγραφή δημιουργήθηκε με υψηλή αξιοπιστία">
            <a:extLst>
              <a:ext uri="{FF2B5EF4-FFF2-40B4-BE49-F238E27FC236}">
                <a16:creationId xmlns:a16="http://schemas.microsoft.com/office/drawing/2014/main" id="{DC5A6FA4-33E7-46F1-BF05-52CD42F282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3017"/>
          <a:stretch/>
        </p:blipFill>
        <p:spPr>
          <a:xfrm>
            <a:off x="20" y="10"/>
            <a:ext cx="12191980" cy="6857990"/>
          </a:xfrm>
          <a:prstGeom prst="rect">
            <a:avLst/>
          </a:prstGeom>
        </p:spPr>
      </p:pic>
      <p:sp>
        <p:nvSpPr>
          <p:cNvPr id="36" name="Rectangle 28">
            <a:extLst>
              <a:ext uri="{FF2B5EF4-FFF2-40B4-BE49-F238E27FC236}">
                <a16:creationId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295D088-0CF3-4DE5-A912-5B1C1591B481}"/>
              </a:ext>
            </a:extLst>
          </p:cNvPr>
          <p:cNvSpPr>
            <a:spLocks noGrp="1"/>
          </p:cNvSpPr>
          <p:nvPr>
            <p:ph type="title"/>
          </p:nvPr>
        </p:nvSpPr>
        <p:spPr>
          <a:xfrm>
            <a:off x="594804" y="640263"/>
            <a:ext cx="6619811" cy="1344975"/>
          </a:xfrm>
        </p:spPr>
        <p:txBody>
          <a:bodyPr>
            <a:normAutofit/>
          </a:bodyPr>
          <a:lstStyle/>
          <a:p>
            <a:pPr algn="just"/>
            <a:r>
              <a:rPr lang="el-GR" sz="3400" dirty="0"/>
              <a:t>Η προσέγγιση των</a:t>
            </a:r>
            <a:r>
              <a:rPr lang="en-US" sz="3400" dirty="0"/>
              <a:t> </a:t>
            </a:r>
            <a:r>
              <a:rPr lang="el-GR" sz="3400" dirty="0"/>
              <a:t>«Δυνατοτήτων» του </a:t>
            </a:r>
            <a:r>
              <a:rPr lang="en-US" sz="3400" dirty="0"/>
              <a:t>Amartya Sen (</a:t>
            </a:r>
            <a:r>
              <a:rPr lang="el-GR" sz="3400" dirty="0"/>
              <a:t>3)</a:t>
            </a:r>
          </a:p>
        </p:txBody>
      </p:sp>
      <p:sp>
        <p:nvSpPr>
          <p:cNvPr id="3" name="Θέση περιεχομένου 2">
            <a:extLst>
              <a:ext uri="{FF2B5EF4-FFF2-40B4-BE49-F238E27FC236}">
                <a16:creationId xmlns:a16="http://schemas.microsoft.com/office/drawing/2014/main" id="{BDE496FF-7D36-4C0B-9B08-44514938EFE3}"/>
              </a:ext>
            </a:extLst>
          </p:cNvPr>
          <p:cNvSpPr>
            <a:spLocks noGrp="1"/>
          </p:cNvSpPr>
          <p:nvPr>
            <p:ph idx="1"/>
          </p:nvPr>
        </p:nvSpPr>
        <p:spPr>
          <a:xfrm>
            <a:off x="594109" y="2121763"/>
            <a:ext cx="6620505" cy="3773010"/>
          </a:xfrm>
        </p:spPr>
        <p:txBody>
          <a:bodyPr>
            <a:normAutofit/>
          </a:bodyPr>
          <a:lstStyle/>
          <a:p>
            <a:pPr lvl="1" algn="just">
              <a:buFont typeface="Wingdings" panose="05000000000000000000" pitchFamily="2" charset="2"/>
              <a:buChar char="Ø"/>
            </a:pPr>
            <a:r>
              <a:rPr lang="el-GR" sz="1500" b="1" dirty="0"/>
              <a:t>5 πηγές ανισότητας </a:t>
            </a:r>
            <a:r>
              <a:rPr lang="el-GR" sz="1500" dirty="0"/>
              <a:t>κατά τον </a:t>
            </a:r>
            <a:r>
              <a:rPr lang="en-US" sz="1500" dirty="0"/>
              <a:t>Sen </a:t>
            </a:r>
            <a:r>
              <a:rPr lang="el-GR" sz="1500" dirty="0"/>
              <a:t>μεταξύ των πραγματικών εισοδημάτων και των πραγματικών πλεονεκτημάτων που αυτά εξασφαλίζουν.</a:t>
            </a:r>
          </a:p>
          <a:p>
            <a:pPr lvl="1" algn="just"/>
            <a:r>
              <a:rPr lang="el-GR" sz="1500" b="1" dirty="0"/>
              <a:t>Οι προσωπικές ετερογένειες</a:t>
            </a:r>
            <a:r>
              <a:rPr lang="el-GR" sz="1500" dirty="0"/>
              <a:t>, που συνδέονται με κάποια ανικανότητα, αρρώστια, ηλικία, φύλο.</a:t>
            </a:r>
          </a:p>
          <a:p>
            <a:pPr lvl="1" algn="just"/>
            <a:r>
              <a:rPr lang="el-GR" sz="1500" b="1" dirty="0"/>
              <a:t>Περιβαλλοντικές διαφοροποιήσεις </a:t>
            </a:r>
            <a:r>
              <a:rPr lang="el-GR" sz="1500" dirty="0"/>
              <a:t>(π.χ. αυξημένες ανάγκες για θέρμανση ή ρουχισμό στις κρύες περιοχές).</a:t>
            </a:r>
          </a:p>
          <a:p>
            <a:pPr lvl="1" algn="just"/>
            <a:r>
              <a:rPr lang="el-GR" sz="1500" b="1" dirty="0"/>
              <a:t>Διαφορές στο κοινωνικό κλίμα </a:t>
            </a:r>
            <a:r>
              <a:rPr lang="el-GR" sz="1500" dirty="0"/>
              <a:t>(π.χ. έγκλημα ή βία).</a:t>
            </a:r>
          </a:p>
          <a:p>
            <a:pPr lvl="1" algn="just"/>
            <a:r>
              <a:rPr lang="el-GR" sz="1500" b="1" dirty="0"/>
              <a:t>Ενδοοικογενειακή διανομή του εισοδήματος</a:t>
            </a:r>
            <a:r>
              <a:rPr lang="el-GR" sz="1500" dirty="0"/>
              <a:t> (οι οικογενειακοί πόροι ενδέχεται να κατανέμονται άνισα).</a:t>
            </a:r>
          </a:p>
          <a:p>
            <a:pPr lvl="1" algn="just"/>
            <a:r>
              <a:rPr lang="el-GR" sz="1500" b="1" dirty="0"/>
              <a:t>Διαφορετικές σχετικές αντιλήψεις</a:t>
            </a:r>
            <a:r>
              <a:rPr lang="el-GR" sz="1500" dirty="0"/>
              <a:t>, σχετικά με την αναγκαιότητα κάποιων αγαθών, εξαιτίας των κοινωνικών συμβάσεων και των εθίμων που επικρατούν (όπως το είχε θέσει ο </a:t>
            </a:r>
            <a:r>
              <a:rPr lang="en-US" sz="1500" dirty="0"/>
              <a:t>Adam Smith</a:t>
            </a:r>
            <a:r>
              <a:rPr lang="el-GR" sz="1500" dirty="0"/>
              <a:t>, ένα ντύσιμο καλύτερης ποιότητας είναι απαραίτητο στις ανεπτυγμένες χώρες προκειμένου ‘’να εμφανιστεί δημόσια χωρίς ντροπή’’, αλλά όχι στις αναπτυσσόμενες).</a:t>
            </a:r>
          </a:p>
          <a:p>
            <a:pPr lvl="1"/>
            <a:endParaRPr lang="el-GR" sz="1500" dirty="0"/>
          </a:p>
        </p:txBody>
      </p:sp>
    </p:spTree>
    <p:extLst>
      <p:ext uri="{BB962C8B-B14F-4D97-AF65-F5344CB8AC3E}">
        <p14:creationId xmlns:p14="http://schemas.microsoft.com/office/powerpoint/2010/main" val="216996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26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2273EE7-9F90-41CE-9E43-15E9903CAAD2}"/>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b="1">
                <a:solidFill>
                  <a:srgbClr val="FFFFFF"/>
                </a:solidFill>
              </a:rPr>
              <a:t>Ανάπτυξη και Ευημερία (1)</a:t>
            </a:r>
          </a:p>
        </p:txBody>
      </p:sp>
      <p:pic>
        <p:nvPicPr>
          <p:cNvPr id="5" name="Θέση περιεχομένου 23">
            <a:extLst>
              <a:ext uri="{FF2B5EF4-FFF2-40B4-BE49-F238E27FC236}">
                <a16:creationId xmlns:a16="http://schemas.microsoft.com/office/drawing/2014/main" id="{3C7EECCD-5A37-4971-96AC-8F3BDED034B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r="1" b="22411"/>
          <a:stretch/>
        </p:blipFill>
        <p:spPr>
          <a:xfrm>
            <a:off x="327547" y="321733"/>
            <a:ext cx="7058306" cy="4107392"/>
          </a:xfrm>
          <a:prstGeom prst="rect">
            <a:avLst/>
          </a:prstGeom>
        </p:spPr>
      </p:pic>
      <p:sp>
        <p:nvSpPr>
          <p:cNvPr id="8" name="Rectangle 11">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κειμένου 3">
            <a:extLst>
              <a:ext uri="{FF2B5EF4-FFF2-40B4-BE49-F238E27FC236}">
                <a16:creationId xmlns:a16="http://schemas.microsoft.com/office/drawing/2014/main" id="{32F71657-7D6D-4E57-B009-EA373F5A2871}"/>
              </a:ext>
            </a:extLst>
          </p:cNvPr>
          <p:cNvSpPr>
            <a:spLocks noGrp="1"/>
          </p:cNvSpPr>
          <p:nvPr>
            <p:ph type="body" sz="half" idx="2"/>
          </p:nvPr>
        </p:nvSpPr>
        <p:spPr>
          <a:xfrm>
            <a:off x="8029319" y="1407887"/>
            <a:ext cx="3424739" cy="4362200"/>
          </a:xfrm>
        </p:spPr>
        <p:txBody>
          <a:bodyPr vert="horz" lIns="91440" tIns="45720" rIns="91440" bIns="45720" rtlCol="0" anchor="ctr">
            <a:normAutofit fontScale="92500" lnSpcReduction="10000"/>
          </a:bodyPr>
          <a:lstStyle/>
          <a:p>
            <a:pPr marL="228600" lvl="0" indent="-228600" algn="just">
              <a:buFont typeface="Arial" panose="020B0604020202020204" pitchFamily="34" charset="0"/>
              <a:buChar char="•"/>
            </a:pPr>
            <a:r>
              <a:rPr lang="en-US" sz="2000" dirty="0" err="1">
                <a:solidFill>
                  <a:srgbClr val="FFFFFF"/>
                </a:solidFill>
              </a:rPr>
              <a:t>Σύμφων</a:t>
            </a:r>
            <a:r>
              <a:rPr lang="en-US" sz="2000" dirty="0">
                <a:solidFill>
                  <a:srgbClr val="FFFFFF"/>
                </a:solidFill>
              </a:rPr>
              <a:t>α με το διάγραμμα του Richard Layard, το ποσοστό των πολιτών που δήλωσαν ότι δεν είναι ευτυχισμένοι σε χώρες όπως η Τανζανία, είναι τέσσερις φορές μεγαλύτερο σε σχέση με αυτό της Σουηδίας. </a:t>
            </a:r>
          </a:p>
          <a:p>
            <a:pPr marL="228600" lvl="0" indent="-228600" algn="just">
              <a:buFont typeface="Arial" panose="020B0604020202020204" pitchFamily="34" charset="0"/>
              <a:buChar char="•"/>
            </a:pPr>
            <a:r>
              <a:rPr lang="en-US" sz="2000" dirty="0">
                <a:solidFill>
                  <a:srgbClr val="FFFFFF"/>
                </a:solidFill>
              </a:rPr>
              <a:t>Πα</a:t>
            </a:r>
            <a:r>
              <a:rPr lang="en-US" sz="2000" dirty="0" err="1">
                <a:solidFill>
                  <a:srgbClr val="FFFFFF"/>
                </a:solidFill>
              </a:rPr>
              <a:t>ρόλ</a:t>
            </a:r>
            <a:r>
              <a:rPr lang="en-US" sz="2000" dirty="0">
                <a:solidFill>
                  <a:srgbClr val="FFFFFF"/>
                </a:solidFill>
              </a:rPr>
              <a:t>α αυτά η σχέση αυτή παρατηρείται μόνο από ένα μέσο εισόδημα περίπου $10,000 με $20,000, που δείχνει ότι </a:t>
            </a:r>
            <a:r>
              <a:rPr lang="en-US" sz="2000" b="1" dirty="0">
                <a:solidFill>
                  <a:srgbClr val="FFFFFF"/>
                </a:solidFill>
              </a:rPr>
              <a:t>οι περισσότεροι κάτοικοι της χώρας δεν μαστίζονται από την ακραία φτώχεια.</a:t>
            </a:r>
          </a:p>
          <a:p>
            <a:pPr marL="228600" lvl="0" indent="-228600">
              <a:buFont typeface="Arial" panose="020B0604020202020204" pitchFamily="34" charset="0"/>
              <a:buChar char="•"/>
            </a:pPr>
            <a:endParaRPr lang="en-US" sz="2000" dirty="0">
              <a:solidFill>
                <a:srgbClr val="FFFFFF"/>
              </a:solidFill>
            </a:endParaRPr>
          </a:p>
          <a:p>
            <a:pPr marL="228600" lvl="0" indent="-228600">
              <a:buFont typeface="Arial" panose="020B0604020202020204" pitchFamily="34" charset="0"/>
              <a:buChar char="•"/>
            </a:pPr>
            <a:endParaRPr lang="en-US" sz="2000" dirty="0">
              <a:solidFill>
                <a:srgbClr val="FFFFFF"/>
              </a:solidFill>
            </a:endParaRPr>
          </a:p>
          <a:p>
            <a:pPr marL="228600" lvl="0" indent="-228600">
              <a:buFont typeface="Arial" panose="020B0604020202020204" pitchFamily="34" charset="0"/>
              <a:buChar char="•"/>
            </a:pPr>
            <a:endParaRPr lang="en-US" sz="2000" dirty="0">
              <a:solidFill>
                <a:srgbClr val="FFFFFF"/>
              </a:solidFill>
            </a:endParaRPr>
          </a:p>
          <a:p>
            <a:pPr indent="-228600">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70216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7407656-2A7C-4952-B5A8-D5E9E92CD70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11350" r="9091" b="21365"/>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24CD679-7405-4CD3-A92A-9469F279A5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9ECE44A-8C35-4523-B332-973938F889B3}"/>
              </a:ext>
            </a:extLst>
          </p:cNvPr>
          <p:cNvSpPr>
            <a:spLocks noGrp="1"/>
          </p:cNvSpPr>
          <p:nvPr>
            <p:ph type="title"/>
          </p:nvPr>
        </p:nvSpPr>
        <p:spPr>
          <a:xfrm>
            <a:off x="594805" y="640263"/>
            <a:ext cx="5221266" cy="1344975"/>
          </a:xfrm>
        </p:spPr>
        <p:txBody>
          <a:bodyPr>
            <a:normAutofit/>
          </a:bodyPr>
          <a:lstStyle/>
          <a:p>
            <a:pPr algn="just"/>
            <a:r>
              <a:rPr lang="el-GR" sz="4000" dirty="0"/>
              <a:t> </a:t>
            </a:r>
            <a:r>
              <a:rPr lang="en-US" sz="4000" dirty="0"/>
              <a:t> </a:t>
            </a:r>
            <a:r>
              <a:rPr lang="el-GR" sz="3200" dirty="0"/>
              <a:t>Ανάπτυξη και Ευημερία (2)</a:t>
            </a:r>
          </a:p>
        </p:txBody>
      </p:sp>
      <p:sp>
        <p:nvSpPr>
          <p:cNvPr id="3" name="Θέση περιεχομένου 2">
            <a:extLst>
              <a:ext uri="{FF2B5EF4-FFF2-40B4-BE49-F238E27FC236}">
                <a16:creationId xmlns:a16="http://schemas.microsoft.com/office/drawing/2014/main" id="{F421C591-77FF-4948-8DC4-8A513DCED26B}"/>
              </a:ext>
            </a:extLst>
          </p:cNvPr>
          <p:cNvSpPr>
            <a:spLocks noGrp="1"/>
          </p:cNvSpPr>
          <p:nvPr>
            <p:ph idx="1"/>
          </p:nvPr>
        </p:nvSpPr>
        <p:spPr>
          <a:xfrm>
            <a:off x="594110" y="2121763"/>
            <a:ext cx="5235490" cy="3773010"/>
          </a:xfrm>
        </p:spPr>
        <p:txBody>
          <a:bodyPr>
            <a:normAutofit/>
          </a:bodyPr>
          <a:lstStyle/>
          <a:p>
            <a:r>
              <a:rPr lang="el-GR" sz="1700"/>
              <a:t>Το μέσο επίπεδο ευτυχίας ή ικανοποίησης, </a:t>
            </a:r>
            <a:r>
              <a:rPr lang="el-GR" sz="1700" b="1"/>
              <a:t>αυξάνεται</a:t>
            </a:r>
            <a:r>
              <a:rPr lang="el-GR" sz="1700"/>
              <a:t> καθώς αυξάνεται το μέσο εισόδημα της χώρας.</a:t>
            </a:r>
          </a:p>
          <a:p>
            <a:r>
              <a:rPr lang="el-GR" sz="1700"/>
              <a:t>Στο βαθμό που δεν έχουμε κάποια ακραία ανισότητα, και παρά τις σημαντικές διακυμάνσεις ανάμεσα σε διάφορες χώρες, μπορούμε να πούμε ότι σε αυτά τα επίπεδα εισοδήματος, οι περισσότεροι κάτοικοι είναι συνήθως επαρκώς </a:t>
            </a:r>
            <a:r>
              <a:rPr lang="el-GR" sz="1700" b="1"/>
              <a:t>θρεμμένοι, υγιείς και μορφωμένοι.</a:t>
            </a:r>
          </a:p>
          <a:p>
            <a:r>
              <a:rPr lang="el-GR" sz="1700"/>
              <a:t>Σύμφωνα με τα ευρήματα της επιστήμης της ευτυχίας η οικονομική μεγέθυνση τίθεται υπό αμφισβήτηση, ειδικότερα στις χώρες με υψηλά εισοδήματα, </a:t>
            </a:r>
            <a:r>
              <a:rPr lang="el-GR" sz="1700" b="1"/>
              <a:t>ΑΛΛΑ</a:t>
            </a:r>
            <a:r>
              <a:rPr lang="el-GR" sz="1700"/>
              <a:t> ταυτόχρονα επαναβεβαιώνεται η σημασία που έχει η οικονομική ανάπτυξη για τις αναπτυσσόμενες χώρες.</a:t>
            </a:r>
          </a:p>
        </p:txBody>
      </p:sp>
    </p:spTree>
    <p:extLst>
      <p:ext uri="{BB962C8B-B14F-4D97-AF65-F5344CB8AC3E}">
        <p14:creationId xmlns:p14="http://schemas.microsoft.com/office/powerpoint/2010/main" val="349248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ουρανός, υπαίθριος, όρθιος&#10;&#10;Η περιγραφή δημιουργήθηκε με πολύ υψηλή αξιοπιστία">
            <a:extLst>
              <a:ext uri="{FF2B5EF4-FFF2-40B4-BE49-F238E27FC236}">
                <a16:creationId xmlns:a16="http://schemas.microsoft.com/office/drawing/2014/main" id="{4B93D647-83EA-4B04-999F-BD63A3E0970E}"/>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15413"/>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60E6D72C-EB91-44A6-8CCA-A223E0FBFF48}"/>
              </a:ext>
            </a:extLst>
          </p:cNvPr>
          <p:cNvSpPr>
            <a:spLocks noGrp="1"/>
          </p:cNvSpPr>
          <p:nvPr>
            <p:ph type="title"/>
          </p:nvPr>
        </p:nvSpPr>
        <p:spPr>
          <a:xfrm>
            <a:off x="838201" y="1065862"/>
            <a:ext cx="3313164" cy="4726276"/>
          </a:xfrm>
        </p:spPr>
        <p:txBody>
          <a:bodyPr>
            <a:normAutofit/>
          </a:bodyPr>
          <a:lstStyle/>
          <a:p>
            <a:pPr algn="r"/>
            <a:r>
              <a:rPr lang="el-GR" sz="4000" dirty="0">
                <a:solidFill>
                  <a:srgbClr val="FFFFFF"/>
                </a:solidFill>
              </a:rPr>
              <a:t>              Ανάπτυξη και Ευημερία (3)</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9B2406B-F7F6-4DE1-BCFB-0FA1B7808BD5}"/>
              </a:ext>
            </a:extLst>
          </p:cNvPr>
          <p:cNvSpPr>
            <a:spLocks noGrp="1"/>
          </p:cNvSpPr>
          <p:nvPr>
            <p:ph idx="1"/>
          </p:nvPr>
        </p:nvSpPr>
        <p:spPr>
          <a:xfrm>
            <a:off x="5155379" y="1065862"/>
            <a:ext cx="5744685" cy="4726276"/>
          </a:xfrm>
        </p:spPr>
        <p:txBody>
          <a:bodyPr anchor="ctr">
            <a:normAutofit/>
          </a:bodyPr>
          <a:lstStyle/>
          <a:p>
            <a:pPr algn="just">
              <a:buFont typeface="Wingdings" panose="05000000000000000000" pitchFamily="2" charset="2"/>
              <a:buChar char="Ø"/>
            </a:pPr>
            <a:r>
              <a:rPr lang="el-GR" sz="1400" dirty="0">
                <a:solidFill>
                  <a:srgbClr val="FFFFFF"/>
                </a:solidFill>
              </a:rPr>
              <a:t>Γιατί το ποσοστό των μη ικανοποιημένων ανθρώπων, διαφοροποιείται αρκετά ανάμεσα σε </a:t>
            </a:r>
            <a:r>
              <a:rPr lang="el-GR" sz="1400" b="1" dirty="0">
                <a:solidFill>
                  <a:srgbClr val="FFFFFF"/>
                </a:solidFill>
              </a:rPr>
              <a:t>αναπτυσσόμενες χώρες </a:t>
            </a:r>
            <a:r>
              <a:rPr lang="el-GR" sz="1400" dirty="0">
                <a:solidFill>
                  <a:srgbClr val="FFFFFF"/>
                </a:solidFill>
              </a:rPr>
              <a:t>με παρόμοια επίπεδα εισοδήματος</a:t>
            </a:r>
            <a:r>
              <a:rPr lang="en-US" sz="1400" dirty="0">
                <a:solidFill>
                  <a:srgbClr val="FFFFFF"/>
                </a:solidFill>
              </a:rPr>
              <a:t>;</a:t>
            </a:r>
          </a:p>
          <a:p>
            <a:pPr algn="just">
              <a:buFont typeface="Wingdings" panose="05000000000000000000" pitchFamily="2" charset="2"/>
              <a:buChar char="Ø"/>
            </a:pPr>
            <a:r>
              <a:rPr lang="en-US" sz="1400" dirty="0">
                <a:solidFill>
                  <a:srgbClr val="FFFFFF"/>
                </a:solidFill>
              </a:rPr>
              <a:t>O Richard Layard </a:t>
            </a:r>
            <a:r>
              <a:rPr lang="el-GR" sz="1400" dirty="0">
                <a:solidFill>
                  <a:srgbClr val="FFFFFF"/>
                </a:solidFill>
              </a:rPr>
              <a:t>αναγνωρίζει </a:t>
            </a:r>
            <a:r>
              <a:rPr lang="el-GR" sz="1400" b="1" dirty="0">
                <a:solidFill>
                  <a:srgbClr val="FFFFFF"/>
                </a:solidFill>
              </a:rPr>
              <a:t>7 παράγοντες </a:t>
            </a:r>
            <a:r>
              <a:rPr lang="el-GR" sz="1400" dirty="0">
                <a:solidFill>
                  <a:srgbClr val="FFFFFF"/>
                </a:solidFill>
              </a:rPr>
              <a:t>που δείχνουν να επηρεάζουν την μέση εθνική ευτυχία</a:t>
            </a:r>
            <a:r>
              <a:rPr lang="en-US" sz="1400" dirty="0">
                <a:solidFill>
                  <a:srgbClr val="FFFFFF"/>
                </a:solidFill>
              </a:rPr>
              <a:t>:</a:t>
            </a:r>
          </a:p>
          <a:p>
            <a:pPr marL="457200" indent="-457200" algn="just">
              <a:buFont typeface="+mj-lt"/>
              <a:buAutoNum type="arabicPeriod"/>
            </a:pPr>
            <a:r>
              <a:rPr lang="el-GR" sz="1400" b="1" dirty="0">
                <a:solidFill>
                  <a:srgbClr val="FFFFFF"/>
                </a:solidFill>
              </a:rPr>
              <a:t>Οικογενειακές σχέσεις</a:t>
            </a:r>
          </a:p>
          <a:p>
            <a:pPr marL="457200" indent="-457200" algn="just">
              <a:buFont typeface="+mj-lt"/>
              <a:buAutoNum type="arabicPeriod"/>
            </a:pPr>
            <a:r>
              <a:rPr lang="el-GR" sz="1400" b="1" dirty="0">
                <a:solidFill>
                  <a:srgbClr val="FFFFFF"/>
                </a:solidFill>
              </a:rPr>
              <a:t>Οικονομική Κατάσταση</a:t>
            </a:r>
          </a:p>
          <a:p>
            <a:pPr marL="457200" indent="-457200" algn="just">
              <a:buFont typeface="+mj-lt"/>
              <a:buAutoNum type="arabicPeriod"/>
            </a:pPr>
            <a:r>
              <a:rPr lang="el-GR" sz="1400" b="1" dirty="0">
                <a:solidFill>
                  <a:srgbClr val="FFFFFF"/>
                </a:solidFill>
              </a:rPr>
              <a:t>Εργασία</a:t>
            </a:r>
          </a:p>
          <a:p>
            <a:pPr marL="457200" indent="-457200" algn="just">
              <a:buFont typeface="+mj-lt"/>
              <a:buAutoNum type="arabicPeriod"/>
            </a:pPr>
            <a:r>
              <a:rPr lang="el-GR" sz="1400" b="1" dirty="0">
                <a:solidFill>
                  <a:srgbClr val="FFFFFF"/>
                </a:solidFill>
              </a:rPr>
              <a:t>Κοινότητα και φίλοι</a:t>
            </a:r>
          </a:p>
          <a:p>
            <a:pPr marL="457200" indent="-457200" algn="just">
              <a:buFont typeface="+mj-lt"/>
              <a:buAutoNum type="arabicPeriod"/>
            </a:pPr>
            <a:r>
              <a:rPr lang="el-GR" sz="1400" b="1" dirty="0">
                <a:solidFill>
                  <a:srgbClr val="FFFFFF"/>
                </a:solidFill>
              </a:rPr>
              <a:t>Υγεία</a:t>
            </a:r>
          </a:p>
          <a:p>
            <a:pPr marL="457200" indent="-457200" algn="just">
              <a:buFont typeface="+mj-lt"/>
              <a:buAutoNum type="arabicPeriod"/>
            </a:pPr>
            <a:r>
              <a:rPr lang="el-GR" sz="1400" b="1" dirty="0">
                <a:solidFill>
                  <a:srgbClr val="FFFFFF"/>
                </a:solidFill>
              </a:rPr>
              <a:t>Προσωπική ελευθερία</a:t>
            </a:r>
          </a:p>
          <a:p>
            <a:pPr marL="457200" indent="-457200" algn="just">
              <a:buFont typeface="+mj-lt"/>
              <a:buAutoNum type="arabicPeriod"/>
            </a:pPr>
            <a:r>
              <a:rPr lang="el-GR" sz="1400" b="1" dirty="0">
                <a:solidFill>
                  <a:srgbClr val="FFFFFF"/>
                </a:solidFill>
              </a:rPr>
              <a:t>Προσωπικές αξίες</a:t>
            </a:r>
          </a:p>
          <a:p>
            <a:pPr algn="just">
              <a:buFont typeface="Wingdings" panose="05000000000000000000" pitchFamily="2" charset="2"/>
              <a:buChar char="Ø"/>
            </a:pPr>
            <a:r>
              <a:rPr lang="el-GR" sz="1400" dirty="0">
                <a:solidFill>
                  <a:srgbClr val="FFFFFF"/>
                </a:solidFill>
              </a:rPr>
              <a:t>Έτσι για παράδειγμα, το ποσοστό των μη ευχαριστημένων, είναι κατά μέσο όρο 4 ½ φορές μεγαλύτερο στη Ζιμπάμπουε σε σχέση με την Ινδονησία, παρά τα κατά τι μεγαλύτερα εισοδήματα στη Ζιμπάμπουε.</a:t>
            </a:r>
          </a:p>
          <a:p>
            <a:pPr marL="0" indent="0">
              <a:buNone/>
            </a:pPr>
            <a:endParaRPr lang="el-GR" sz="1400" dirty="0">
              <a:solidFill>
                <a:srgbClr val="FFFFFF"/>
              </a:solidFill>
            </a:endParaRPr>
          </a:p>
        </p:txBody>
      </p:sp>
    </p:spTree>
    <p:extLst>
      <p:ext uri="{BB962C8B-B14F-4D97-AF65-F5344CB8AC3E}">
        <p14:creationId xmlns:p14="http://schemas.microsoft.com/office/powerpoint/2010/main" val="6949299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5448C14E-0E1B-4188-85C4-49894CC30A2D}"/>
              </a:ext>
            </a:extLst>
          </p:cNvPr>
          <p:cNvSpPr>
            <a:spLocks noGrp="1"/>
          </p:cNvSpPr>
          <p:nvPr>
            <p:ph type="title"/>
          </p:nvPr>
        </p:nvSpPr>
        <p:spPr>
          <a:xfrm>
            <a:off x="535020" y="685800"/>
            <a:ext cx="2780271" cy="5105400"/>
          </a:xfrm>
        </p:spPr>
        <p:txBody>
          <a:bodyPr>
            <a:normAutofit/>
          </a:bodyPr>
          <a:lstStyle/>
          <a:p>
            <a:pPr algn="just"/>
            <a:r>
              <a:rPr lang="el-GR" sz="4000" dirty="0">
                <a:solidFill>
                  <a:srgbClr val="FFFFFF"/>
                </a:solidFill>
              </a:rPr>
              <a:t>Οι Αξίες της Ανάπτυξης (1)</a:t>
            </a:r>
          </a:p>
        </p:txBody>
      </p:sp>
      <p:graphicFrame>
        <p:nvGraphicFramePr>
          <p:cNvPr id="5" name="Θέση περιεχομένου 2">
            <a:extLst>
              <a:ext uri="{FF2B5EF4-FFF2-40B4-BE49-F238E27FC236}">
                <a16:creationId xmlns:a16="http://schemas.microsoft.com/office/drawing/2014/main" id="{24B42A1A-3E3B-49BC-9252-0036FA502A87}"/>
              </a:ext>
            </a:extLst>
          </p:cNvPr>
          <p:cNvGraphicFramePr>
            <a:graphicFrameLocks noGrp="1"/>
          </p:cNvGraphicFramePr>
          <p:nvPr>
            <p:ph idx="1"/>
            <p:extLst>
              <p:ext uri="{D42A27DB-BD31-4B8C-83A1-F6EECF244321}">
                <p14:modId xmlns:p14="http://schemas.microsoft.com/office/powerpoint/2010/main" val="74413632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7493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7562</TotalTime>
  <Words>2926</Words>
  <Application>Microsoft Office PowerPoint</Application>
  <PresentationFormat>Ευρεία οθόνη</PresentationFormat>
  <Paragraphs>271</Paragraphs>
  <Slides>22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22</vt:i4>
      </vt:variant>
    </vt:vector>
  </HeadingPairs>
  <TitlesOfParts>
    <vt:vector size="27" baseType="lpstr">
      <vt:lpstr>Arial</vt:lpstr>
      <vt:lpstr>Calibri</vt:lpstr>
      <vt:lpstr>Calibri Light</vt:lpstr>
      <vt:lpstr>Wingdings</vt:lpstr>
      <vt:lpstr>Θέμα του Office</vt:lpstr>
      <vt:lpstr>Πρόοδος στη Μάχη Για Μία Ανάπτυξη με Περισσότερο Νόημα: Η Περίπτωση της Βραζιλίας</vt:lpstr>
      <vt:lpstr>Ορισμός της     Ανάπτυξης</vt:lpstr>
      <vt:lpstr>Η προσέγγιση των «Δυνατοτήτων» του Amartya Sen (1)</vt:lpstr>
      <vt:lpstr>  Η προσέγγιση των «Δυνατοτήτων» του Amartya Sen (2)</vt:lpstr>
      <vt:lpstr>Η προσέγγιση των «Δυνατοτήτων» του Amartya Sen (3)</vt:lpstr>
      <vt:lpstr>Ανάπτυξη και Ευημερία (1)</vt:lpstr>
      <vt:lpstr>  Ανάπτυξη και Ευημερία (2)</vt:lpstr>
      <vt:lpstr>              Ανάπτυξη και Ευημερία (3)</vt:lpstr>
      <vt:lpstr>Οι Αξίες της Ανάπτυξης (1)</vt:lpstr>
      <vt:lpstr>              Οι Αξίες της Ανάπτυξης (2)</vt:lpstr>
      <vt:lpstr>  Οι Αξίες της Ανάπτυξης (3)</vt:lpstr>
      <vt:lpstr>                  Στόχοι της Ανάπτυξης</vt:lpstr>
      <vt:lpstr>Πρόοδος στη Μάχη για μια Ανάπτυξη με Περισσότερο Νόημα: Βραζιλία   Εισόδημα και Μεγέθυνση (1)                                                </vt:lpstr>
      <vt:lpstr>  Εισόδημα και Μεγέθυνση (2)</vt:lpstr>
      <vt:lpstr>                                Κοινωνικοί Δέκτες</vt:lpstr>
      <vt:lpstr>                              Εκπαίδευση</vt:lpstr>
      <vt:lpstr>                                 Φτώχεια</vt:lpstr>
      <vt:lpstr>     Εισοδηματική Ανισότητα</vt:lpstr>
      <vt:lpstr>Agenda 2030 και Βραζιλία – Στόχοι Βιώσιμης Ανάπτυξης</vt:lpstr>
      <vt:lpstr>Παρουσίαση του PowerPoint</vt:lpstr>
      <vt:lpstr>                         Συμπεράσματα (1)</vt:lpstr>
      <vt:lpstr>                        Συμπεράσματα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Πρόοδος στη Μάχη Για Μία Ανάπτυξη με Περισσότερο Νόημα: Η Περίπτωση της Βραζιλίας</dc:title>
  <dc:creator>johnmet1111@gmail.com</dc:creator>
  <cp:lastModifiedBy>metaxas</cp:lastModifiedBy>
  <cp:revision>96</cp:revision>
  <dcterms:created xsi:type="dcterms:W3CDTF">2018-11-18T22:31:03Z</dcterms:created>
  <dcterms:modified xsi:type="dcterms:W3CDTF">2018-12-04T09:01:31Z</dcterms:modified>
</cp:coreProperties>
</file>