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8" r:id="rId3"/>
    <p:sldId id="269" r:id="rId4"/>
    <p:sldId id="261" r:id="rId5"/>
    <p:sldId id="27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2/10/2015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EEDF-8D90-42AA-BCCE-B3C92F6374F3}" type="datetime1">
              <a:rPr lang="el-GR" smtClean="0"/>
              <a:t>2/10/2015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7217-9CED-4ECC-BF77-ED87D01AC0B6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28A8-1A7E-46ED-8074-D6D3F37DAE0E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8BBE-72E3-4808-AEA7-E7A61CF3A3D4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9CE12-831E-4D36-B525-9C6722365218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686B-8ADF-4756-AD2A-D91EB652858F}" type="datetime1">
              <a:rPr lang="el-GR" smtClean="0"/>
              <a:t>2/10/2015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C1E-EE28-4717-9CCF-C8187FCD36A1}" type="datetime1">
              <a:rPr lang="el-GR" smtClean="0"/>
              <a:t>2/10/2015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F0DA-B845-4C1B-A65D-2E6DC6F6C998}" type="datetime1">
              <a:rPr lang="el-GR" smtClean="0"/>
              <a:t>2/10/2015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9BA1F-6BF2-46EC-A0C9-6B0D868FAF91}" type="datetime1">
              <a:rPr lang="el-GR" smtClean="0"/>
              <a:t>2/10/2015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8617-FD87-4EE6-9E27-B8AE912CE7FE}" type="datetime1">
              <a:rPr lang="el-GR" smtClean="0"/>
              <a:t>2/10/2015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4B1A-270A-4D9D-9376-5DA71B6B544F}" type="datetime1">
              <a:rPr lang="el-GR" smtClean="0"/>
              <a:t>2/10/2015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EFA5C70-C607-487D-8936-D9ECC62D97C1}" type="datetime1">
              <a:rPr lang="el-GR" smtClean="0"/>
              <a:t>2/10/2015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Προηγουμενη εβδομάδα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Γνωρισθήκαμε</a:t>
            </a:r>
            <a:endParaRPr lang="el-GR" altLang="el-GR" dirty="0" smtClean="0"/>
          </a:p>
          <a:p>
            <a:pPr eaLnBrk="1" hangingPunct="1"/>
            <a:r>
              <a:rPr lang="en-US" altLang="el-GR" dirty="0" err="1" smtClean="0"/>
              <a:t>eclass</a:t>
            </a:r>
            <a:endParaRPr lang="el-GR" altLang="el-GR" dirty="0" smtClean="0"/>
          </a:p>
          <a:p>
            <a:pPr eaLnBrk="1" hangingPunct="1"/>
            <a:r>
              <a:rPr lang="el-GR" altLang="el-GR" dirty="0" err="1" smtClean="0"/>
              <a:t>Παλαιοτερα</a:t>
            </a:r>
            <a:r>
              <a:rPr lang="el-GR" altLang="el-GR" dirty="0"/>
              <a:t> </a:t>
            </a:r>
            <a:r>
              <a:rPr lang="el-GR" altLang="el-GR" dirty="0" err="1" smtClean="0"/>
              <a:t>θεματα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Δοκιμάσαμε τις δυνάμεις μας να </a:t>
            </a:r>
            <a:r>
              <a:rPr lang="el-GR" altLang="el-GR" dirty="0" err="1" smtClean="0"/>
              <a:t>εξηγησουμε</a:t>
            </a:r>
            <a:r>
              <a:rPr lang="el-GR" altLang="el-GR" dirty="0" smtClean="0"/>
              <a:t> με τον τρόπο της Φυσικής («</a:t>
            </a:r>
            <a:r>
              <a:rPr lang="el-GR" altLang="el-GR" dirty="0" err="1" smtClean="0"/>
              <a:t>αχνος</a:t>
            </a:r>
            <a:r>
              <a:rPr lang="el-GR" altLang="el-GR" dirty="0" smtClean="0"/>
              <a:t>» στο </a:t>
            </a:r>
            <a:r>
              <a:rPr lang="el-GR" altLang="el-GR" dirty="0" err="1" smtClean="0"/>
              <a:t>τζαμι</a:t>
            </a:r>
            <a:r>
              <a:rPr lang="el-GR" altLang="el-GR" dirty="0" smtClean="0"/>
              <a:t>)</a:t>
            </a:r>
          </a:p>
          <a:p>
            <a:pPr lvl="1"/>
            <a:r>
              <a:rPr lang="el-GR" altLang="el-GR" dirty="0" err="1" smtClean="0"/>
              <a:t>Αναρωτηθηκαμε</a:t>
            </a:r>
            <a:r>
              <a:rPr lang="el-GR" altLang="el-GR" dirty="0" smtClean="0"/>
              <a:t> για </a:t>
            </a:r>
            <a:r>
              <a:rPr lang="el-GR" altLang="el-GR" dirty="0" err="1" smtClean="0"/>
              <a:t>υδρατμους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υγρασια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μορια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νερου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αλλα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μορια</a:t>
            </a:r>
            <a:r>
              <a:rPr lang="el-GR" altLang="el-GR" dirty="0" smtClean="0"/>
              <a:t> στον αέρα</a:t>
            </a:r>
          </a:p>
          <a:p>
            <a:pPr lvl="1"/>
            <a:r>
              <a:rPr lang="el-GR" altLang="el-GR" dirty="0" err="1" smtClean="0"/>
              <a:t>Κυριως</a:t>
            </a:r>
            <a:r>
              <a:rPr lang="el-GR" altLang="el-GR" dirty="0" smtClean="0"/>
              <a:t>: συγκεκριμένοι </a:t>
            </a:r>
            <a:r>
              <a:rPr lang="el-GR" altLang="el-GR" dirty="0" err="1" smtClean="0"/>
              <a:t>ηρωες</a:t>
            </a:r>
            <a:r>
              <a:rPr lang="el-GR" altLang="el-GR" dirty="0" smtClean="0"/>
              <a:t>, συγκεκριμένες αφηγήσεις (όχι </a:t>
            </a:r>
            <a:r>
              <a:rPr lang="en-US" altLang="el-GR" dirty="0" smtClean="0"/>
              <a:t>hand waving)</a:t>
            </a:r>
            <a:endParaRPr lang="el-GR" altLang="el-GR" dirty="0" smtClean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6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Αυτή την εβδομάδα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Και αυτή και την </a:t>
            </a:r>
            <a:r>
              <a:rPr lang="el-GR" altLang="el-GR" dirty="0" err="1" smtClean="0"/>
              <a:t>επομενη</a:t>
            </a:r>
            <a:r>
              <a:rPr lang="el-GR" altLang="el-GR" dirty="0" smtClean="0"/>
              <a:t> εβδομάδα συνεχίζουμε με εισαγωγικά </a:t>
            </a:r>
            <a:r>
              <a:rPr lang="el-GR" altLang="el-GR" dirty="0" smtClean="0"/>
              <a:t>ζητήματα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«</a:t>
            </a:r>
            <a:r>
              <a:rPr lang="el-GR" altLang="el-GR" dirty="0" err="1" smtClean="0"/>
              <a:t>Φροντιστηριο</a:t>
            </a:r>
            <a:r>
              <a:rPr lang="el-GR" altLang="el-GR" dirty="0" smtClean="0"/>
              <a:t>» γνώσεων υποδομής</a:t>
            </a:r>
            <a:endParaRPr lang="el-GR" altLang="el-GR" dirty="0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err="1" smtClean="0">
                <a:solidFill>
                  <a:srgbClr val="FF0066"/>
                </a:solidFill>
              </a:rPr>
              <a:t>Μονες</a:t>
            </a:r>
            <a:r>
              <a:rPr lang="el-GR" altLang="el-GR" dirty="0" smtClean="0">
                <a:solidFill>
                  <a:srgbClr val="FF0066"/>
                </a:solidFill>
              </a:rPr>
              <a:t>/οι </a:t>
            </a:r>
            <a:r>
              <a:rPr lang="el-GR" altLang="el-GR" dirty="0" smtClean="0">
                <a:solidFill>
                  <a:srgbClr val="FF0066"/>
                </a:solidFill>
              </a:rPr>
              <a:t>πρέπει να </a:t>
            </a:r>
            <a:r>
              <a:rPr lang="el-GR" altLang="el-GR" dirty="0" err="1" smtClean="0">
                <a:solidFill>
                  <a:srgbClr val="FF0066"/>
                </a:solidFill>
              </a:rPr>
              <a:t>ασκηθειτε</a:t>
            </a:r>
            <a:r>
              <a:rPr lang="el-GR" altLang="el-GR" dirty="0" smtClean="0">
                <a:solidFill>
                  <a:srgbClr val="FF0066"/>
                </a:solidFill>
              </a:rPr>
              <a:t>. Τα δικά μου </a:t>
            </a:r>
            <a:r>
              <a:rPr lang="el-GR" altLang="el-GR" dirty="0" err="1" smtClean="0">
                <a:solidFill>
                  <a:srgbClr val="FF0066"/>
                </a:solidFill>
              </a:rPr>
              <a:t>παραδειγματα</a:t>
            </a:r>
            <a:r>
              <a:rPr lang="el-GR" altLang="el-GR" dirty="0" smtClean="0">
                <a:solidFill>
                  <a:srgbClr val="FF0066"/>
                </a:solidFill>
              </a:rPr>
              <a:t> είναι ενδεικτικά!</a:t>
            </a:r>
            <a:endParaRPr lang="en-US" altLang="el-GR" dirty="0" smtClean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Θα συνεχίσουμε να </a:t>
            </a:r>
            <a:r>
              <a:rPr lang="el-GR" altLang="el-GR" dirty="0" err="1" smtClean="0"/>
              <a:t>δουλευουμε</a:t>
            </a:r>
            <a:r>
              <a:rPr lang="el-GR" altLang="el-GR" dirty="0" smtClean="0"/>
              <a:t> το </a:t>
            </a:r>
            <a:r>
              <a:rPr lang="el-GR" altLang="el-GR" dirty="0" err="1" smtClean="0"/>
              <a:t>θεμα</a:t>
            </a:r>
            <a:r>
              <a:rPr lang="el-GR" altLang="el-GR" dirty="0" smtClean="0"/>
              <a:t>: «εξηγήσεις με τον τρόπο των Φυσικών»</a:t>
            </a:r>
            <a:endParaRPr lang="en-US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«</a:t>
            </a:r>
            <a:r>
              <a:rPr lang="el-GR" altLang="el-GR" dirty="0" err="1" smtClean="0"/>
              <a:t>Φροντιστηριο</a:t>
            </a:r>
            <a:r>
              <a:rPr lang="el-GR" altLang="el-GR" dirty="0" smtClean="0"/>
              <a:t>» χρήσης των </a:t>
            </a:r>
            <a:r>
              <a:rPr lang="el-GR" altLang="el-GR" dirty="0" err="1" smtClean="0"/>
              <a:t>βιβλιων</a:t>
            </a:r>
            <a:r>
              <a:rPr lang="el-GR" altLang="el-GR" dirty="0" smtClean="0"/>
              <a:t> </a:t>
            </a: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endParaRPr lang="el-GR" altLang="el-GR" dirty="0" smtClean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9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Πώς μελετούμε</a:t>
            </a:r>
          </a:p>
        </p:txBody>
      </p:sp>
      <p:sp>
        <p:nvSpPr>
          <p:cNvPr id="512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l-GR" altLang="el-GR" sz="2000" dirty="0" smtClean="0"/>
              <a:t>Σταθερά και βάζοντας ενδιάμεσα άλλα </a:t>
            </a:r>
            <a:r>
              <a:rPr lang="el-GR" altLang="el-GR" sz="2000" dirty="0" smtClean="0"/>
              <a:t>μαθήματα </a:t>
            </a:r>
            <a:r>
              <a:rPr lang="en-US" altLang="el-GR" sz="2000" dirty="0" smtClean="0"/>
              <a:t>(Interleaving)</a:t>
            </a:r>
            <a:r>
              <a:rPr lang="el-GR" altLang="el-GR" sz="2000" dirty="0" smtClean="0"/>
              <a:t>. </a:t>
            </a:r>
            <a:endParaRPr lang="el-GR" altLang="el-GR" sz="2000" dirty="0" smtClean="0"/>
          </a:p>
          <a:p>
            <a:pPr eaLnBrk="1" hangingPunct="1"/>
            <a:r>
              <a:rPr lang="el-GR" altLang="el-GR" sz="2000" dirty="0" smtClean="0"/>
              <a:t>Συχνά τεστ </a:t>
            </a:r>
            <a:r>
              <a:rPr lang="el-GR" altLang="el-GR" sz="2000" dirty="0" err="1" smtClean="0"/>
              <a:t>αυτο</a:t>
            </a:r>
            <a:r>
              <a:rPr lang="el-GR" altLang="el-GR" sz="2000" dirty="0" smtClean="0"/>
              <a:t>-</a:t>
            </a:r>
            <a:r>
              <a:rPr lang="el-GR" altLang="el-GR" sz="2000" dirty="0" err="1" smtClean="0"/>
              <a:t>αξιολογησης</a:t>
            </a:r>
            <a:r>
              <a:rPr lang="el-GR" altLang="el-GR" sz="2000" dirty="0" smtClean="0"/>
              <a:t>. </a:t>
            </a:r>
            <a:endParaRPr lang="en-US" altLang="el-GR" sz="2000" dirty="0" smtClean="0"/>
          </a:p>
          <a:p>
            <a:pPr eaLnBrk="1" hangingPunct="1"/>
            <a:r>
              <a:rPr lang="en-US" altLang="el-GR" sz="2000" dirty="0" smtClean="0"/>
              <a:t>A</a:t>
            </a:r>
            <a:r>
              <a:rPr lang="el-GR" altLang="el-GR" sz="2000" dirty="0" err="1" smtClean="0"/>
              <a:t>νάκληση</a:t>
            </a:r>
            <a:r>
              <a:rPr lang="el-GR" altLang="el-GR" sz="2000" dirty="0" smtClean="0"/>
              <a:t> εννοιών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και </a:t>
            </a:r>
            <a:r>
              <a:rPr lang="el-GR" altLang="el-GR" sz="2000" dirty="0" err="1" smtClean="0"/>
              <a:t>πρακτικ</a:t>
            </a:r>
            <a:r>
              <a:rPr lang="el-GR" altLang="el-GR" sz="2000" dirty="0" err="1" smtClean="0"/>
              <a:t>ων</a:t>
            </a:r>
            <a:r>
              <a:rPr lang="el-GR" altLang="el-GR" sz="2000" dirty="0" smtClean="0"/>
              <a:t> από μνήμης(</a:t>
            </a:r>
            <a:r>
              <a:rPr lang="el-GR" altLang="el-GR" sz="2000" dirty="0" smtClean="0"/>
              <a:t> </a:t>
            </a:r>
            <a:r>
              <a:rPr lang="el-GR" altLang="el-GR" sz="2000" dirty="0" smtClean="0"/>
              <a:t>χωρίς να τις διαβάζουμε)</a:t>
            </a:r>
          </a:p>
          <a:p>
            <a:pPr eaLnBrk="1" hangingPunct="1"/>
            <a:r>
              <a:rPr lang="el-GR" altLang="el-GR" sz="2000" dirty="0" smtClean="0"/>
              <a:t>Όταν διαβάζετε ένα νέο κεφάλαιο προσπαθήστε να διαμορφώσετε μια γενική εικόνα και δοκιμάστε τις τελικές ερωτήσεις (πριν ακόμα μελετήσετε συστηματικά!!). </a:t>
            </a:r>
          </a:p>
          <a:p>
            <a:pPr eaLnBrk="1" hangingPunct="1"/>
            <a:r>
              <a:rPr lang="el-GR" altLang="el-GR" sz="2000" b="1" dirty="0" smtClean="0"/>
              <a:t>Αλλά αυτό είναι </a:t>
            </a:r>
            <a:r>
              <a:rPr lang="el-GR" altLang="el-GR" sz="2000" b="1" dirty="0" err="1" smtClean="0"/>
              <a:t>μονο</a:t>
            </a:r>
            <a:r>
              <a:rPr lang="el-GR" altLang="el-GR" sz="2000" b="1" dirty="0" smtClean="0"/>
              <a:t> το πρώτο βήμα!</a:t>
            </a:r>
          </a:p>
          <a:p>
            <a:pPr eaLnBrk="1" hangingPunct="1"/>
            <a:r>
              <a:rPr lang="el-GR" altLang="el-GR" sz="2000" dirty="0" smtClean="0"/>
              <a:t>Καλές σημειώσεις ( δικές σας ερωτήσεις και λέξεις κλειδιά, διάβασμα από σημειώσεις) από πληροφοριακό υλικό ή διαλέξεις</a:t>
            </a:r>
            <a:endParaRPr lang="en-US" altLang="el-GR" sz="2000" dirty="0" smtClean="0"/>
          </a:p>
          <a:p>
            <a:pPr eaLnBrk="1" hangingPunct="1"/>
            <a:r>
              <a:rPr lang="el-GR" altLang="el-GR" sz="2000" dirty="0" smtClean="0"/>
              <a:t>Δυσκολεύεστε να ξεκινήσετε: </a:t>
            </a:r>
            <a:r>
              <a:rPr lang="el-GR" altLang="el-GR" sz="2000" dirty="0" err="1" smtClean="0"/>
              <a:t>Μεθοδος</a:t>
            </a:r>
            <a:r>
              <a:rPr lang="el-GR" altLang="el-GR" sz="2000" dirty="0" smtClean="0"/>
              <a:t> </a:t>
            </a:r>
            <a:r>
              <a:rPr lang="en-US" altLang="el-GR" sz="2000" dirty="0" smtClean="0"/>
              <a:t>Pomodoro</a:t>
            </a:r>
            <a:endParaRPr lang="el-GR" altLang="el-GR" sz="2000" dirty="0" smtClean="0"/>
          </a:p>
          <a:p>
            <a:pPr eaLnBrk="1" hangingPunct="1"/>
            <a:r>
              <a:rPr lang="el-GR" altLang="el-GR" sz="2000" dirty="0" smtClean="0"/>
              <a:t>Μην ξεγελιέστε από την οικειότητα που φέρνει η πολλαπλή ανάγνωση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05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1"/>
          <p:cNvSpPr>
            <a:spLocks noGrp="1"/>
          </p:cNvSpPr>
          <p:nvPr>
            <p:ph type="title"/>
          </p:nvPr>
        </p:nvSpPr>
        <p:spPr>
          <a:xfrm>
            <a:off x="419100" y="620688"/>
            <a:ext cx="8229600" cy="1600200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Η μάθηση της Φυσικής είναι πολύ δημιουργική διαδικασία</a:t>
            </a:r>
          </a:p>
        </p:txBody>
      </p:sp>
      <p:sp>
        <p:nvSpPr>
          <p:cNvPr id="7171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altLang="el-GR" dirty="0" smtClean="0"/>
          </a:p>
          <a:p>
            <a:pPr eaLnBrk="1" hangingPunct="1"/>
            <a:endParaRPr lang="el-GR" altLang="el-GR" dirty="0"/>
          </a:p>
          <a:p>
            <a:pPr marL="0" indent="0" eaLnBrk="1" hangingPunct="1">
              <a:buNone/>
            </a:pPr>
            <a:r>
              <a:rPr lang="el-GR" altLang="el-GR" dirty="0" smtClean="0"/>
              <a:t>Ο εστιασμένος και ο διάχυτος τρόπος λειτουργίας του μυαλού μας (</a:t>
            </a:r>
            <a:r>
              <a:rPr lang="el-GR" altLang="el-GR" sz="2000" dirty="0" err="1" smtClean="0"/>
              <a:t>πηγη</a:t>
            </a:r>
            <a:r>
              <a:rPr lang="el-GR" altLang="el-GR" sz="2000" dirty="0" smtClean="0"/>
              <a:t> </a:t>
            </a:r>
            <a:r>
              <a:rPr lang="en-US" altLang="el-GR" sz="2000" dirty="0" smtClean="0"/>
              <a:t>B. Oakley</a:t>
            </a:r>
            <a:r>
              <a:rPr lang="en-US" altLang="el-GR" dirty="0" smtClean="0"/>
              <a:t>)</a:t>
            </a:r>
            <a:endParaRPr lang="el-GR" altLang="el-GR" dirty="0" smtClean="0"/>
          </a:p>
        </p:txBody>
      </p:sp>
      <p:pic>
        <p:nvPicPr>
          <p:cNvPr id="7172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05200"/>
            <a:ext cx="495300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0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412</TotalTime>
  <Words>252</Words>
  <Application>Microsoft Office PowerPoint</Application>
  <PresentationFormat>Προβολή στην οθόνη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Επιχειρηματικό</vt:lpstr>
      <vt:lpstr>Βασικες Εννοιες Φυσικης</vt:lpstr>
      <vt:lpstr>Προηγουμενη εβδομάδα</vt:lpstr>
      <vt:lpstr>Αυτή την εβδομάδα </vt:lpstr>
      <vt:lpstr>Πώς μελετούμε</vt:lpstr>
      <vt:lpstr>Η μάθηση της Φυσικής είναι πολύ δημιουργική διαδικασία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13</cp:revision>
  <dcterms:created xsi:type="dcterms:W3CDTF">2015-09-24T08:39:26Z</dcterms:created>
  <dcterms:modified xsi:type="dcterms:W3CDTF">2015-10-02T08:47:10Z</dcterms:modified>
</cp:coreProperties>
</file>