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5143500" cx="9144000"/>
  <p:notesSz cx="6858000" cy="9144000"/>
  <p:embeddedFontLst>
    <p:embeddedFont>
      <p:font typeface="Proxima Nova"/>
      <p:regular r:id="rId17"/>
      <p:bold r:id="rId18"/>
      <p:italic r:id="rId19"/>
      <p:boldItalic r:id="rId20"/>
    </p:embeddedFont>
    <p:embeddedFont>
      <p:font typeface="Caveat"/>
      <p:regular r:id="rId21"/>
      <p:bold r:id="rId22"/>
    </p:embeddedFont>
    <p:embeddedFont>
      <p:font typeface="Pacifico"/>
      <p:regular r:id="rId23"/>
    </p:embeddedFont>
    <p:embeddedFont>
      <p:font typeface="Syncopate"/>
      <p:regular r:id="rId24"/>
      <p:bold r:id="rId25"/>
    </p:embeddedFont>
    <p:embeddedFont>
      <p:font typeface="Merriweather"/>
      <p:regular r:id="rId26"/>
      <p:bold r:id="rId27"/>
      <p:italic r:id="rId28"/>
      <p:boldItalic r:id="rId29"/>
    </p:embeddedFont>
    <p:embeddedFont>
      <p:font typeface="Alfa Slab One"/>
      <p:regular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ProximaNova-boldItalic.fntdata"/><Relationship Id="rId22" Type="http://schemas.openxmlformats.org/officeDocument/2006/relationships/font" Target="fonts/Caveat-bold.fntdata"/><Relationship Id="rId21" Type="http://schemas.openxmlformats.org/officeDocument/2006/relationships/font" Target="fonts/Caveat-regular.fntdata"/><Relationship Id="rId24" Type="http://schemas.openxmlformats.org/officeDocument/2006/relationships/font" Target="fonts/Syncopate-regular.fntdata"/><Relationship Id="rId23" Type="http://schemas.openxmlformats.org/officeDocument/2006/relationships/font" Target="fonts/Pacifico-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Merriweather-regular.fntdata"/><Relationship Id="rId25" Type="http://schemas.openxmlformats.org/officeDocument/2006/relationships/font" Target="fonts/Syncopate-bold.fntdata"/><Relationship Id="rId28" Type="http://schemas.openxmlformats.org/officeDocument/2006/relationships/font" Target="fonts/Merriweather-italic.fntdata"/><Relationship Id="rId27" Type="http://schemas.openxmlformats.org/officeDocument/2006/relationships/font" Target="fonts/Merriweather-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Merriweather-boldItalic.fntdata"/><Relationship Id="rId7" Type="http://schemas.openxmlformats.org/officeDocument/2006/relationships/slide" Target="slides/slide2.xml"/><Relationship Id="rId8" Type="http://schemas.openxmlformats.org/officeDocument/2006/relationships/slide" Target="slides/slide3.xml"/><Relationship Id="rId30" Type="http://schemas.openxmlformats.org/officeDocument/2006/relationships/font" Target="fonts/AlfaSlabOne-regular.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ProximaNova-regular.fntdata"/><Relationship Id="rId16" Type="http://schemas.openxmlformats.org/officeDocument/2006/relationships/slide" Target="slides/slide11.xml"/><Relationship Id="rId19" Type="http://schemas.openxmlformats.org/officeDocument/2006/relationships/font" Target="fonts/ProximaNova-italic.fntdata"/><Relationship Id="rId18" Type="http://schemas.openxmlformats.org/officeDocument/2006/relationships/font" Target="fonts/ProximaNova-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2" name="Shape 52"/>
        <p:cNvGrpSpPr/>
        <p:nvPr/>
      </p:nvGrpSpPr>
      <p:grpSpPr>
        <a:xfrm>
          <a:off x="0" y="0"/>
          <a:ext cx="0" cy="0"/>
          <a:chOff x="0" y="0"/>
          <a:chExt cx="0" cy="0"/>
        </a:xfrm>
      </p:grpSpPr>
      <p:sp>
        <p:nvSpPr>
          <p:cNvPr id="53" name="Google Shape;5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4" name="Google Shape;5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3" name="Shape 103"/>
        <p:cNvGrpSpPr/>
        <p:nvPr/>
      </p:nvGrpSpPr>
      <p:grpSpPr>
        <a:xfrm>
          <a:off x="0" y="0"/>
          <a:ext cx="0" cy="0"/>
          <a:chOff x="0" y="0"/>
          <a:chExt cx="0" cy="0"/>
        </a:xfrm>
      </p:grpSpPr>
      <p:sp>
        <p:nvSpPr>
          <p:cNvPr id="104" name="Google Shape;104;g556123f782_0_1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556123f782_0_1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8" name="Shape 108"/>
        <p:cNvGrpSpPr/>
        <p:nvPr/>
      </p:nvGrpSpPr>
      <p:grpSpPr>
        <a:xfrm>
          <a:off x="0" y="0"/>
          <a:ext cx="0" cy="0"/>
          <a:chOff x="0" y="0"/>
          <a:chExt cx="0" cy="0"/>
        </a:xfrm>
      </p:grpSpPr>
      <p:sp>
        <p:nvSpPr>
          <p:cNvPr id="109" name="Google Shape;109;g556123f782_0_1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556123f782_0_1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7" name="Shape 57"/>
        <p:cNvGrpSpPr/>
        <p:nvPr/>
      </p:nvGrpSpPr>
      <p:grpSpPr>
        <a:xfrm>
          <a:off x="0" y="0"/>
          <a:ext cx="0" cy="0"/>
          <a:chOff x="0" y="0"/>
          <a:chExt cx="0" cy="0"/>
        </a:xfrm>
      </p:grpSpPr>
      <p:sp>
        <p:nvSpPr>
          <p:cNvPr id="58" name="Google Shape;58;g556123f782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556123f782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3" name="Shape 63"/>
        <p:cNvGrpSpPr/>
        <p:nvPr/>
      </p:nvGrpSpPr>
      <p:grpSpPr>
        <a:xfrm>
          <a:off x="0" y="0"/>
          <a:ext cx="0" cy="0"/>
          <a:chOff x="0" y="0"/>
          <a:chExt cx="0" cy="0"/>
        </a:xfrm>
      </p:grpSpPr>
      <p:sp>
        <p:nvSpPr>
          <p:cNvPr id="64" name="Google Shape;64;g556123f782_0_1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556123f782_0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 name="Shape 69"/>
        <p:cNvGrpSpPr/>
        <p:nvPr/>
      </p:nvGrpSpPr>
      <p:grpSpPr>
        <a:xfrm>
          <a:off x="0" y="0"/>
          <a:ext cx="0" cy="0"/>
          <a:chOff x="0" y="0"/>
          <a:chExt cx="0" cy="0"/>
        </a:xfrm>
      </p:grpSpPr>
      <p:sp>
        <p:nvSpPr>
          <p:cNvPr id="70" name="Google Shape;70;g556123f782_0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556123f782_0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6" name="Shape 76"/>
        <p:cNvGrpSpPr/>
        <p:nvPr/>
      </p:nvGrpSpPr>
      <p:grpSpPr>
        <a:xfrm>
          <a:off x="0" y="0"/>
          <a:ext cx="0" cy="0"/>
          <a:chOff x="0" y="0"/>
          <a:chExt cx="0" cy="0"/>
        </a:xfrm>
      </p:grpSpPr>
      <p:sp>
        <p:nvSpPr>
          <p:cNvPr id="77" name="Google Shape;77;g556123f782_0_1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556123f782_0_1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1" name="Shape 81"/>
        <p:cNvGrpSpPr/>
        <p:nvPr/>
      </p:nvGrpSpPr>
      <p:grpSpPr>
        <a:xfrm>
          <a:off x="0" y="0"/>
          <a:ext cx="0" cy="0"/>
          <a:chOff x="0" y="0"/>
          <a:chExt cx="0" cy="0"/>
        </a:xfrm>
      </p:grpSpPr>
      <p:sp>
        <p:nvSpPr>
          <p:cNvPr id="82" name="Google Shape;82;g556123f782_0_1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556123f782_0_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8" name="Shape 88"/>
        <p:cNvGrpSpPr/>
        <p:nvPr/>
      </p:nvGrpSpPr>
      <p:grpSpPr>
        <a:xfrm>
          <a:off x="0" y="0"/>
          <a:ext cx="0" cy="0"/>
          <a:chOff x="0" y="0"/>
          <a:chExt cx="0" cy="0"/>
        </a:xfrm>
      </p:grpSpPr>
      <p:sp>
        <p:nvSpPr>
          <p:cNvPr id="89" name="Google Shape;89;g556123f782_0_2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556123f782_0_2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3" name="Shape 93"/>
        <p:cNvGrpSpPr/>
        <p:nvPr/>
      </p:nvGrpSpPr>
      <p:grpSpPr>
        <a:xfrm>
          <a:off x="0" y="0"/>
          <a:ext cx="0" cy="0"/>
          <a:chOff x="0" y="0"/>
          <a:chExt cx="0" cy="0"/>
        </a:xfrm>
      </p:grpSpPr>
      <p:sp>
        <p:nvSpPr>
          <p:cNvPr id="94" name="Google Shape;94;g556123f782_0_2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556123f782_0_2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8" name="Shape 98"/>
        <p:cNvGrpSpPr/>
        <p:nvPr/>
      </p:nvGrpSpPr>
      <p:grpSpPr>
        <a:xfrm>
          <a:off x="0" y="0"/>
          <a:ext cx="0" cy="0"/>
          <a:chOff x="0" y="0"/>
          <a:chExt cx="0" cy="0"/>
        </a:xfrm>
      </p:grpSpPr>
      <p:sp>
        <p:nvSpPr>
          <p:cNvPr id="99" name="Google Shape;99;g556123f782_0_1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556123f782_0_1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cxnSp>
        <p:nvCxnSpPr>
          <p:cNvPr id="10" name="Google Shape;10;p2"/>
          <p:cNvCxnSpPr/>
          <p:nvPr/>
        </p:nvCxnSpPr>
        <p:spPr>
          <a:xfrm>
            <a:off x="4278300" y="2751163"/>
            <a:ext cx="587400" cy="0"/>
          </a:xfrm>
          <a:prstGeom prst="straightConnector1">
            <a:avLst/>
          </a:prstGeom>
          <a:noFill/>
          <a:ln cap="flat" cmpd="sng" w="76200">
            <a:solidFill>
              <a:schemeClr val="dk1"/>
            </a:solidFill>
            <a:prstDash val="solid"/>
            <a:round/>
            <a:headEnd len="sm" w="sm" type="none"/>
            <a:tailEnd len="sm" w="sm" type="none"/>
          </a:ln>
        </p:spPr>
      </p:cxnSp>
      <p:sp>
        <p:nvSpPr>
          <p:cNvPr id="11" name="Google Shape;11;p2"/>
          <p:cNvSpPr txBox="1"/>
          <p:nvPr>
            <p:ph type="ctrTitle"/>
          </p:nvPr>
        </p:nvSpPr>
        <p:spPr>
          <a:xfrm>
            <a:off x="311700" y="595975"/>
            <a:ext cx="8520600" cy="1957800"/>
          </a:xfrm>
          <a:prstGeom prst="rect">
            <a:avLst/>
          </a:prstGeom>
        </p:spPr>
        <p:txBody>
          <a:bodyPr anchorCtr="0" anchor="b" bIns="91425" lIns="91425" spcFirstLastPara="1" rIns="91425" wrap="square" tIns="91425"/>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
        <p:nvSpPr>
          <p:cNvPr id="12" name="Google Shape;12;p2"/>
          <p:cNvSpPr txBox="1"/>
          <p:nvPr>
            <p:ph idx="1" type="subTitle"/>
          </p:nvPr>
        </p:nvSpPr>
        <p:spPr>
          <a:xfrm>
            <a:off x="311700" y="3165823"/>
            <a:ext cx="8520600" cy="7335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6" name="Shape 46"/>
        <p:cNvGrpSpPr/>
        <p:nvPr/>
      </p:nvGrpSpPr>
      <p:grpSpPr>
        <a:xfrm>
          <a:off x="0" y="0"/>
          <a:ext cx="0" cy="0"/>
          <a:chOff x="0" y="0"/>
          <a:chExt cx="0" cy="0"/>
        </a:xfrm>
      </p:grpSpPr>
      <p:sp>
        <p:nvSpPr>
          <p:cNvPr id="47" name="Google Shape;47;p11"/>
          <p:cNvSpPr txBox="1"/>
          <p:nvPr>
            <p:ph hasCustomPrompt="1" type="title"/>
          </p:nvPr>
        </p:nvSpPr>
        <p:spPr>
          <a:xfrm>
            <a:off x="311700" y="1167925"/>
            <a:ext cx="8520600" cy="1980000"/>
          </a:xfrm>
          <a:prstGeom prst="rect">
            <a:avLst/>
          </a:prstGeom>
        </p:spPr>
        <p:txBody>
          <a:bodyPr anchorCtr="0" anchor="ctr" bIns="91425" lIns="91425" spcFirstLastPara="1" rIns="91425" wrap="square" tIns="91425"/>
          <a:lstStyle>
            <a:lvl1pPr lvl="0" algn="ctr">
              <a:spcBef>
                <a:spcPts val="0"/>
              </a:spcBef>
              <a:spcAft>
                <a:spcPts val="0"/>
              </a:spcAft>
              <a:buClr>
                <a:schemeClr val="dk1"/>
              </a:buClr>
              <a:buSzPts val="11000"/>
              <a:buNone/>
              <a:defRPr sz="11000">
                <a:solidFill>
                  <a:schemeClr val="dk1"/>
                </a:solidFill>
              </a:defRPr>
            </a:lvl1pPr>
            <a:lvl2pPr lvl="1" algn="ctr">
              <a:spcBef>
                <a:spcPts val="0"/>
              </a:spcBef>
              <a:spcAft>
                <a:spcPts val="0"/>
              </a:spcAft>
              <a:buClr>
                <a:schemeClr val="dk1"/>
              </a:buClr>
              <a:buSzPts val="11000"/>
              <a:buNone/>
              <a:defRPr sz="11000">
                <a:solidFill>
                  <a:schemeClr val="dk1"/>
                </a:solidFill>
              </a:defRPr>
            </a:lvl2pPr>
            <a:lvl3pPr lvl="2" algn="ctr">
              <a:spcBef>
                <a:spcPts val="0"/>
              </a:spcBef>
              <a:spcAft>
                <a:spcPts val="0"/>
              </a:spcAft>
              <a:buClr>
                <a:schemeClr val="dk1"/>
              </a:buClr>
              <a:buSzPts val="11000"/>
              <a:buNone/>
              <a:defRPr sz="11000">
                <a:solidFill>
                  <a:schemeClr val="dk1"/>
                </a:solidFill>
              </a:defRPr>
            </a:lvl3pPr>
            <a:lvl4pPr lvl="3" algn="ctr">
              <a:spcBef>
                <a:spcPts val="0"/>
              </a:spcBef>
              <a:spcAft>
                <a:spcPts val="0"/>
              </a:spcAft>
              <a:buClr>
                <a:schemeClr val="dk1"/>
              </a:buClr>
              <a:buSzPts val="11000"/>
              <a:buNone/>
              <a:defRPr sz="11000">
                <a:solidFill>
                  <a:schemeClr val="dk1"/>
                </a:solidFill>
              </a:defRPr>
            </a:lvl4pPr>
            <a:lvl5pPr lvl="4" algn="ctr">
              <a:spcBef>
                <a:spcPts val="0"/>
              </a:spcBef>
              <a:spcAft>
                <a:spcPts val="0"/>
              </a:spcAft>
              <a:buClr>
                <a:schemeClr val="dk1"/>
              </a:buClr>
              <a:buSzPts val="11000"/>
              <a:buNone/>
              <a:defRPr sz="11000">
                <a:solidFill>
                  <a:schemeClr val="dk1"/>
                </a:solidFill>
              </a:defRPr>
            </a:lvl5pPr>
            <a:lvl6pPr lvl="5" algn="ctr">
              <a:spcBef>
                <a:spcPts val="0"/>
              </a:spcBef>
              <a:spcAft>
                <a:spcPts val="0"/>
              </a:spcAft>
              <a:buClr>
                <a:schemeClr val="dk1"/>
              </a:buClr>
              <a:buSzPts val="11000"/>
              <a:buNone/>
              <a:defRPr sz="11000">
                <a:solidFill>
                  <a:schemeClr val="dk1"/>
                </a:solidFill>
              </a:defRPr>
            </a:lvl6pPr>
            <a:lvl7pPr lvl="6" algn="ctr">
              <a:spcBef>
                <a:spcPts val="0"/>
              </a:spcBef>
              <a:spcAft>
                <a:spcPts val="0"/>
              </a:spcAft>
              <a:buClr>
                <a:schemeClr val="dk1"/>
              </a:buClr>
              <a:buSzPts val="11000"/>
              <a:buNone/>
              <a:defRPr sz="11000">
                <a:solidFill>
                  <a:schemeClr val="dk1"/>
                </a:solidFill>
              </a:defRPr>
            </a:lvl7pPr>
            <a:lvl8pPr lvl="7" algn="ctr">
              <a:spcBef>
                <a:spcPts val="0"/>
              </a:spcBef>
              <a:spcAft>
                <a:spcPts val="0"/>
              </a:spcAft>
              <a:buClr>
                <a:schemeClr val="dk1"/>
              </a:buClr>
              <a:buSzPts val="11000"/>
              <a:buNone/>
              <a:defRPr sz="11000">
                <a:solidFill>
                  <a:schemeClr val="dk1"/>
                </a:solidFill>
              </a:defRPr>
            </a:lvl8pPr>
            <a:lvl9pPr lvl="8" algn="ctr">
              <a:spcBef>
                <a:spcPts val="0"/>
              </a:spcBef>
              <a:spcAft>
                <a:spcPts val="0"/>
              </a:spcAft>
              <a:buClr>
                <a:schemeClr val="dk1"/>
              </a:buClr>
              <a:buSzPts val="11000"/>
              <a:buNone/>
              <a:defRPr sz="11000">
                <a:solidFill>
                  <a:schemeClr val="dk1"/>
                </a:solidFill>
              </a:defRPr>
            </a:lvl9pPr>
          </a:lstStyle>
          <a:p>
            <a:r>
              <a:t>xx%</a:t>
            </a:r>
          </a:p>
        </p:txBody>
      </p:sp>
      <p:sp>
        <p:nvSpPr>
          <p:cNvPr id="48" name="Google Shape;48;p11"/>
          <p:cNvSpPr txBox="1"/>
          <p:nvPr>
            <p:ph idx="1" type="body"/>
          </p:nvPr>
        </p:nvSpPr>
        <p:spPr>
          <a:xfrm>
            <a:off x="311700" y="3224250"/>
            <a:ext cx="8520600" cy="1071600"/>
          </a:xfrm>
          <a:prstGeom prst="rect">
            <a:avLst/>
          </a:prstGeom>
        </p:spPr>
        <p:txBody>
          <a:bodyPr anchorCtr="0" anchor="t" bIns="91425" lIns="91425" spcFirstLastPara="1" rIns="91425" wrap="square" tIns="91425"/>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9" name="Google Shape;49;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0" name="Shape 50"/>
        <p:cNvGrpSpPr/>
        <p:nvPr/>
      </p:nvGrpSpPr>
      <p:grpSpPr>
        <a:xfrm>
          <a:off x="0" y="0"/>
          <a:ext cx="0" cy="0"/>
          <a:chOff x="0" y="0"/>
          <a:chExt cx="0" cy="0"/>
        </a:xfrm>
      </p:grpSpPr>
      <p:sp>
        <p:nvSpPr>
          <p:cNvPr id="51" name="Google Shape;51;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bg>
      <p:bgPr>
        <a:solidFill>
          <a:schemeClr val="dk1"/>
        </a:solidFill>
      </p:bgPr>
    </p:bg>
    <p:spTree>
      <p:nvGrpSpPr>
        <p:cNvPr id="14" name="Shape 14"/>
        <p:cNvGrpSpPr/>
        <p:nvPr/>
      </p:nvGrpSpPr>
      <p:grpSpPr>
        <a:xfrm>
          <a:off x="0" y="0"/>
          <a:ext cx="0" cy="0"/>
          <a:chOff x="0" y="0"/>
          <a:chExt cx="0" cy="0"/>
        </a:xfrm>
      </p:grpSpPr>
      <p:sp>
        <p:nvSpPr>
          <p:cNvPr id="15" name="Google Shape;15;p3"/>
          <p:cNvSpPr txBox="1"/>
          <p:nvPr>
            <p:ph type="title"/>
          </p:nvPr>
        </p:nvSpPr>
        <p:spPr>
          <a:xfrm>
            <a:off x="311700" y="2480550"/>
            <a:ext cx="8114400" cy="2445900"/>
          </a:xfrm>
          <a:prstGeom prst="rect">
            <a:avLst/>
          </a:prstGeom>
        </p:spPr>
        <p:txBody>
          <a:bodyPr anchorCtr="0" anchor="b" bIns="91425" lIns="91425" spcFirstLastPara="1" rIns="91425" wrap="square" tIns="91425"/>
          <a:lstStyle>
            <a:lvl1pPr lvl="0">
              <a:spcBef>
                <a:spcPts val="0"/>
              </a:spcBef>
              <a:spcAft>
                <a:spcPts val="0"/>
              </a:spcAft>
              <a:buClr>
                <a:schemeClr val="lt1"/>
              </a:buClr>
              <a:buSzPts val="6800"/>
              <a:buNone/>
              <a:defRPr sz="6800">
                <a:solidFill>
                  <a:schemeClr val="lt1"/>
                </a:solidFill>
              </a:defRPr>
            </a:lvl1pPr>
            <a:lvl2pPr lvl="1">
              <a:spcBef>
                <a:spcPts val="0"/>
              </a:spcBef>
              <a:spcAft>
                <a:spcPts val="0"/>
              </a:spcAft>
              <a:buClr>
                <a:schemeClr val="lt1"/>
              </a:buClr>
              <a:buSzPts val="6800"/>
              <a:buNone/>
              <a:defRPr sz="6800">
                <a:solidFill>
                  <a:schemeClr val="lt1"/>
                </a:solidFill>
              </a:defRPr>
            </a:lvl2pPr>
            <a:lvl3pPr lvl="2">
              <a:spcBef>
                <a:spcPts val="0"/>
              </a:spcBef>
              <a:spcAft>
                <a:spcPts val="0"/>
              </a:spcAft>
              <a:buClr>
                <a:schemeClr val="lt1"/>
              </a:buClr>
              <a:buSzPts val="6800"/>
              <a:buNone/>
              <a:defRPr sz="6800">
                <a:solidFill>
                  <a:schemeClr val="lt1"/>
                </a:solidFill>
              </a:defRPr>
            </a:lvl3pPr>
            <a:lvl4pPr lvl="3">
              <a:spcBef>
                <a:spcPts val="0"/>
              </a:spcBef>
              <a:spcAft>
                <a:spcPts val="0"/>
              </a:spcAft>
              <a:buClr>
                <a:schemeClr val="lt1"/>
              </a:buClr>
              <a:buSzPts val="6800"/>
              <a:buNone/>
              <a:defRPr sz="6800">
                <a:solidFill>
                  <a:schemeClr val="lt1"/>
                </a:solidFill>
              </a:defRPr>
            </a:lvl4pPr>
            <a:lvl5pPr lvl="4">
              <a:spcBef>
                <a:spcPts val="0"/>
              </a:spcBef>
              <a:spcAft>
                <a:spcPts val="0"/>
              </a:spcAft>
              <a:buClr>
                <a:schemeClr val="lt1"/>
              </a:buClr>
              <a:buSzPts val="6800"/>
              <a:buNone/>
              <a:defRPr sz="6800">
                <a:solidFill>
                  <a:schemeClr val="lt1"/>
                </a:solidFill>
              </a:defRPr>
            </a:lvl5pPr>
            <a:lvl6pPr lvl="5">
              <a:spcBef>
                <a:spcPts val="0"/>
              </a:spcBef>
              <a:spcAft>
                <a:spcPts val="0"/>
              </a:spcAft>
              <a:buClr>
                <a:schemeClr val="lt1"/>
              </a:buClr>
              <a:buSzPts val="6800"/>
              <a:buNone/>
              <a:defRPr sz="6800">
                <a:solidFill>
                  <a:schemeClr val="lt1"/>
                </a:solidFill>
              </a:defRPr>
            </a:lvl6pPr>
            <a:lvl7pPr lvl="6">
              <a:spcBef>
                <a:spcPts val="0"/>
              </a:spcBef>
              <a:spcAft>
                <a:spcPts val="0"/>
              </a:spcAft>
              <a:buClr>
                <a:schemeClr val="lt1"/>
              </a:buClr>
              <a:buSzPts val="6800"/>
              <a:buNone/>
              <a:defRPr sz="6800">
                <a:solidFill>
                  <a:schemeClr val="lt1"/>
                </a:solidFill>
              </a:defRPr>
            </a:lvl7pPr>
            <a:lvl8pPr lvl="7">
              <a:spcBef>
                <a:spcPts val="0"/>
              </a:spcBef>
              <a:spcAft>
                <a:spcPts val="0"/>
              </a:spcAft>
              <a:buClr>
                <a:schemeClr val="lt1"/>
              </a:buClr>
              <a:buSzPts val="6800"/>
              <a:buNone/>
              <a:defRPr sz="6800">
                <a:solidFill>
                  <a:schemeClr val="lt1"/>
                </a:solidFill>
              </a:defRPr>
            </a:lvl8pPr>
            <a:lvl9pPr lvl="8">
              <a:spcBef>
                <a:spcPts val="0"/>
              </a:spcBef>
              <a:spcAft>
                <a:spcPts val="0"/>
              </a:spcAft>
              <a:buClr>
                <a:schemeClr val="lt1"/>
              </a:buClr>
              <a:buSzPts val="6800"/>
              <a:buNone/>
              <a:defRPr sz="6800">
                <a:solidFill>
                  <a:schemeClr val="lt1"/>
                </a:solidFill>
              </a:defRPr>
            </a:lvl9pPr>
          </a:lstStyle>
          <a:p/>
        </p:txBody>
      </p:sp>
      <p:sp>
        <p:nvSpPr>
          <p:cNvPr id="16" name="Google Shape;16;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9" name="Google Shape;19;p4"/>
          <p:cNvSpPr txBox="1"/>
          <p:nvPr>
            <p:ph idx="1" type="body"/>
          </p:nvPr>
        </p:nvSpPr>
        <p:spPr>
          <a:xfrm>
            <a:off x="311700" y="1152475"/>
            <a:ext cx="8520600" cy="3416400"/>
          </a:xfrm>
          <a:prstGeom prst="rect">
            <a:avLst/>
          </a:prstGeom>
        </p:spPr>
        <p:txBody>
          <a:bodyPr anchorCtr="0" anchor="t"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0" name="Google Shape;20;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3" name="Google Shape;23;p5"/>
          <p:cNvSpPr txBox="1"/>
          <p:nvPr>
            <p:ph idx="1" type="body"/>
          </p:nvPr>
        </p:nvSpPr>
        <p:spPr>
          <a:xfrm>
            <a:off x="3117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2" type="body"/>
          </p:nvPr>
        </p:nvSpPr>
        <p:spPr>
          <a:xfrm>
            <a:off x="48324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5" name="Google Shape;25;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6" name="Shape 26"/>
        <p:cNvGrpSpPr/>
        <p:nvPr/>
      </p:nvGrpSpPr>
      <p:grpSpPr>
        <a:xfrm>
          <a:off x="0" y="0"/>
          <a:ext cx="0" cy="0"/>
          <a:chOff x="0" y="0"/>
          <a:chExt cx="0" cy="0"/>
        </a:xfrm>
      </p:grpSpPr>
      <p:sp>
        <p:nvSpPr>
          <p:cNvPr id="27" name="Google Shape;27;p6"/>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8" name="Google Shape;28;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9" name="Shape 29"/>
        <p:cNvGrpSpPr/>
        <p:nvPr/>
      </p:nvGrpSpPr>
      <p:grpSpPr>
        <a:xfrm>
          <a:off x="0" y="0"/>
          <a:ext cx="0" cy="0"/>
          <a:chOff x="0" y="0"/>
          <a:chExt cx="0" cy="0"/>
        </a:xfrm>
      </p:grpSpPr>
      <p:sp>
        <p:nvSpPr>
          <p:cNvPr id="30" name="Google Shape;30;p7"/>
          <p:cNvSpPr txBox="1"/>
          <p:nvPr>
            <p:ph type="title"/>
          </p:nvPr>
        </p:nvSpPr>
        <p:spPr>
          <a:xfrm>
            <a:off x="311700" y="631800"/>
            <a:ext cx="2808000" cy="755700"/>
          </a:xfrm>
          <a:prstGeom prst="rect">
            <a:avLst/>
          </a:prstGeom>
        </p:spPr>
        <p:txBody>
          <a:bodyPr anchorCtr="0" anchor="b"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1" name="Google Shape;31;p7"/>
          <p:cNvSpPr txBox="1"/>
          <p:nvPr>
            <p:ph idx="1" type="body"/>
          </p:nvPr>
        </p:nvSpPr>
        <p:spPr>
          <a:xfrm>
            <a:off x="311700" y="1490875"/>
            <a:ext cx="2808000" cy="3078000"/>
          </a:xfrm>
          <a:prstGeom prst="rect">
            <a:avLst/>
          </a:prstGeom>
        </p:spPr>
        <p:txBody>
          <a:bodyPr anchorCtr="0" anchor="t" bIns="91425" lIns="91425" spcFirstLastPara="1" rIns="91425" wrap="square" tIns="91425"/>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2" name="Google Shape;32;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bg>
      <p:bgPr>
        <a:solidFill>
          <a:schemeClr val="accent3"/>
        </a:solidFill>
      </p:bgPr>
    </p:bg>
    <p:spTree>
      <p:nvGrpSpPr>
        <p:cNvPr id="33" name="Shape 33"/>
        <p:cNvGrpSpPr/>
        <p:nvPr/>
      </p:nvGrpSpPr>
      <p:grpSpPr>
        <a:xfrm>
          <a:off x="0" y="0"/>
          <a:ext cx="0" cy="0"/>
          <a:chOff x="0" y="0"/>
          <a:chExt cx="0" cy="0"/>
        </a:xfrm>
      </p:grpSpPr>
      <p:sp>
        <p:nvSpPr>
          <p:cNvPr id="34" name="Google Shape;34;p8"/>
          <p:cNvSpPr txBox="1"/>
          <p:nvPr>
            <p:ph type="title"/>
          </p:nvPr>
        </p:nvSpPr>
        <p:spPr>
          <a:xfrm>
            <a:off x="490250" y="526350"/>
            <a:ext cx="5683800" cy="4090800"/>
          </a:xfrm>
          <a:prstGeom prst="rect">
            <a:avLst/>
          </a:prstGeom>
        </p:spPr>
        <p:txBody>
          <a:bodyPr anchorCtr="0" anchor="ctr" bIns="91425" lIns="91425" spcFirstLastPara="1" rIns="91425" wrap="square" tIns="91425"/>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5" name="Google Shape;35;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9"/>
          <p:cNvSpPr/>
          <p:nvPr/>
        </p:nvSpPr>
        <p:spPr>
          <a:xfrm>
            <a:off x="4572000" y="10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8" name="Google Shape;38;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39" name="Google Shape;39;p9"/>
          <p:cNvSpPr txBox="1"/>
          <p:nvPr>
            <p:ph type="title"/>
          </p:nvPr>
        </p:nvSpPr>
        <p:spPr>
          <a:xfrm>
            <a:off x="265500" y="1375599"/>
            <a:ext cx="4045200" cy="1551900"/>
          </a:xfrm>
          <a:prstGeom prst="rect">
            <a:avLst/>
          </a:prstGeom>
        </p:spPr>
        <p:txBody>
          <a:bodyPr anchorCtr="0" anchor="b" bIns="91425" lIns="91425" spcFirstLastPara="1" rIns="91425" wrap="square" tIns="91425"/>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0" name="Google Shape;40;p9"/>
          <p:cNvSpPr txBox="1"/>
          <p:nvPr>
            <p:ph idx="1" type="subTitle"/>
          </p:nvPr>
        </p:nvSpPr>
        <p:spPr>
          <a:xfrm>
            <a:off x="265500" y="2981125"/>
            <a:ext cx="4045200" cy="13455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41" name="Google Shape;41;p9"/>
          <p:cNvSpPr txBox="1"/>
          <p:nvPr>
            <p:ph idx="2" type="body"/>
          </p:nvPr>
        </p:nvSpPr>
        <p:spPr>
          <a:xfrm>
            <a:off x="4939500" y="724200"/>
            <a:ext cx="3837000" cy="3695100"/>
          </a:xfrm>
          <a:prstGeom prst="rect">
            <a:avLst/>
          </a:prstGeom>
        </p:spPr>
        <p:txBody>
          <a:bodyPr anchorCtr="0" anchor="ctr" bIns="91425" lIns="91425" spcFirstLastPara="1" rIns="91425" wrap="square" tIns="91425"/>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2" name="Google Shape;42;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3" name="Shape 43"/>
        <p:cNvGrpSpPr/>
        <p:nvPr/>
      </p:nvGrpSpPr>
      <p:grpSpPr>
        <a:xfrm>
          <a:off x="0" y="0"/>
          <a:ext cx="0" cy="0"/>
          <a:chOff x="0" y="0"/>
          <a:chExt cx="0" cy="0"/>
        </a:xfrm>
      </p:grpSpPr>
      <p:sp>
        <p:nvSpPr>
          <p:cNvPr id="44" name="Google Shape;44;p10"/>
          <p:cNvSpPr txBox="1"/>
          <p:nvPr>
            <p:ph idx="1" type="body"/>
          </p:nvPr>
        </p:nvSpPr>
        <p:spPr>
          <a:xfrm>
            <a:off x="319500" y="4233725"/>
            <a:ext cx="5998800" cy="5988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Clr>
                <a:schemeClr val="accent3"/>
              </a:buClr>
              <a:buSzPts val="1800"/>
              <a:buFont typeface="Alfa Slab One"/>
              <a:buNone/>
              <a:defRPr>
                <a:solidFill>
                  <a:schemeClr val="accent3"/>
                </a:solidFill>
                <a:latin typeface="Alfa Slab One"/>
                <a:ea typeface="Alfa Slab One"/>
                <a:cs typeface="Alfa Slab One"/>
                <a:sym typeface="Alfa Slab One"/>
              </a:defRPr>
            </a:lvl1pPr>
          </a:lstStyle>
          <a:p/>
        </p:txBody>
      </p:sp>
      <p:sp>
        <p:nvSpPr>
          <p:cNvPr id="45" name="Google Shape;45;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gameday">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lstStyle>
            <a:lvl1pPr lvl="0">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1pPr>
            <a:lvl2pPr lvl="1">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2pPr>
            <a:lvl3pPr lvl="2">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3pPr>
            <a:lvl4pPr lvl="3">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4pPr>
            <a:lvl5pPr lvl="4">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5pPr>
            <a:lvl6pPr lvl="5">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6pPr>
            <a:lvl7pPr lvl="6">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7pPr>
            <a:lvl8pPr lvl="7">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8pPr>
            <a:lvl9pPr lvl="8">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lstStyle>
            <a:lvl1pPr indent="-342900" lvl="0" marL="457200">
              <a:lnSpc>
                <a:spcPct val="115000"/>
              </a:lnSpc>
              <a:spcBef>
                <a:spcPts val="0"/>
              </a:spcBef>
              <a:spcAft>
                <a:spcPts val="0"/>
              </a:spcAft>
              <a:buClr>
                <a:schemeClr val="dk2"/>
              </a:buClr>
              <a:buSzPts val="1800"/>
              <a:buFont typeface="Proxima Nova"/>
              <a:buChar char="●"/>
              <a:defRPr sz="1800">
                <a:solidFill>
                  <a:schemeClr val="dk2"/>
                </a:solidFill>
                <a:latin typeface="Proxima Nova"/>
                <a:ea typeface="Proxima Nova"/>
                <a:cs typeface="Proxima Nova"/>
                <a:sym typeface="Proxima Nova"/>
              </a:defRPr>
            </a:lvl1pPr>
            <a:lvl2pPr indent="-317500" lvl="1" marL="9144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2pPr>
            <a:lvl3pPr indent="-317500" lvl="2" marL="13716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3pPr>
            <a:lvl4pPr indent="-317500" lvl="3" marL="18288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4pPr>
            <a:lvl5pPr indent="-317500" lvl="4" marL="22860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5pPr>
            <a:lvl6pPr indent="-317500" lvl="5" marL="27432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6pPr>
            <a:lvl7pPr indent="-317500" lvl="6" marL="32004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7pPr>
            <a:lvl8pPr indent="-317500" lvl="7" marL="36576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8pPr>
            <a:lvl9pPr indent="-317500" lvl="8" marL="4114800">
              <a:lnSpc>
                <a:spcPct val="115000"/>
              </a:lnSpc>
              <a:spcBef>
                <a:spcPts val="1600"/>
              </a:spcBef>
              <a:spcAft>
                <a:spcPts val="1600"/>
              </a:spcAft>
              <a:buClr>
                <a:schemeClr val="dk2"/>
              </a:buClr>
              <a:buSzPts val="1400"/>
              <a:buFont typeface="Proxima Nova"/>
              <a:buChar char="■"/>
              <a:defRPr>
                <a:solidFill>
                  <a:schemeClr val="dk2"/>
                </a:solidFill>
                <a:latin typeface="Proxima Nova"/>
                <a:ea typeface="Proxima Nova"/>
                <a:cs typeface="Proxima Nova"/>
                <a:sym typeface="Proxima Nova"/>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latin typeface="Proxima Nova"/>
                <a:ea typeface="Proxima Nova"/>
                <a:cs typeface="Proxima Nova"/>
                <a:sym typeface="Proxima Nova"/>
              </a:defRPr>
            </a:lvl1pPr>
            <a:lvl2pPr lvl="1" algn="r">
              <a:buNone/>
              <a:defRPr sz="1000">
                <a:solidFill>
                  <a:schemeClr val="dk2"/>
                </a:solidFill>
                <a:latin typeface="Proxima Nova"/>
                <a:ea typeface="Proxima Nova"/>
                <a:cs typeface="Proxima Nova"/>
                <a:sym typeface="Proxima Nova"/>
              </a:defRPr>
            </a:lvl2pPr>
            <a:lvl3pPr lvl="2" algn="r">
              <a:buNone/>
              <a:defRPr sz="1000">
                <a:solidFill>
                  <a:schemeClr val="dk2"/>
                </a:solidFill>
                <a:latin typeface="Proxima Nova"/>
                <a:ea typeface="Proxima Nova"/>
                <a:cs typeface="Proxima Nova"/>
                <a:sym typeface="Proxima Nova"/>
              </a:defRPr>
            </a:lvl3pPr>
            <a:lvl4pPr lvl="3" algn="r">
              <a:buNone/>
              <a:defRPr sz="1000">
                <a:solidFill>
                  <a:schemeClr val="dk2"/>
                </a:solidFill>
                <a:latin typeface="Proxima Nova"/>
                <a:ea typeface="Proxima Nova"/>
                <a:cs typeface="Proxima Nova"/>
                <a:sym typeface="Proxima Nova"/>
              </a:defRPr>
            </a:lvl4pPr>
            <a:lvl5pPr lvl="4" algn="r">
              <a:buNone/>
              <a:defRPr sz="1000">
                <a:solidFill>
                  <a:schemeClr val="dk2"/>
                </a:solidFill>
                <a:latin typeface="Proxima Nova"/>
                <a:ea typeface="Proxima Nova"/>
                <a:cs typeface="Proxima Nova"/>
                <a:sym typeface="Proxima Nova"/>
              </a:defRPr>
            </a:lvl5pPr>
            <a:lvl6pPr lvl="5" algn="r">
              <a:buNone/>
              <a:defRPr sz="1000">
                <a:solidFill>
                  <a:schemeClr val="dk2"/>
                </a:solidFill>
                <a:latin typeface="Proxima Nova"/>
                <a:ea typeface="Proxima Nova"/>
                <a:cs typeface="Proxima Nova"/>
                <a:sym typeface="Proxima Nova"/>
              </a:defRPr>
            </a:lvl6pPr>
            <a:lvl7pPr lvl="6" algn="r">
              <a:buNone/>
              <a:defRPr sz="1000">
                <a:solidFill>
                  <a:schemeClr val="dk2"/>
                </a:solidFill>
                <a:latin typeface="Proxima Nova"/>
                <a:ea typeface="Proxima Nova"/>
                <a:cs typeface="Proxima Nova"/>
                <a:sym typeface="Proxima Nova"/>
              </a:defRPr>
            </a:lvl7pPr>
            <a:lvl8pPr lvl="7" algn="r">
              <a:buNone/>
              <a:defRPr sz="1000">
                <a:solidFill>
                  <a:schemeClr val="dk2"/>
                </a:solidFill>
                <a:latin typeface="Proxima Nova"/>
                <a:ea typeface="Proxima Nova"/>
                <a:cs typeface="Proxima Nova"/>
                <a:sym typeface="Proxima Nova"/>
              </a:defRPr>
            </a:lvl8pPr>
            <a:lvl9pPr lvl="8" algn="r">
              <a:buNone/>
              <a:defRPr sz="1000">
                <a:solidFill>
                  <a:schemeClr val="dk2"/>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2.jpg"/><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6.jpg"/><Relationship Id="rId4" Type="http://schemas.openxmlformats.org/officeDocument/2006/relationships/image" Target="../media/image7.jpg"/><Relationship Id="rId5" Type="http://schemas.openxmlformats.org/officeDocument/2006/relationships/image" Target="../media/image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5" name="Shape 55"/>
        <p:cNvGrpSpPr/>
        <p:nvPr/>
      </p:nvGrpSpPr>
      <p:grpSpPr>
        <a:xfrm>
          <a:off x="0" y="0"/>
          <a:ext cx="0" cy="0"/>
          <a:chOff x="0" y="0"/>
          <a:chExt cx="0" cy="0"/>
        </a:xfrm>
      </p:grpSpPr>
      <p:sp>
        <p:nvSpPr>
          <p:cNvPr id="56" name="Google Shape;56;p13"/>
          <p:cNvSpPr txBox="1"/>
          <p:nvPr>
            <p:ph type="ctrTitle"/>
          </p:nvPr>
        </p:nvSpPr>
        <p:spPr>
          <a:xfrm>
            <a:off x="311700" y="595975"/>
            <a:ext cx="8520600" cy="1957800"/>
          </a:xfrm>
          <a:prstGeom prst="rect">
            <a:avLst/>
          </a:prstGeom>
          <a:ln cap="flat" cmpd="sng" w="9525">
            <a:solidFill>
              <a:srgbClr val="B45F06"/>
            </a:solidFill>
            <a:prstDash val="solid"/>
            <a:round/>
            <a:headEnd len="sm" w="sm" type="none"/>
            <a:tailEnd len="sm" w="sm" type="none"/>
          </a:ln>
        </p:spPr>
        <p:txBody>
          <a:bodyPr anchorCtr="0" anchor="b" bIns="91425" lIns="91425" spcFirstLastPara="1" rIns="91425" wrap="square" tIns="91425">
            <a:noAutofit/>
          </a:bodyPr>
          <a:lstStyle/>
          <a:p>
            <a:pPr indent="0" lvl="0" marL="0" rtl="0" algn="ctr">
              <a:spcBef>
                <a:spcPts val="0"/>
              </a:spcBef>
              <a:spcAft>
                <a:spcPts val="0"/>
              </a:spcAft>
              <a:buNone/>
            </a:pPr>
            <a:r>
              <a:rPr lang="en" sz="9000">
                <a:solidFill>
                  <a:srgbClr val="00FFFF"/>
                </a:solidFill>
                <a:latin typeface="Merriweather"/>
                <a:ea typeface="Merriweather"/>
                <a:cs typeface="Merriweather"/>
                <a:sym typeface="Merriweather"/>
              </a:rPr>
              <a:t>Π</a:t>
            </a:r>
            <a:r>
              <a:rPr lang="en" sz="6000">
                <a:solidFill>
                  <a:srgbClr val="00FFFF"/>
                </a:solidFill>
                <a:latin typeface="Merriweather"/>
                <a:ea typeface="Merriweather"/>
                <a:cs typeface="Merriweather"/>
                <a:sym typeface="Merriweather"/>
              </a:rPr>
              <a:t> </a:t>
            </a:r>
            <a:r>
              <a:rPr b="1" i="1" lang="en" sz="6000">
                <a:solidFill>
                  <a:srgbClr val="C27BA0"/>
                </a:solidFill>
                <a:latin typeface="Caveat"/>
                <a:ea typeface="Caveat"/>
                <a:cs typeface="Caveat"/>
                <a:sym typeface="Caveat"/>
              </a:rPr>
              <a:t>ο</a:t>
            </a:r>
            <a:r>
              <a:rPr lang="en">
                <a:latin typeface="Courier New"/>
                <a:ea typeface="Courier New"/>
                <a:cs typeface="Courier New"/>
                <a:sym typeface="Courier New"/>
              </a:rPr>
              <a:t>ι</a:t>
            </a:r>
            <a:r>
              <a:rPr lang="en" sz="7200">
                <a:solidFill>
                  <a:srgbClr val="FF0000"/>
                </a:solidFill>
              </a:rPr>
              <a:t>κ </a:t>
            </a:r>
            <a:r>
              <a:rPr b="1" i="1" lang="en">
                <a:latin typeface="Caveat"/>
                <a:ea typeface="Caveat"/>
                <a:cs typeface="Caveat"/>
                <a:sym typeface="Caveat"/>
              </a:rPr>
              <a:t>ι </a:t>
            </a:r>
            <a:r>
              <a:rPr b="1" lang="en">
                <a:solidFill>
                  <a:srgbClr val="F1C232"/>
                </a:solidFill>
                <a:latin typeface="Syncopate"/>
                <a:ea typeface="Syncopate"/>
                <a:cs typeface="Syncopate"/>
                <a:sym typeface="Syncopate"/>
              </a:rPr>
              <a:t>λ </a:t>
            </a:r>
            <a:r>
              <a:rPr lang="en"/>
              <a:t>ί </a:t>
            </a:r>
            <a:r>
              <a:rPr b="1" i="1" lang="en" sz="7200">
                <a:solidFill>
                  <a:srgbClr val="FFFF00"/>
                </a:solidFill>
                <a:latin typeface="Pacifico"/>
                <a:ea typeface="Pacifico"/>
                <a:cs typeface="Pacifico"/>
                <a:sym typeface="Pacifico"/>
              </a:rPr>
              <a:t>α</a:t>
            </a:r>
            <a:endParaRPr b="1" i="1" sz="7200">
              <a:solidFill>
                <a:srgbClr val="FFFF00"/>
              </a:solidFill>
              <a:latin typeface="Pacifico"/>
              <a:ea typeface="Pacifico"/>
              <a:cs typeface="Pacifico"/>
              <a:sym typeface="Pacific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6" name="Shape 106"/>
        <p:cNvGrpSpPr/>
        <p:nvPr/>
      </p:nvGrpSpPr>
      <p:grpSpPr>
        <a:xfrm>
          <a:off x="0" y="0"/>
          <a:ext cx="0" cy="0"/>
          <a:chOff x="0" y="0"/>
          <a:chExt cx="0" cy="0"/>
        </a:xfrm>
      </p:grpSpPr>
      <p:pic>
        <p:nvPicPr>
          <p:cNvPr id="107" name="Google Shape;107;p22"/>
          <p:cNvPicPr preferRelativeResize="0"/>
          <p:nvPr/>
        </p:nvPicPr>
        <p:blipFill>
          <a:blip r:embed="rId3">
            <a:alphaModFix/>
          </a:blip>
          <a:stretch>
            <a:fillRect/>
          </a:stretch>
        </p:blipFill>
        <p:spPr>
          <a:xfrm>
            <a:off x="0" y="331470"/>
            <a:ext cx="9144000" cy="448056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1" name="Shape 111"/>
        <p:cNvGrpSpPr/>
        <p:nvPr/>
      </p:nvGrpSpPr>
      <p:grpSpPr>
        <a:xfrm>
          <a:off x="0" y="0"/>
          <a:ext cx="0" cy="0"/>
          <a:chOff x="0" y="0"/>
          <a:chExt cx="0" cy="0"/>
        </a:xfrm>
      </p:grpSpPr>
      <p:pic>
        <p:nvPicPr>
          <p:cNvPr id="112" name="Google Shape;112;p23"/>
          <p:cNvPicPr preferRelativeResize="0"/>
          <p:nvPr/>
        </p:nvPicPr>
        <p:blipFill>
          <a:blip r:embed="rId3">
            <a:alphaModFix/>
          </a:blip>
          <a:stretch>
            <a:fillRect/>
          </a:stretch>
        </p:blipFill>
        <p:spPr>
          <a:xfrm>
            <a:off x="1596494" y="0"/>
            <a:ext cx="5951011" cy="514349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0" name="Shape 60"/>
        <p:cNvGrpSpPr/>
        <p:nvPr/>
      </p:nvGrpSpPr>
      <p:grpSpPr>
        <a:xfrm>
          <a:off x="0" y="0"/>
          <a:ext cx="0" cy="0"/>
          <a:chOff x="0" y="0"/>
          <a:chExt cx="0" cy="0"/>
        </a:xfrm>
      </p:grpSpPr>
      <p:sp>
        <p:nvSpPr>
          <p:cNvPr id="61" name="Google Shape;61;p14"/>
          <p:cNvSpPr txBox="1"/>
          <p:nvPr>
            <p:ph idx="1" type="body"/>
          </p:nvPr>
        </p:nvSpPr>
        <p:spPr>
          <a:xfrm>
            <a:off x="311700" y="503000"/>
            <a:ext cx="4020600" cy="4065900"/>
          </a:xfrm>
          <a:prstGeom prst="rect">
            <a:avLst/>
          </a:prstGeom>
        </p:spPr>
        <p:txBody>
          <a:bodyPr anchorCtr="0" anchor="t" bIns="91425" lIns="91425" spcFirstLastPara="1" rIns="91425" wrap="square" tIns="91425">
            <a:noAutofit/>
          </a:bodyPr>
          <a:lstStyle/>
          <a:p>
            <a:pPr indent="0" lvl="0" marL="0" rtl="0" algn="just">
              <a:lnSpc>
                <a:spcPct val="150000"/>
              </a:lnSpc>
              <a:spcBef>
                <a:spcPts val="0"/>
              </a:spcBef>
              <a:spcAft>
                <a:spcPts val="0"/>
              </a:spcAft>
              <a:buNone/>
            </a:pPr>
            <a:r>
              <a:rPr lang="en" sz="1400">
                <a:solidFill>
                  <a:srgbClr val="000000"/>
                </a:solidFill>
                <a:latin typeface="Arial"/>
                <a:ea typeface="Arial"/>
                <a:cs typeface="Arial"/>
                <a:sym typeface="Arial"/>
              </a:rPr>
              <a:t>Η Ποικιλία είναι μία αρχή της τέχνης που προσθέτει ενδιαφέρον σε ένα έργο τέχνης.και συνδυάζει τα στοιχεία με τέτοιο τρόπο ώστε να δημιουργούνται περίπλοκοι συσχετισμοί. Συνήθως η ποικιλία επιτυγχάνεται μέσω της εναλλαγής των σχημάτων ή/και χρωμάτων μέσα στο έργο για να ενεργοποιηθούν τα οπτικά χαρακτηριστικά του.</a:t>
            </a:r>
            <a:endParaRPr sz="1400">
              <a:solidFill>
                <a:srgbClr val="000000"/>
              </a:solidFill>
              <a:latin typeface="Arial"/>
              <a:ea typeface="Arial"/>
              <a:cs typeface="Arial"/>
              <a:sym typeface="Arial"/>
            </a:endParaRPr>
          </a:p>
          <a:p>
            <a:pPr indent="0" lvl="0" marL="0" rtl="0" algn="l">
              <a:spcBef>
                <a:spcPts val="0"/>
              </a:spcBef>
              <a:spcAft>
                <a:spcPts val="1600"/>
              </a:spcAft>
              <a:buNone/>
            </a:pPr>
            <a:r>
              <a:t/>
            </a:r>
            <a:endParaRPr/>
          </a:p>
        </p:txBody>
      </p:sp>
      <p:pic>
        <p:nvPicPr>
          <p:cNvPr id="62" name="Google Shape;62;p14"/>
          <p:cNvPicPr preferRelativeResize="0"/>
          <p:nvPr/>
        </p:nvPicPr>
        <p:blipFill>
          <a:blip r:embed="rId3">
            <a:alphaModFix/>
          </a:blip>
          <a:stretch>
            <a:fillRect/>
          </a:stretch>
        </p:blipFill>
        <p:spPr>
          <a:xfrm>
            <a:off x="4484700" y="152400"/>
            <a:ext cx="3637670" cy="483870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6" name="Shape 66"/>
        <p:cNvGrpSpPr/>
        <p:nvPr/>
      </p:nvGrpSpPr>
      <p:grpSpPr>
        <a:xfrm>
          <a:off x="0" y="0"/>
          <a:ext cx="0" cy="0"/>
          <a:chOff x="0" y="0"/>
          <a:chExt cx="0" cy="0"/>
        </a:xfrm>
      </p:grpSpPr>
      <p:sp>
        <p:nvSpPr>
          <p:cNvPr id="67" name="Google Shape;67;p15"/>
          <p:cNvSpPr txBox="1"/>
          <p:nvPr>
            <p:ph idx="1" type="body"/>
          </p:nvPr>
        </p:nvSpPr>
        <p:spPr>
          <a:xfrm>
            <a:off x="311700" y="901025"/>
            <a:ext cx="3793500" cy="3416400"/>
          </a:xfrm>
          <a:prstGeom prst="rect">
            <a:avLst/>
          </a:prstGeom>
        </p:spPr>
        <p:txBody>
          <a:bodyPr anchorCtr="0" anchor="t" bIns="91425" lIns="91425" spcFirstLastPara="1" rIns="91425" wrap="square" tIns="91425">
            <a:noAutofit/>
          </a:bodyPr>
          <a:lstStyle/>
          <a:p>
            <a:pPr indent="0" lvl="0" marL="0" rtl="0" algn="just">
              <a:lnSpc>
                <a:spcPct val="150000"/>
              </a:lnSpc>
              <a:spcBef>
                <a:spcPts val="0"/>
              </a:spcBef>
              <a:spcAft>
                <a:spcPts val="0"/>
              </a:spcAft>
              <a:buNone/>
            </a:pPr>
            <a:r>
              <a:rPr lang="en" sz="1400">
                <a:solidFill>
                  <a:srgbClr val="000000"/>
                </a:solidFill>
                <a:latin typeface="Arial"/>
                <a:ea typeface="Arial"/>
                <a:cs typeface="Arial"/>
                <a:sym typeface="Arial"/>
              </a:rPr>
              <a:t>Η ποικιλία λειτουργεί με την αντιπαράθεση και την αντίθεση. Όταν ένας καλλιτέχνης τοποθετεί διαφορετικά οπτικά στοιχεία το ένα δίπλα στο άλλο, χρησιμοποιεί ποικιλία. Ευθείες γραμμές δίπλα σε καμπυλωτές γραμμές προσθέτουν ποικιλία. Τα οργανικά σχήματα μεταξύ των γεωμετρικών σχημάτων προσδίδουν ποικιλία. Τα φωτεινά χρώματα δίπλα σε θαμπό χρώματα προσθέτουν ποικιλία.</a:t>
            </a:r>
            <a:endParaRPr sz="1400">
              <a:solidFill>
                <a:srgbClr val="000000"/>
              </a:solidFill>
              <a:latin typeface="Arial"/>
              <a:ea typeface="Arial"/>
              <a:cs typeface="Arial"/>
              <a:sym typeface="Arial"/>
            </a:endParaRPr>
          </a:p>
          <a:p>
            <a:pPr indent="0" lvl="0" marL="0" rtl="0" algn="l">
              <a:spcBef>
                <a:spcPts val="0"/>
              </a:spcBef>
              <a:spcAft>
                <a:spcPts val="1600"/>
              </a:spcAft>
              <a:buNone/>
            </a:pPr>
            <a:r>
              <a:t/>
            </a:r>
            <a:endParaRPr/>
          </a:p>
        </p:txBody>
      </p:sp>
      <p:pic>
        <p:nvPicPr>
          <p:cNvPr id="68" name="Google Shape;68;p15"/>
          <p:cNvPicPr preferRelativeResize="0"/>
          <p:nvPr/>
        </p:nvPicPr>
        <p:blipFill>
          <a:blip r:embed="rId3">
            <a:alphaModFix/>
          </a:blip>
          <a:stretch>
            <a:fillRect/>
          </a:stretch>
        </p:blipFill>
        <p:spPr>
          <a:xfrm>
            <a:off x="4257600" y="826088"/>
            <a:ext cx="4734003" cy="349132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2" name="Shape 72"/>
        <p:cNvGrpSpPr/>
        <p:nvPr/>
      </p:nvGrpSpPr>
      <p:grpSpPr>
        <a:xfrm>
          <a:off x="0" y="0"/>
          <a:ext cx="0" cy="0"/>
          <a:chOff x="0" y="0"/>
          <a:chExt cx="0" cy="0"/>
        </a:xfrm>
      </p:grpSpPr>
      <p:sp>
        <p:nvSpPr>
          <p:cNvPr id="73" name="Google Shape;73;p16"/>
          <p:cNvSpPr txBox="1"/>
          <p:nvPr>
            <p:ph idx="1" type="body"/>
          </p:nvPr>
        </p:nvSpPr>
        <p:spPr>
          <a:xfrm>
            <a:off x="311700" y="487225"/>
            <a:ext cx="4260300" cy="1793700"/>
          </a:xfrm>
          <a:prstGeom prst="rect">
            <a:avLst/>
          </a:prstGeom>
        </p:spPr>
        <p:txBody>
          <a:bodyPr anchorCtr="0" anchor="t" bIns="91425" lIns="91425" spcFirstLastPara="1" rIns="91425" wrap="square" tIns="91425">
            <a:noAutofit/>
          </a:bodyPr>
          <a:lstStyle/>
          <a:p>
            <a:pPr indent="0" lvl="0" marL="0" rtl="0" algn="just">
              <a:lnSpc>
                <a:spcPct val="150000"/>
              </a:lnSpc>
              <a:spcBef>
                <a:spcPts val="0"/>
              </a:spcBef>
              <a:spcAft>
                <a:spcPts val="0"/>
              </a:spcAft>
              <a:buNone/>
            </a:pPr>
            <a:r>
              <a:rPr lang="en" sz="1400">
                <a:solidFill>
                  <a:srgbClr val="000000"/>
                </a:solidFill>
                <a:latin typeface="Arial"/>
                <a:ea typeface="Arial"/>
                <a:cs typeface="Arial"/>
                <a:sym typeface="Arial"/>
              </a:rPr>
              <a:t>Η αρμονία και η ποικιλία είναι αντίθετες εκφράσεις  της ίδιας έννοιας. Για να τονίσουμε το ένα είναι να υποβαθμίζουμε το άλλο. Η υπερβολική αρμονία είναι βαρετή, ενώ η υπερβολική ποικιλία είναι ακατανόητη.</a:t>
            </a:r>
            <a:endParaRPr sz="1400">
              <a:solidFill>
                <a:srgbClr val="000000"/>
              </a:solidFill>
              <a:latin typeface="Arial"/>
              <a:ea typeface="Arial"/>
              <a:cs typeface="Arial"/>
              <a:sym typeface="Arial"/>
            </a:endParaRPr>
          </a:p>
          <a:p>
            <a:pPr indent="0" lvl="0" marL="0" rtl="0" algn="l">
              <a:spcBef>
                <a:spcPts val="0"/>
              </a:spcBef>
              <a:spcAft>
                <a:spcPts val="1600"/>
              </a:spcAft>
              <a:buNone/>
            </a:pPr>
            <a:r>
              <a:t/>
            </a:r>
            <a:endParaRPr sz="1400"/>
          </a:p>
        </p:txBody>
      </p:sp>
      <p:pic>
        <p:nvPicPr>
          <p:cNvPr id="74" name="Google Shape;74;p16"/>
          <p:cNvPicPr preferRelativeResize="0"/>
          <p:nvPr/>
        </p:nvPicPr>
        <p:blipFill>
          <a:blip r:embed="rId3">
            <a:alphaModFix/>
          </a:blip>
          <a:stretch>
            <a:fillRect/>
          </a:stretch>
        </p:blipFill>
        <p:spPr>
          <a:xfrm>
            <a:off x="152400" y="2433325"/>
            <a:ext cx="4503125" cy="2557775"/>
          </a:xfrm>
          <a:prstGeom prst="rect">
            <a:avLst/>
          </a:prstGeom>
          <a:noFill/>
          <a:ln>
            <a:noFill/>
          </a:ln>
        </p:spPr>
      </p:pic>
      <p:pic>
        <p:nvPicPr>
          <p:cNvPr id="75" name="Google Shape;75;p16"/>
          <p:cNvPicPr preferRelativeResize="0"/>
          <p:nvPr/>
        </p:nvPicPr>
        <p:blipFill>
          <a:blip r:embed="rId4">
            <a:alphaModFix/>
          </a:blip>
          <a:stretch>
            <a:fillRect/>
          </a:stretch>
        </p:blipFill>
        <p:spPr>
          <a:xfrm>
            <a:off x="5099975" y="152400"/>
            <a:ext cx="3424893" cy="483870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9" name="Shape 79"/>
        <p:cNvGrpSpPr/>
        <p:nvPr/>
      </p:nvGrpSpPr>
      <p:grpSpPr>
        <a:xfrm>
          <a:off x="0" y="0"/>
          <a:ext cx="0" cy="0"/>
          <a:chOff x="0" y="0"/>
          <a:chExt cx="0" cy="0"/>
        </a:xfrm>
      </p:grpSpPr>
      <p:pic>
        <p:nvPicPr>
          <p:cNvPr id="80" name="Google Shape;80;p17"/>
          <p:cNvPicPr preferRelativeResize="0"/>
          <p:nvPr/>
        </p:nvPicPr>
        <p:blipFill>
          <a:blip r:embed="rId3">
            <a:alphaModFix/>
          </a:blip>
          <a:stretch>
            <a:fillRect/>
          </a:stretch>
        </p:blipFill>
        <p:spPr>
          <a:xfrm>
            <a:off x="1238250" y="504825"/>
            <a:ext cx="6667500" cy="41338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4" name="Shape 84"/>
        <p:cNvGrpSpPr/>
        <p:nvPr/>
      </p:nvGrpSpPr>
      <p:grpSpPr>
        <a:xfrm>
          <a:off x="0" y="0"/>
          <a:ext cx="0" cy="0"/>
          <a:chOff x="0" y="0"/>
          <a:chExt cx="0" cy="0"/>
        </a:xfrm>
      </p:grpSpPr>
      <p:pic>
        <p:nvPicPr>
          <p:cNvPr id="85" name="Google Shape;85;p18"/>
          <p:cNvPicPr preferRelativeResize="0"/>
          <p:nvPr/>
        </p:nvPicPr>
        <p:blipFill>
          <a:blip r:embed="rId3">
            <a:alphaModFix/>
          </a:blip>
          <a:stretch>
            <a:fillRect/>
          </a:stretch>
        </p:blipFill>
        <p:spPr>
          <a:xfrm>
            <a:off x="152400" y="152400"/>
            <a:ext cx="5695950" cy="4572000"/>
          </a:xfrm>
          <a:prstGeom prst="rect">
            <a:avLst/>
          </a:prstGeom>
          <a:noFill/>
          <a:ln>
            <a:noFill/>
          </a:ln>
        </p:spPr>
      </p:pic>
      <p:pic>
        <p:nvPicPr>
          <p:cNvPr id="86" name="Google Shape;86;p18"/>
          <p:cNvPicPr preferRelativeResize="0"/>
          <p:nvPr/>
        </p:nvPicPr>
        <p:blipFill>
          <a:blip r:embed="rId4">
            <a:alphaModFix/>
          </a:blip>
          <a:stretch>
            <a:fillRect/>
          </a:stretch>
        </p:blipFill>
        <p:spPr>
          <a:xfrm>
            <a:off x="6000750" y="152400"/>
            <a:ext cx="2990849" cy="1926573"/>
          </a:xfrm>
          <a:prstGeom prst="rect">
            <a:avLst/>
          </a:prstGeom>
          <a:noFill/>
          <a:ln>
            <a:noFill/>
          </a:ln>
        </p:spPr>
      </p:pic>
      <p:pic>
        <p:nvPicPr>
          <p:cNvPr id="87" name="Google Shape;87;p18"/>
          <p:cNvPicPr preferRelativeResize="0"/>
          <p:nvPr/>
        </p:nvPicPr>
        <p:blipFill>
          <a:blip r:embed="rId5">
            <a:alphaModFix/>
          </a:blip>
          <a:stretch>
            <a:fillRect/>
          </a:stretch>
        </p:blipFill>
        <p:spPr>
          <a:xfrm>
            <a:off x="6000750" y="2231373"/>
            <a:ext cx="2759727" cy="275972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1" name="Shape 91"/>
        <p:cNvGrpSpPr/>
        <p:nvPr/>
      </p:nvGrpSpPr>
      <p:grpSpPr>
        <a:xfrm>
          <a:off x="0" y="0"/>
          <a:ext cx="0" cy="0"/>
          <a:chOff x="0" y="0"/>
          <a:chExt cx="0" cy="0"/>
        </a:xfrm>
      </p:grpSpPr>
      <p:pic>
        <p:nvPicPr>
          <p:cNvPr id="92" name="Google Shape;92;p19"/>
          <p:cNvPicPr preferRelativeResize="0"/>
          <p:nvPr/>
        </p:nvPicPr>
        <p:blipFill>
          <a:blip r:embed="rId3">
            <a:alphaModFix/>
          </a:blip>
          <a:stretch>
            <a:fillRect/>
          </a:stretch>
        </p:blipFill>
        <p:spPr>
          <a:xfrm>
            <a:off x="843725" y="92350"/>
            <a:ext cx="7431300" cy="49757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6" name="Shape 96"/>
        <p:cNvGrpSpPr/>
        <p:nvPr/>
      </p:nvGrpSpPr>
      <p:grpSpPr>
        <a:xfrm>
          <a:off x="0" y="0"/>
          <a:ext cx="0" cy="0"/>
          <a:chOff x="0" y="0"/>
          <a:chExt cx="0" cy="0"/>
        </a:xfrm>
      </p:grpSpPr>
      <p:pic>
        <p:nvPicPr>
          <p:cNvPr id="97" name="Google Shape;97;p20"/>
          <p:cNvPicPr preferRelativeResize="0"/>
          <p:nvPr/>
        </p:nvPicPr>
        <p:blipFill>
          <a:blip r:embed="rId3">
            <a:alphaModFix/>
          </a:blip>
          <a:stretch>
            <a:fillRect/>
          </a:stretch>
        </p:blipFill>
        <p:spPr>
          <a:xfrm>
            <a:off x="1714500" y="285750"/>
            <a:ext cx="5715000" cy="45720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1" name="Shape 101"/>
        <p:cNvGrpSpPr/>
        <p:nvPr/>
      </p:nvGrpSpPr>
      <p:grpSpPr>
        <a:xfrm>
          <a:off x="0" y="0"/>
          <a:ext cx="0" cy="0"/>
          <a:chOff x="0" y="0"/>
          <a:chExt cx="0" cy="0"/>
        </a:xfrm>
      </p:grpSpPr>
      <p:pic>
        <p:nvPicPr>
          <p:cNvPr id="102" name="Google Shape;102;p21"/>
          <p:cNvPicPr preferRelativeResize="0"/>
          <p:nvPr/>
        </p:nvPicPr>
        <p:blipFill>
          <a:blip r:embed="rId3">
            <a:alphaModFix/>
          </a:blip>
          <a:stretch>
            <a:fillRect/>
          </a:stretch>
        </p:blipFill>
        <p:spPr>
          <a:xfrm>
            <a:off x="1225378" y="0"/>
            <a:ext cx="6693242" cy="514349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Gameday">
  <a:themeElements>
    <a:clrScheme name="Gameday">
      <a:dk1>
        <a:srgbClr val="4285F4"/>
      </a:dk1>
      <a:lt1>
        <a:srgbClr val="FFFFFF"/>
      </a:lt1>
      <a:dk2>
        <a:srgbClr val="666666"/>
      </a:dk2>
      <a:lt2>
        <a:srgbClr val="D9D9D9"/>
      </a:lt2>
      <a:accent1>
        <a:srgbClr val="455A64"/>
      </a:accent1>
      <a:accent2>
        <a:srgbClr val="607D8B"/>
      </a:accent2>
      <a:accent3>
        <a:srgbClr val="FF5722"/>
      </a:accent3>
      <a:accent4>
        <a:srgbClr val="D84315"/>
      </a:accent4>
      <a:accent5>
        <a:srgbClr val="1C3AA9"/>
      </a:accent5>
      <a:accent6>
        <a:srgbClr val="FFAB40"/>
      </a:accent6>
      <a:hlink>
        <a:srgbClr val="1C3AA9"/>
      </a:hlink>
      <a:folHlink>
        <a:srgbClr val="1C3A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