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7/5/2015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pPr/>
              <a:t>7/5/2015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51720" y="1919287"/>
            <a:ext cx="4678870" cy="360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Τίτλος 1"/>
          <p:cNvSpPr>
            <a:spLocks noGrp="1"/>
          </p:cNvSpPr>
          <p:nvPr>
            <p:ph type="ctrTitle"/>
          </p:nvPr>
        </p:nvSpPr>
        <p:spPr>
          <a:xfrm>
            <a:off x="685800" y="476672"/>
            <a:ext cx="7772400" cy="1470025"/>
          </a:xfrm>
        </p:spPr>
        <p:txBody>
          <a:bodyPr/>
          <a:lstStyle/>
          <a:p>
            <a:r>
              <a:rPr lang="el-GR" b="1" dirty="0" smtClean="0"/>
              <a:t>Γίνε ο Κατάλληλος Ηγέτης!!!</a:t>
            </a:r>
            <a:endParaRPr lang="el-GR" b="1" dirty="0"/>
          </a:p>
        </p:txBody>
      </p:sp>
      <p:sp>
        <p:nvSpPr>
          <p:cNvPr id="3" name="Υπότιτλος 2"/>
          <p:cNvSpPr>
            <a:spLocks noGrp="1"/>
          </p:cNvSpPr>
          <p:nvPr>
            <p:ph type="subTitle" idx="1"/>
          </p:nvPr>
        </p:nvSpPr>
        <p:spPr/>
        <p:txBody>
          <a:bodyPr/>
          <a:lstStyle/>
          <a:p>
            <a:r>
              <a:rPr lang="el-GR" dirty="0" smtClean="0"/>
              <a:t>Πέρκος Ι. Στέφανος, </a:t>
            </a:r>
            <a:r>
              <a:rPr lang="en-US" dirty="0" smtClean="0"/>
              <a:t>PhD</a:t>
            </a:r>
            <a:endParaRPr lang="el-GR" dirty="0"/>
          </a:p>
        </p:txBody>
      </p:sp>
    </p:spTree>
    <p:extLst>
      <p:ext uri="{BB962C8B-B14F-4D97-AF65-F5344CB8AC3E}">
        <p14:creationId xmlns:p14="http://schemas.microsoft.com/office/powerpoint/2010/main" xmlns="" val="3642796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effectLst>
                  <a:outerShdw blurRad="38100" dist="38100" dir="2700000" algn="tl">
                    <a:srgbClr val="000000">
                      <a:alpha val="43137"/>
                    </a:srgbClr>
                  </a:outerShdw>
                </a:effectLst>
              </a:rPr>
              <a:t>Τα στυλ ηγέτη-προπονητή</a:t>
            </a:r>
            <a:endParaRPr lang="el-GR"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lstStyle/>
          <a:p>
            <a:r>
              <a:rPr lang="el-GR" dirty="0" smtClean="0"/>
              <a:t>Αυταρχικό-αυτοκρατορικό</a:t>
            </a:r>
          </a:p>
          <a:p>
            <a:r>
              <a:rPr lang="el-GR" dirty="0" smtClean="0"/>
              <a:t>Δημοκρατικό</a:t>
            </a:r>
          </a:p>
          <a:p>
            <a:r>
              <a:rPr lang="el-GR" dirty="0" smtClean="0"/>
              <a:t>Συμπεριφοριστικό </a:t>
            </a:r>
          </a:p>
          <a:p>
            <a:r>
              <a:rPr lang="el-GR" dirty="0" smtClean="0"/>
              <a:t>Ανθρωπιστικό </a:t>
            </a:r>
            <a:endParaRPr lang="el-GR" dirty="0"/>
          </a:p>
        </p:txBody>
      </p:sp>
    </p:spTree>
    <p:extLst>
      <p:ext uri="{BB962C8B-B14F-4D97-AF65-F5344CB8AC3E}">
        <p14:creationId xmlns:p14="http://schemas.microsoft.com/office/powerpoint/2010/main" xmlns="" val="3861142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Αυταρχικό-Αυτοκρατορικό</a:t>
            </a:r>
            <a:r>
              <a:rPr lang="el-GR" dirty="0" smtClean="0"/>
              <a:t> </a:t>
            </a:r>
            <a:endParaRPr lang="el-GR" dirty="0"/>
          </a:p>
        </p:txBody>
      </p:sp>
      <p:sp>
        <p:nvSpPr>
          <p:cNvPr id="3" name="Θέση περιεχομένου 2"/>
          <p:cNvSpPr>
            <a:spLocks noGrp="1"/>
          </p:cNvSpPr>
          <p:nvPr>
            <p:ph idx="1"/>
          </p:nvPr>
        </p:nvSpPr>
        <p:spPr/>
        <p:txBody>
          <a:bodyPr/>
          <a:lstStyle/>
          <a:p>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598" y="1844824"/>
            <a:ext cx="6822913" cy="450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29022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Δημοκρατικό </a:t>
            </a:r>
            <a:endParaRPr lang="el-GR" b="1" dirty="0"/>
          </a:p>
        </p:txBody>
      </p:sp>
      <p:sp>
        <p:nvSpPr>
          <p:cNvPr id="3" name="Θέση περιεχομένου 2"/>
          <p:cNvSpPr>
            <a:spLocks noGrp="1"/>
          </p:cNvSpPr>
          <p:nvPr>
            <p:ph idx="1"/>
          </p:nvPr>
        </p:nvSpPr>
        <p:spPr/>
        <p:txBody>
          <a:bodyPr/>
          <a:lstStyle/>
          <a:p>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28662" y="1719262"/>
            <a:ext cx="6811690" cy="414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2688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Συμπεριφοριστικό</a:t>
            </a:r>
            <a:r>
              <a:rPr lang="el-GR" dirty="0" smtClean="0"/>
              <a:t> </a:t>
            </a:r>
            <a:endParaRPr lang="el-GR" dirty="0"/>
          </a:p>
        </p:txBody>
      </p:sp>
      <p:sp>
        <p:nvSpPr>
          <p:cNvPr id="3" name="Θέση περιεχομένου 2"/>
          <p:cNvSpPr>
            <a:spLocks noGrp="1"/>
          </p:cNvSpPr>
          <p:nvPr>
            <p:ph idx="1"/>
          </p:nvPr>
        </p:nvSpPr>
        <p:spPr>
          <a:xfrm>
            <a:off x="457200" y="1268760"/>
            <a:ext cx="8229600" cy="4857403"/>
          </a:xfrm>
        </p:spPr>
        <p:txBody>
          <a:bodyPr/>
          <a:lstStyle/>
          <a:p>
            <a:r>
              <a:rPr lang="el-GR" dirty="0" smtClean="0"/>
              <a:t>Τροποποίηση συμπεριφοράς</a:t>
            </a:r>
          </a:p>
          <a:p>
            <a:r>
              <a:rPr lang="el-GR" dirty="0" smtClean="0"/>
              <a:t>«Η επιβράβευση επαναλαμβάνεται» </a:t>
            </a:r>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9649" y="2401788"/>
            <a:ext cx="6252631" cy="396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68147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Ανθρωπιστικό </a:t>
            </a:r>
            <a:endParaRPr lang="el-GR" b="1" dirty="0"/>
          </a:p>
        </p:txBody>
      </p:sp>
      <p:sp>
        <p:nvSpPr>
          <p:cNvPr id="3" name="Θέση περιεχομένου 2"/>
          <p:cNvSpPr>
            <a:spLocks noGrp="1"/>
          </p:cNvSpPr>
          <p:nvPr>
            <p:ph idx="1"/>
          </p:nvPr>
        </p:nvSpPr>
        <p:spPr/>
        <p:txBody>
          <a:bodyPr/>
          <a:lstStyle/>
          <a:p>
            <a:endParaRPr lang="el-G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2420888"/>
            <a:ext cx="8721638" cy="360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10504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Επιλογή του καταλληλου στυλ</a:t>
            </a:r>
            <a:endParaRPr lang="el-GR" dirty="0"/>
          </a:p>
        </p:txBody>
      </p:sp>
      <p:sp>
        <p:nvSpPr>
          <p:cNvPr id="3" name="Θέση κειμένου 2"/>
          <p:cNvSpPr>
            <a:spLocks noGrp="1"/>
          </p:cNvSpPr>
          <p:nvPr>
            <p:ph type="body" idx="1"/>
          </p:nvPr>
        </p:nvSpPr>
        <p:spPr/>
        <p:txBody>
          <a:bodyPr/>
          <a:lstStyle/>
          <a:p>
            <a:r>
              <a:rPr lang="el-GR" dirty="0"/>
              <a:t>Τ</a:t>
            </a:r>
            <a:r>
              <a:rPr lang="el-GR" dirty="0" smtClean="0"/>
              <a:t>ο «σωστό» πρόσωπο καθοδηγεί τους «σωστούς» αθλητές στη «σωστή» κατάσταση</a:t>
            </a:r>
            <a:endParaRPr lang="el-GR" dirty="0"/>
          </a:p>
        </p:txBody>
      </p:sp>
    </p:spTree>
    <p:extLst>
      <p:ext uri="{BB962C8B-B14F-4D97-AF65-F5344CB8AC3E}">
        <p14:creationId xmlns:p14="http://schemas.microsoft.com/office/powerpoint/2010/main" xmlns="" val="1213685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Χρονική στιγμή </a:t>
            </a:r>
            <a:endParaRPr lang="el-GR" b="1" i="1" dirty="0"/>
          </a:p>
        </p:txBody>
      </p:sp>
      <p:sp>
        <p:nvSpPr>
          <p:cNvPr id="3" name="Θέση περιεχομένου 2"/>
          <p:cNvSpPr>
            <a:spLocks noGrp="1"/>
          </p:cNvSpPr>
          <p:nvPr>
            <p:ph idx="1"/>
          </p:nvPr>
        </p:nvSpPr>
        <p:spPr/>
        <p:txBody>
          <a:bodyPr/>
          <a:lstStyle/>
          <a:p>
            <a:r>
              <a:rPr lang="el-GR" dirty="0" smtClean="0"/>
              <a:t>Στη διάρκεια ενός αγώνα</a:t>
            </a:r>
          </a:p>
          <a:p>
            <a:pPr marL="800100" lvl="2" indent="0">
              <a:buNone/>
            </a:pPr>
            <a:r>
              <a:rPr lang="el-GR" dirty="0" smtClean="0"/>
              <a:t>Στη γρήγορη επιλογή απόφασης (διαλείμματα, ημίχρονα κ.α.)</a:t>
            </a:r>
          </a:p>
          <a:p>
            <a:pPr marL="800100" lvl="2" indent="0">
              <a:buNone/>
            </a:pPr>
            <a:endParaRPr lang="el-GR" dirty="0"/>
          </a:p>
          <a:p>
            <a:r>
              <a:rPr lang="el-GR" dirty="0" smtClean="0"/>
              <a:t>Στις προπονήσεις</a:t>
            </a:r>
            <a:endParaRPr lang="el-GR" dirty="0"/>
          </a:p>
        </p:txBody>
      </p:sp>
    </p:spTree>
    <p:extLst>
      <p:ext uri="{BB962C8B-B14F-4D97-AF65-F5344CB8AC3E}">
        <p14:creationId xmlns:p14="http://schemas.microsoft.com/office/powerpoint/2010/main" xmlns="" val="810667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Χαρακτηριστικά αθλητών</a:t>
            </a:r>
            <a:endParaRPr lang="el-GR" b="1" i="1" dirty="0"/>
          </a:p>
        </p:txBody>
      </p:sp>
      <p:sp>
        <p:nvSpPr>
          <p:cNvPr id="3" name="Θέση περιεχομένου 2"/>
          <p:cNvSpPr>
            <a:spLocks noGrp="1"/>
          </p:cNvSpPr>
          <p:nvPr>
            <p:ph idx="1"/>
          </p:nvPr>
        </p:nvSpPr>
        <p:spPr/>
        <p:txBody>
          <a:bodyPr/>
          <a:lstStyle/>
          <a:p>
            <a:r>
              <a:rPr lang="el-GR" dirty="0" smtClean="0"/>
              <a:t>Ηλικία</a:t>
            </a:r>
          </a:p>
          <a:p>
            <a:r>
              <a:rPr lang="el-GR" dirty="0" smtClean="0"/>
              <a:t>Αγωνιστικό επίπεδο</a:t>
            </a:r>
          </a:p>
          <a:p>
            <a:r>
              <a:rPr lang="el-GR" dirty="0" smtClean="0"/>
              <a:t>Φύλο </a:t>
            </a:r>
            <a:endParaRPr lang="el-GR" dirty="0"/>
          </a:p>
        </p:txBody>
      </p:sp>
    </p:spTree>
    <p:extLst>
      <p:ext uri="{BB962C8B-B14F-4D97-AF65-F5344CB8AC3E}">
        <p14:creationId xmlns:p14="http://schemas.microsoft.com/office/powerpoint/2010/main" xmlns="" val="289605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Είδος αθλήματος</a:t>
            </a:r>
            <a:endParaRPr lang="el-GR" b="1" i="1" dirty="0"/>
          </a:p>
        </p:txBody>
      </p:sp>
      <p:sp>
        <p:nvSpPr>
          <p:cNvPr id="3" name="Θέση περιεχομένου 2"/>
          <p:cNvSpPr>
            <a:spLocks noGrp="1"/>
          </p:cNvSpPr>
          <p:nvPr>
            <p:ph idx="1"/>
          </p:nvPr>
        </p:nvSpPr>
        <p:spPr/>
        <p:txBody>
          <a:bodyPr/>
          <a:lstStyle/>
          <a:p>
            <a:r>
              <a:rPr lang="el-GR" dirty="0" smtClean="0"/>
              <a:t>Αθλήματα με μεγάλη αλληλεξάρτηση (ομαδικά)</a:t>
            </a:r>
          </a:p>
          <a:p>
            <a:r>
              <a:rPr lang="el-GR" dirty="0" smtClean="0"/>
              <a:t>Αθλήματα με μικρή-μηδενική αλληλεξάρτηση (στίβος, κολύμβηση, τένις)</a:t>
            </a:r>
            <a:endParaRPr lang="el-GR" dirty="0"/>
          </a:p>
        </p:txBody>
      </p:sp>
    </p:spTree>
    <p:extLst>
      <p:ext uri="{BB962C8B-B14F-4D97-AF65-F5344CB8AC3E}">
        <p14:creationId xmlns:p14="http://schemas.microsoft.com/office/powerpoint/2010/main" xmlns="" val="1183357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Χαρακτήρας προπονητή</a:t>
            </a:r>
            <a:endParaRPr lang="el-GR" b="1" i="1" dirty="0"/>
          </a:p>
        </p:txBody>
      </p:sp>
      <p:sp>
        <p:nvSpPr>
          <p:cNvPr id="3" name="Θέση περιεχομένου 2"/>
          <p:cNvSpPr>
            <a:spLocks noGrp="1"/>
          </p:cNvSpPr>
          <p:nvPr>
            <p:ph idx="1"/>
          </p:nvPr>
        </p:nvSpPr>
        <p:spPr/>
        <p:txBody>
          <a:bodyPr/>
          <a:lstStyle/>
          <a:p>
            <a:r>
              <a:rPr lang="el-GR" dirty="0" smtClean="0"/>
              <a:t>Συμβατότητα χαρακτήρα-αθλήματος </a:t>
            </a:r>
            <a:endParaRPr lang="el-GR" dirty="0"/>
          </a:p>
        </p:txBody>
      </p:sp>
    </p:spTree>
    <p:extLst>
      <p:ext uri="{BB962C8B-B14F-4D97-AF65-F5344CB8AC3E}">
        <p14:creationId xmlns:p14="http://schemas.microsoft.com/office/powerpoint/2010/main" xmlns="" val="2019586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Τι είναι ο ηγέτης;</a:t>
            </a:r>
            <a:endParaRPr lang="el-GR" b="1" dirty="0"/>
          </a:p>
        </p:txBody>
      </p:sp>
      <p:sp>
        <p:nvSpPr>
          <p:cNvPr id="3" name="Θέση περιεχομένου 2"/>
          <p:cNvSpPr>
            <a:spLocks noGrp="1"/>
          </p:cNvSpPr>
          <p:nvPr>
            <p:ph idx="1"/>
          </p:nvPr>
        </p:nvSpPr>
        <p:spPr/>
        <p:txBody>
          <a:bodyPr>
            <a:normAutofit/>
          </a:bodyPr>
          <a:lstStyle/>
          <a:p>
            <a:r>
              <a:rPr lang="el-GR" sz="4000" dirty="0" smtClean="0"/>
              <a:t>Το άτομο που κατευθύνει-συντονίζει τις ενέργειες ενός συνόλου ανθρώπων, προκειμένου να πετύχουν τους στόχους τους!</a:t>
            </a:r>
            <a:endParaRPr lang="el-GR" sz="4000" dirty="0"/>
          </a:p>
        </p:txBody>
      </p:sp>
    </p:spTree>
    <p:extLst>
      <p:ext uri="{BB962C8B-B14F-4D97-AF65-F5344CB8AC3E}">
        <p14:creationId xmlns:p14="http://schemas.microsoft.com/office/powerpoint/2010/main" xmlns="" val="1330709502"/>
      </p:ext>
    </p:extLst>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3356992"/>
            <a:ext cx="7772400" cy="2411983"/>
          </a:xfrm>
        </p:spPr>
        <p:txBody>
          <a:bodyPr/>
          <a:lstStyle/>
          <a:p>
            <a:r>
              <a:rPr lang="el-GR" dirty="0" smtClean="0"/>
              <a:t>Παραγοντες αυξησησ τησ επιρροης προπονητη-ηγετη</a:t>
            </a:r>
            <a:endParaRPr lang="el-GR" dirty="0"/>
          </a:p>
        </p:txBody>
      </p:sp>
      <p:sp>
        <p:nvSpPr>
          <p:cNvPr id="3" name="Θέση κειμένου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xmlns="" val="100806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Εξωτερική εμφάνιση </a:t>
            </a:r>
          </a:p>
          <a:p>
            <a:r>
              <a:rPr lang="el-GR" dirty="0" smtClean="0"/>
              <a:t>Αναφερόμενη ισχύς</a:t>
            </a:r>
          </a:p>
          <a:p>
            <a:r>
              <a:rPr lang="el-GR" dirty="0" smtClean="0"/>
              <a:t>Παροχές</a:t>
            </a:r>
          </a:p>
          <a:p>
            <a:r>
              <a:rPr lang="el-GR" dirty="0" smtClean="0"/>
              <a:t>Πρότυπο για μίμηση </a:t>
            </a:r>
            <a:endParaRPr lang="el-GR" dirty="0"/>
          </a:p>
        </p:txBody>
      </p:sp>
    </p:spTree>
    <p:extLst>
      <p:ext uri="{BB962C8B-B14F-4D97-AF65-F5344CB8AC3E}">
        <p14:creationId xmlns:p14="http://schemas.microsoft.com/office/powerpoint/2010/main" xmlns="" val="1025797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14282" y="785794"/>
            <a:ext cx="8472518" cy="5715040"/>
          </a:xfrm>
        </p:spPr>
        <p:txBody>
          <a:bodyPr>
            <a:normAutofit lnSpcReduction="10000"/>
          </a:bodyPr>
          <a:lstStyle/>
          <a:p>
            <a:pPr lvl="0"/>
            <a:r>
              <a:rPr lang="el-GR" sz="4000" dirty="0" smtClean="0"/>
              <a:t>Στη μέση της αγωνιστικής περιόδου, κάποιος προπονητής, ο οποίος είχε αφήσει μια </a:t>
            </a:r>
            <a:r>
              <a:rPr lang="el-GR" sz="4000" b="1" dirty="0" smtClean="0"/>
              <a:t>ομάδα υψηλού </a:t>
            </a:r>
            <a:r>
              <a:rPr lang="el-GR" sz="4000" dirty="0" smtClean="0"/>
              <a:t>αγωνιστικού επιπέδου, αναλαμβάνει μια </a:t>
            </a:r>
            <a:r>
              <a:rPr lang="el-GR" sz="4000" b="1" dirty="0" smtClean="0"/>
              <a:t>ομάδα νεαρών </a:t>
            </a:r>
            <a:r>
              <a:rPr lang="el-GR" sz="4000" dirty="0" smtClean="0"/>
              <a:t>αθλητών. Ποιες θα μπορούσαν να είναι οι πιθανές </a:t>
            </a:r>
            <a:r>
              <a:rPr lang="el-GR" sz="4000" b="1" dirty="0" smtClean="0"/>
              <a:t>προσαρμογές</a:t>
            </a:r>
            <a:r>
              <a:rPr lang="el-GR" sz="4000" dirty="0" smtClean="0"/>
              <a:t> που θα πρέπει να κάνει στο </a:t>
            </a:r>
            <a:r>
              <a:rPr lang="el-GR" sz="4000" b="1" dirty="0" smtClean="0"/>
              <a:t>στυλ της ηγεσίας </a:t>
            </a:r>
            <a:r>
              <a:rPr lang="el-GR" sz="4000" dirty="0" smtClean="0"/>
              <a:t>του, ώστε να ανταποκριθεί με επιτυχία στις ανάγκες της νέας του ομάδας;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lvl="0"/>
            <a:r>
              <a:rPr lang="el-GR" sz="4000" dirty="0" smtClean="0"/>
              <a:t>…</a:t>
            </a:r>
            <a:r>
              <a:rPr lang="el-GR" sz="4000" dirty="0" smtClean="0"/>
              <a:t>εμπνέει</a:t>
            </a:r>
            <a:r>
              <a:rPr lang="el-GR" sz="4000" dirty="0"/>
              <a:t>, επηρεάζει θετικά </a:t>
            </a:r>
            <a:r>
              <a:rPr lang="el-GR" sz="4000" dirty="0" smtClean="0"/>
              <a:t>συμπεριφορές </a:t>
            </a:r>
            <a:r>
              <a:rPr lang="el-GR" sz="4000" dirty="0"/>
              <a:t>ανθρώπων, ώστε να λειτουργήσουν από κοινού την ίδια χρονική στιγμή, προσπαθώντας για την επίτευξη των προσωπικών τους στόχων και των στόχων του συνόλου (ομάδας);</a:t>
            </a:r>
          </a:p>
          <a:p>
            <a:endParaRPr lang="el-GR" dirty="0"/>
          </a:p>
        </p:txBody>
      </p:sp>
    </p:spTree>
    <p:extLst>
      <p:ext uri="{BB962C8B-B14F-4D97-AF65-F5344CB8AC3E}">
        <p14:creationId xmlns:p14="http://schemas.microsoft.com/office/powerpoint/2010/main" xmlns="" val="1264044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dirty="0" smtClean="0"/>
              <a:t>Προπονητές γνώστες τεχνικής-τακτικής.</a:t>
            </a:r>
          </a:p>
          <a:p>
            <a:endParaRPr lang="el-GR" dirty="0"/>
          </a:p>
          <a:p>
            <a:pPr marL="0" indent="0" algn="ctr">
              <a:buNone/>
            </a:pPr>
            <a:r>
              <a:rPr lang="el-GR" sz="4400" b="1" dirty="0" smtClean="0"/>
              <a:t>ΑΛΛΑ;</a:t>
            </a:r>
          </a:p>
          <a:p>
            <a:pPr marL="0" indent="0" algn="ctr">
              <a:buNone/>
            </a:pPr>
            <a:endParaRPr lang="el-GR" sz="4400" b="1" dirty="0" smtClean="0"/>
          </a:p>
          <a:p>
            <a:r>
              <a:rPr lang="el-GR" dirty="0" smtClean="0"/>
              <a:t>Δυσκολία στην ηγεσία &amp; έμπνευση των αθλητών. Μη ικανοποίηση των αναγκών τους.</a:t>
            </a:r>
            <a:endParaRPr lang="el-GR" dirty="0"/>
          </a:p>
        </p:txBody>
      </p:sp>
    </p:spTree>
    <p:extLst>
      <p:ext uri="{BB962C8B-B14F-4D97-AF65-F5344CB8AC3E}">
        <p14:creationId xmlns:p14="http://schemas.microsoft.com/office/powerpoint/2010/main" xmlns="" val="4251108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κειμένου 2"/>
          <p:cNvSpPr>
            <a:spLocks noGrp="1"/>
          </p:cNvSpPr>
          <p:nvPr>
            <p:ph type="body" idx="1"/>
          </p:nvPr>
        </p:nvSpPr>
        <p:spPr/>
        <p:txBody>
          <a:bodyPr>
            <a:noAutofit/>
          </a:bodyPr>
          <a:lstStyle/>
          <a:p>
            <a:r>
              <a:rPr lang="el-GR" u="sng" dirty="0" smtClean="0"/>
              <a:t>Επιτυχημένος ηγέτης-προπονητής</a:t>
            </a:r>
            <a:endParaRPr lang="el-GR" u="sng" dirty="0"/>
          </a:p>
        </p:txBody>
      </p:sp>
      <p:sp>
        <p:nvSpPr>
          <p:cNvPr id="4" name="Θέση περιεχομένου 3"/>
          <p:cNvSpPr>
            <a:spLocks noGrp="1"/>
          </p:cNvSpPr>
          <p:nvPr>
            <p:ph sz="half" idx="2"/>
          </p:nvPr>
        </p:nvSpPr>
        <p:spPr/>
        <p:txBody>
          <a:bodyPr>
            <a:normAutofit/>
          </a:bodyPr>
          <a:lstStyle/>
          <a:p>
            <a:r>
              <a:rPr lang="el-GR" sz="3200" dirty="0" smtClean="0"/>
              <a:t>Επιτυγχάνει το επιθυμητό αποτέλεσμα (π.χ. νίκη), αδιαφορεί για την ικανοποίηση των αναγκών των αθλητών</a:t>
            </a:r>
            <a:endParaRPr lang="el-GR" sz="3200" dirty="0"/>
          </a:p>
        </p:txBody>
      </p:sp>
      <p:sp>
        <p:nvSpPr>
          <p:cNvPr id="5" name="Θέση κειμένου 4"/>
          <p:cNvSpPr>
            <a:spLocks noGrp="1"/>
          </p:cNvSpPr>
          <p:nvPr>
            <p:ph type="body" sz="quarter" idx="3"/>
          </p:nvPr>
        </p:nvSpPr>
        <p:spPr/>
        <p:txBody>
          <a:bodyPr>
            <a:noAutofit/>
          </a:bodyPr>
          <a:lstStyle/>
          <a:p>
            <a:r>
              <a:rPr lang="el-GR" dirty="0" smtClean="0"/>
              <a:t>Αποτελεσματικός ηγέτης-προπονητής</a:t>
            </a:r>
            <a:endParaRPr lang="el-GR" dirty="0"/>
          </a:p>
        </p:txBody>
      </p:sp>
      <p:sp>
        <p:nvSpPr>
          <p:cNvPr id="6" name="Θέση περιεχομένου 5"/>
          <p:cNvSpPr>
            <a:spLocks noGrp="1"/>
          </p:cNvSpPr>
          <p:nvPr>
            <p:ph sz="quarter" idx="4"/>
          </p:nvPr>
        </p:nvSpPr>
        <p:spPr/>
        <p:txBody>
          <a:bodyPr/>
          <a:lstStyle/>
          <a:p>
            <a:r>
              <a:rPr lang="el-GR" sz="3600" dirty="0" smtClean="0"/>
              <a:t>Οι αθλητές ενεργούν σύμφωνα με τις προθέσεις του, ικανοποιώντας όμως και τις δικές τους ανάγκες</a:t>
            </a:r>
            <a:r>
              <a:rPr lang="el-GR" dirty="0" smtClean="0"/>
              <a:t>.</a:t>
            </a:r>
            <a:endParaRPr lang="el-GR" dirty="0"/>
          </a:p>
        </p:txBody>
      </p:sp>
    </p:spTree>
    <p:extLst>
      <p:ext uri="{BB962C8B-B14F-4D97-AF65-F5344CB8AC3E}">
        <p14:creationId xmlns:p14="http://schemas.microsoft.com/office/powerpoint/2010/main" xmlns="" val="2423034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642918"/>
            <a:ext cx="8229600" cy="5483245"/>
          </a:xfrm>
        </p:spPr>
        <p:txBody>
          <a:bodyPr>
            <a:normAutofit lnSpcReduction="10000"/>
          </a:bodyPr>
          <a:lstStyle/>
          <a:p>
            <a:r>
              <a:rPr lang="el-GR" sz="3600" i="1" dirty="0" smtClean="0"/>
              <a:t>Ακόμη και έναν ποδοσφαιριστή με περιορισμένες αθλητικές ικανότητες να κατάφερνα να φτάσει όσο το δυνατόν ψηλότερα, θα αισθανόμουν, ανεξάρτητα από ρεκόρ, επιτυχημένος. Ορισμένες από τις καλύτερες και πιο επιτυχημένες ομάδες μου, δεν ήταν εκείνες που είχαν κερδίσει εθνικά πρωταθλήματα.</a:t>
            </a:r>
            <a:endParaRPr lang="el-GR" sz="3600" dirty="0" smtClean="0"/>
          </a:p>
          <a:p>
            <a:pPr>
              <a:buNone/>
            </a:pPr>
            <a:r>
              <a:rPr lang="en-US" dirty="0" smtClean="0"/>
              <a:t>J</a:t>
            </a:r>
            <a:r>
              <a:rPr lang="el-GR" dirty="0" smtClean="0"/>
              <a:t>. </a:t>
            </a:r>
            <a:r>
              <a:rPr lang="en-US" dirty="0" err="1" smtClean="0"/>
              <a:t>Yeagly</a:t>
            </a:r>
            <a:r>
              <a:rPr lang="el-GR" dirty="0" smtClean="0"/>
              <a:t>, προπονητής ποδοσφαίρου, </a:t>
            </a:r>
            <a:r>
              <a:rPr lang="en-US" dirty="0" smtClean="0"/>
              <a:t>Indiana University</a:t>
            </a:r>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042814"/>
            <a:ext cx="3008313" cy="1162050"/>
          </a:xfrm>
        </p:spPr>
        <p:txBody>
          <a:bodyPr>
            <a:noAutofit/>
          </a:bodyPr>
          <a:lstStyle/>
          <a:p>
            <a:r>
              <a:rPr lang="el-GR" sz="3600" dirty="0" smtClean="0"/>
              <a:t>Επιτυχημένος ηγέτης-προπονητής</a:t>
            </a:r>
            <a:endParaRPr lang="el-GR" sz="3600" dirty="0"/>
          </a:p>
        </p:txBody>
      </p:sp>
      <p:sp>
        <p:nvSpPr>
          <p:cNvPr id="3" name="Θέση περιεχομένου 2"/>
          <p:cNvSpPr>
            <a:spLocks noGrp="1"/>
          </p:cNvSpPr>
          <p:nvPr>
            <p:ph idx="1"/>
          </p:nvPr>
        </p:nvSpPr>
        <p:spPr/>
        <p:txBody>
          <a:bodyPr>
            <a:normAutofit lnSpcReduction="10000"/>
          </a:bodyPr>
          <a:lstStyle/>
          <a:p>
            <a:r>
              <a:rPr lang="el-GR" dirty="0" smtClean="0"/>
              <a:t>Καθορίζει τους στόχους αθλητών-ομάδας</a:t>
            </a:r>
          </a:p>
          <a:p>
            <a:r>
              <a:rPr lang="el-GR" dirty="0" smtClean="0"/>
              <a:t>Καθορίζει ένα ιεραρχικό σύστημα εξουσίας</a:t>
            </a:r>
          </a:p>
          <a:p>
            <a:r>
              <a:rPr lang="el-GR" dirty="0" smtClean="0"/>
              <a:t>Η προπόνηση (περιεχόμενο) σχετίζεται μόνον με την απόδοση</a:t>
            </a:r>
          </a:p>
          <a:p>
            <a:r>
              <a:rPr lang="el-GR" dirty="0" smtClean="0"/>
              <a:t>Παρέχει όλες τις απαραίτητες οδηγίες-γνώσεις</a:t>
            </a:r>
          </a:p>
          <a:p>
            <a:r>
              <a:rPr lang="el-GR" dirty="0" smtClean="0"/>
              <a:t>Δίνει αμοιβές-ποινές για την επίτευξη στόχων</a:t>
            </a:r>
            <a:endParaRPr lang="el-GR" dirty="0"/>
          </a:p>
        </p:txBody>
      </p:sp>
      <p:sp>
        <p:nvSpPr>
          <p:cNvPr id="4" name="Θέση κειμένου 3"/>
          <p:cNvSpPr>
            <a:spLocks noGrp="1"/>
          </p:cNvSpPr>
          <p:nvPr>
            <p:ph type="body" sz="half" idx="2"/>
          </p:nvPr>
        </p:nvSpPr>
        <p:spPr>
          <a:xfrm>
            <a:off x="457200" y="2636912"/>
            <a:ext cx="3008313" cy="3489251"/>
          </a:xfrm>
        </p:spPr>
        <p:txBody>
          <a:bodyPr/>
          <a:lstStyle/>
          <a:p>
            <a:endParaRPr lang="el-GR" dirty="0"/>
          </a:p>
        </p:txBody>
      </p:sp>
    </p:spTree>
    <p:extLst>
      <p:ext uri="{BB962C8B-B14F-4D97-AF65-F5344CB8AC3E}">
        <p14:creationId xmlns:p14="http://schemas.microsoft.com/office/powerpoint/2010/main" xmlns="" val="422342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p:tgtEl>
                                          <p:spTgt spid="3"/>
                                        </p:tgtEl>
                                        <p:attrNameLst>
                                          <p:attrName>ppt_y</p:attrName>
                                        </p:attrNameLst>
                                      </p:cBhvr>
                                      <p:tavLst>
                                        <p:tav tm="0">
                                          <p:val>
                                            <p:strVal val="#ppt_y+#ppt_h*1.125000"/>
                                          </p:val>
                                        </p:tav>
                                        <p:tav tm="100000">
                                          <p:val>
                                            <p:strVal val="#ppt_y"/>
                                          </p:val>
                                        </p:tav>
                                      </p:tavLst>
                                    </p:anim>
                                    <p:animEffect transition="in" filter="wipe(up)">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1"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p:cTn id="40" dur="500" fill="hold"/>
                                        <p:tgtEl>
                                          <p:spTgt spid="3"/>
                                        </p:tgtEl>
                                        <p:attrNameLst>
                                          <p:attrName>ppt_w</p:attrName>
                                        </p:attrNameLst>
                                      </p:cBhvr>
                                      <p:tavLst>
                                        <p:tav tm="0">
                                          <p:val>
                                            <p:fltVal val="0"/>
                                          </p:val>
                                        </p:tav>
                                        <p:tav tm="100000">
                                          <p:val>
                                            <p:strVal val="#ppt_w"/>
                                          </p:val>
                                        </p:tav>
                                      </p:tavLst>
                                    </p:anim>
                                    <p:anim calcmode="lin" valueType="num">
                                      <p:cBhvr>
                                        <p:cTn id="41" dur="500" fill="hold"/>
                                        <p:tgtEl>
                                          <p:spTgt spid="3"/>
                                        </p:tgtEl>
                                        <p:attrNameLst>
                                          <p:attrName>ppt_h</p:attrName>
                                        </p:attrNameLst>
                                      </p:cBhvr>
                                      <p:tavLst>
                                        <p:tav tm="0">
                                          <p:val>
                                            <p:fltVal val="0"/>
                                          </p:val>
                                        </p:tav>
                                        <p:tav tm="100000">
                                          <p:val>
                                            <p:strVal val="#ppt_h"/>
                                          </p:val>
                                        </p:tav>
                                      </p:tavLst>
                                    </p:anim>
                                    <p:animEffect transition="in" filter="fade">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754782"/>
            <a:ext cx="3358009" cy="1162050"/>
          </a:xfrm>
        </p:spPr>
        <p:txBody>
          <a:bodyPr>
            <a:noAutofit/>
          </a:bodyPr>
          <a:lstStyle/>
          <a:p>
            <a:r>
              <a:rPr lang="el-GR" sz="3200" dirty="0" smtClean="0"/>
              <a:t>Αποτελεσματικός ηγέτης-προπονητής</a:t>
            </a:r>
            <a:endParaRPr lang="el-GR" sz="3200" dirty="0"/>
          </a:p>
        </p:txBody>
      </p:sp>
      <p:sp>
        <p:nvSpPr>
          <p:cNvPr id="3" name="Θέση περιεχομένου 2"/>
          <p:cNvSpPr>
            <a:spLocks noGrp="1"/>
          </p:cNvSpPr>
          <p:nvPr>
            <p:ph idx="1"/>
          </p:nvPr>
        </p:nvSpPr>
        <p:spPr/>
        <p:txBody>
          <a:bodyPr>
            <a:normAutofit lnSpcReduction="10000"/>
          </a:bodyPr>
          <a:lstStyle/>
          <a:p>
            <a:r>
              <a:rPr lang="el-GR" dirty="0" smtClean="0"/>
              <a:t>Συμμετοχή αθλητών (εν μέρει), στον καθορισμό στόχων</a:t>
            </a:r>
          </a:p>
          <a:p>
            <a:r>
              <a:rPr lang="el-GR" dirty="0" smtClean="0"/>
              <a:t>Διαπραγμάτευση αντίθετων απόψεων-προβλημάτων</a:t>
            </a:r>
          </a:p>
          <a:p>
            <a:r>
              <a:rPr lang="el-GR" dirty="0" smtClean="0"/>
              <a:t>Μερικός έλεγχος των αθλητών στο πλάνο προπόνησης</a:t>
            </a:r>
          </a:p>
          <a:p>
            <a:r>
              <a:rPr lang="el-GR" dirty="0" smtClean="0"/>
              <a:t>Σύστημα αμοιβών-ποινών καθοριζόμενο </a:t>
            </a:r>
            <a:r>
              <a:rPr lang="el-GR" dirty="0" smtClean="0"/>
              <a:t>ΚΑΙ από </a:t>
            </a:r>
            <a:r>
              <a:rPr lang="el-GR" dirty="0" smtClean="0"/>
              <a:t>τα μέλη της ομάδας</a:t>
            </a:r>
          </a:p>
          <a:p>
            <a:endParaRPr lang="el-GR" dirty="0"/>
          </a:p>
        </p:txBody>
      </p:sp>
      <p:sp>
        <p:nvSpPr>
          <p:cNvPr id="4" name="Θέση κειμένου 3"/>
          <p:cNvSpPr>
            <a:spLocks noGrp="1"/>
          </p:cNvSpPr>
          <p:nvPr>
            <p:ph type="body" sz="half" idx="2"/>
          </p:nvPr>
        </p:nvSpPr>
        <p:spPr/>
        <p:txBody>
          <a:bodyPr/>
          <a:lstStyle/>
          <a:p>
            <a:endParaRPr lang="el-GR" dirty="0"/>
          </a:p>
        </p:txBody>
      </p:sp>
    </p:spTree>
    <p:extLst>
      <p:ext uri="{BB962C8B-B14F-4D97-AF65-F5344CB8AC3E}">
        <p14:creationId xmlns:p14="http://schemas.microsoft.com/office/powerpoint/2010/main" xmlns="" val="2535500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dirty="0" smtClean="0"/>
              <a:t>Συνδυασμός των 2 παραπάνω προσεγγίσεων </a:t>
            </a:r>
          </a:p>
          <a:p>
            <a:r>
              <a:rPr lang="el-GR" dirty="0" smtClean="0"/>
              <a:t>Ανάγκη επιλογής ανάμεσα στις δύο (π.χ. τραυματισμός, επαγγελματικές υποχρεώσεις κ.α.)</a:t>
            </a:r>
            <a:endParaRPr lang="el-GR" dirty="0"/>
          </a:p>
        </p:txBody>
      </p:sp>
    </p:spTree>
    <p:extLst>
      <p:ext uri="{BB962C8B-B14F-4D97-AF65-F5344CB8AC3E}">
        <p14:creationId xmlns:p14="http://schemas.microsoft.com/office/powerpoint/2010/main" xmlns="" val="1338067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415</Words>
  <Application>Microsoft Office PowerPoint</Application>
  <PresentationFormat>Προβολή στην οθόνη (4:3)</PresentationFormat>
  <Paragraphs>62</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Γίνε ο Κατάλληλος Ηγέτης!!!</vt:lpstr>
      <vt:lpstr>Τι είναι ο ηγέτης;</vt:lpstr>
      <vt:lpstr>Διαφάνεια 3</vt:lpstr>
      <vt:lpstr>Διαφάνεια 4</vt:lpstr>
      <vt:lpstr>Διαφάνεια 5</vt:lpstr>
      <vt:lpstr>Διαφάνεια 6</vt:lpstr>
      <vt:lpstr>Επιτυχημένος ηγέτης-προπονητής</vt:lpstr>
      <vt:lpstr>Αποτελεσματικός ηγέτης-προπονητής</vt:lpstr>
      <vt:lpstr>Διαφάνεια 9</vt:lpstr>
      <vt:lpstr>Τα στυλ ηγέτη-προπονητή</vt:lpstr>
      <vt:lpstr>Αυταρχικό-Αυτοκρατορικό </vt:lpstr>
      <vt:lpstr>Δημοκρατικό </vt:lpstr>
      <vt:lpstr>Συμπεριφοριστικό </vt:lpstr>
      <vt:lpstr>Ανθρωπιστικό </vt:lpstr>
      <vt:lpstr>Επιλογή του καταλληλου στυλ</vt:lpstr>
      <vt:lpstr>Χρονική στιγμή </vt:lpstr>
      <vt:lpstr>Χαρακτηριστικά αθλητών</vt:lpstr>
      <vt:lpstr>Είδος αθλήματος</vt:lpstr>
      <vt:lpstr>Χαρακτήρας προπονητή</vt:lpstr>
      <vt:lpstr>Παραγοντες αυξησησ τησ επιρροης προπονητη-ηγετη</vt:lpstr>
      <vt:lpstr>Διαφάνεια 21</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Ηγεσία &amp; Συνοχή της Ομάδας</dc:title>
  <dc:creator>stefanos</dc:creator>
  <cp:lastModifiedBy>user</cp:lastModifiedBy>
  <cp:revision>17</cp:revision>
  <dcterms:created xsi:type="dcterms:W3CDTF">2011-10-13T04:47:23Z</dcterms:created>
  <dcterms:modified xsi:type="dcterms:W3CDTF">2015-05-07T11:40:30Z</dcterms:modified>
</cp:coreProperties>
</file>