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0" d="100"/>
          <a:sy n="80" d="100"/>
        </p:scale>
        <p:origin x="-48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2FB8E4-E628-4491-9C75-D4F5C666E279}" type="doc">
      <dgm:prSet loTypeId="urn:microsoft.com/office/officeart/2005/8/layout/chevron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l-GR"/>
        </a:p>
      </dgm:t>
    </dgm:pt>
    <dgm:pt modelId="{21335E9C-A4B4-4AA5-8E1B-83923CA45990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el-G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821F9C-911F-4475-97EF-79661D84C785}" type="parTrans" cxnId="{F04D7E8B-C0A2-4276-9784-563E46D53BA3}">
      <dgm:prSet/>
      <dgm:spPr/>
      <dgm:t>
        <a:bodyPr/>
        <a:lstStyle/>
        <a:p>
          <a:endParaRPr lang="el-GR"/>
        </a:p>
      </dgm:t>
    </dgm:pt>
    <dgm:pt modelId="{B61C40C6-7EF7-42AC-B492-A39085EECDF9}" type="sibTrans" cxnId="{F04D7E8B-C0A2-4276-9784-563E46D53BA3}">
      <dgm:prSet/>
      <dgm:spPr/>
      <dgm:t>
        <a:bodyPr/>
        <a:lstStyle/>
        <a:p>
          <a:endParaRPr lang="el-GR"/>
        </a:p>
      </dgm:t>
    </dgm:pt>
    <dgm:pt modelId="{095C0F9D-46E7-4B40-A069-91B64F19D324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el-G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AC6A6B-6515-4D79-B7DA-7B9F6371AEA4}" type="parTrans" cxnId="{3A83D57A-0A64-436C-9A57-B1F8ADCFB433}">
      <dgm:prSet/>
      <dgm:spPr/>
      <dgm:t>
        <a:bodyPr/>
        <a:lstStyle/>
        <a:p>
          <a:endParaRPr lang="el-GR"/>
        </a:p>
      </dgm:t>
    </dgm:pt>
    <dgm:pt modelId="{5E6483DC-C128-4774-8DAD-9FAB848F3830}" type="sibTrans" cxnId="{3A83D57A-0A64-436C-9A57-B1F8ADCFB433}">
      <dgm:prSet/>
      <dgm:spPr/>
      <dgm:t>
        <a:bodyPr/>
        <a:lstStyle/>
        <a:p>
          <a:endParaRPr lang="el-GR"/>
        </a:p>
      </dgm:t>
    </dgm:pt>
    <dgm:pt modelId="{A6CA87C5-3BB5-4484-AFA8-39093A6FFD16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el-G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3ACF33-36AA-4EFA-A3F7-44AB8B9294C4}" type="parTrans" cxnId="{74DF3A17-1CBD-4F7C-9A1F-58D44ED5AC32}">
      <dgm:prSet/>
      <dgm:spPr/>
      <dgm:t>
        <a:bodyPr/>
        <a:lstStyle/>
        <a:p>
          <a:endParaRPr lang="el-GR"/>
        </a:p>
      </dgm:t>
    </dgm:pt>
    <dgm:pt modelId="{2CDC5566-D841-46D4-A00E-C21D653B1698}" type="sibTrans" cxnId="{74DF3A17-1CBD-4F7C-9A1F-58D44ED5AC32}">
      <dgm:prSet/>
      <dgm:spPr/>
      <dgm:t>
        <a:bodyPr/>
        <a:lstStyle/>
        <a:p>
          <a:endParaRPr lang="el-GR"/>
        </a:p>
      </dgm:t>
    </dgm:pt>
    <dgm:pt modelId="{B26D59A2-06B8-4940-BCAA-C2813CFA063E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Problem Description</a:t>
          </a:r>
          <a:endParaRPr lang="el-GR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DB7FBBA-F944-48A4-B4AD-2C8D82C664FB}" type="parTrans" cxnId="{E091823B-6DC7-495F-AB1D-52CA6023658B}">
      <dgm:prSet/>
      <dgm:spPr/>
      <dgm:t>
        <a:bodyPr/>
        <a:lstStyle/>
        <a:p>
          <a:endParaRPr lang="el-GR"/>
        </a:p>
      </dgm:t>
    </dgm:pt>
    <dgm:pt modelId="{DF326593-64FD-454E-9265-2B331715E820}" type="sibTrans" cxnId="{E091823B-6DC7-495F-AB1D-52CA6023658B}">
      <dgm:prSet/>
      <dgm:spPr/>
      <dgm:t>
        <a:bodyPr/>
        <a:lstStyle/>
        <a:p>
          <a:endParaRPr lang="el-GR"/>
        </a:p>
      </dgm:t>
    </dgm:pt>
    <dgm:pt modelId="{EDD8D755-BB3C-41A4-BDF7-8C62AE648EAE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Mathematical Model </a:t>
          </a:r>
          <a:endParaRPr lang="el-GR" sz="2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6CE65D8-661A-4622-B065-3CD40A03B9D2}" type="parTrans" cxnId="{AC06A2E0-DCF0-471C-BB24-574C9D32BBE4}">
      <dgm:prSet/>
      <dgm:spPr/>
      <dgm:t>
        <a:bodyPr/>
        <a:lstStyle/>
        <a:p>
          <a:endParaRPr lang="el-GR"/>
        </a:p>
      </dgm:t>
    </dgm:pt>
    <dgm:pt modelId="{BDEE4D11-18DC-431C-A476-24BBAA23BB8C}" type="sibTrans" cxnId="{AC06A2E0-DCF0-471C-BB24-574C9D32BBE4}">
      <dgm:prSet/>
      <dgm:spPr/>
      <dgm:t>
        <a:bodyPr/>
        <a:lstStyle/>
        <a:p>
          <a:endParaRPr lang="el-GR"/>
        </a:p>
      </dgm:t>
    </dgm:pt>
    <dgm:pt modelId="{6AA68B83-7E6E-434C-A6D8-5BF97609EF74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Application of the Mathematical Model on simulated Data</a:t>
          </a:r>
          <a:endParaRPr lang="el-GR" sz="2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8ADDF73-1443-409E-BFD9-22216DE47360}" type="parTrans" cxnId="{36FBBF7C-205A-4B27-80F6-BAB0E90FC563}">
      <dgm:prSet/>
      <dgm:spPr/>
      <dgm:t>
        <a:bodyPr/>
        <a:lstStyle/>
        <a:p>
          <a:endParaRPr lang="el-GR"/>
        </a:p>
      </dgm:t>
    </dgm:pt>
    <dgm:pt modelId="{3E308C4F-29C1-4DAC-95D7-255F5FC4D78B}" type="sibTrans" cxnId="{36FBBF7C-205A-4B27-80F6-BAB0E90FC563}">
      <dgm:prSet/>
      <dgm:spPr/>
      <dgm:t>
        <a:bodyPr/>
        <a:lstStyle/>
        <a:p>
          <a:endParaRPr lang="el-GR"/>
        </a:p>
      </dgm:t>
    </dgm:pt>
    <dgm:pt modelId="{E3C10E74-B6D3-43CE-BF01-F2E94A60E071}" type="pres">
      <dgm:prSet presAssocID="{B82FB8E4-E628-4491-9C75-D4F5C666E27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3301C42C-1D18-43CF-BB46-A387F11006E8}" type="pres">
      <dgm:prSet presAssocID="{21335E9C-A4B4-4AA5-8E1B-83923CA45990}" presName="composite" presStyleCnt="0"/>
      <dgm:spPr/>
    </dgm:pt>
    <dgm:pt modelId="{7567645D-80DC-4901-A513-932412AAD993}" type="pres">
      <dgm:prSet presAssocID="{21335E9C-A4B4-4AA5-8E1B-83923CA4599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9B3CADC-4F21-4A48-8CB3-AD10E8AA3D86}" type="pres">
      <dgm:prSet presAssocID="{21335E9C-A4B4-4AA5-8E1B-83923CA45990}" presName="descendantText" presStyleLbl="alignAcc1" presStyleIdx="0" presStyleCnt="3" custLinFactNeighborY="-136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FD71461-CF02-410C-9F42-F0F4B70E5B51}" type="pres">
      <dgm:prSet presAssocID="{B61C40C6-7EF7-42AC-B492-A39085EECDF9}" presName="sp" presStyleCnt="0"/>
      <dgm:spPr/>
    </dgm:pt>
    <dgm:pt modelId="{AC2EE27E-1FCC-4257-B370-4C1A20D70E24}" type="pres">
      <dgm:prSet presAssocID="{095C0F9D-46E7-4B40-A069-91B64F19D324}" presName="composite" presStyleCnt="0"/>
      <dgm:spPr/>
    </dgm:pt>
    <dgm:pt modelId="{50A299F7-3098-4158-A8F1-330D693B2BC8}" type="pres">
      <dgm:prSet presAssocID="{095C0F9D-46E7-4B40-A069-91B64F19D32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89F1863-16BF-4646-84D3-2E3393CC6672}" type="pres">
      <dgm:prSet presAssocID="{095C0F9D-46E7-4B40-A069-91B64F19D324}" presName="descendantText" presStyleLbl="alignAcc1" presStyleIdx="1" presStyleCnt="3" custLinFactNeighborX="328" custLinFactNeighborY="-58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B78D7B8-4E6A-4BA6-9949-F5221EA1B92E}" type="pres">
      <dgm:prSet presAssocID="{5E6483DC-C128-4774-8DAD-9FAB848F3830}" presName="sp" presStyleCnt="0"/>
      <dgm:spPr/>
    </dgm:pt>
    <dgm:pt modelId="{F5B5D483-6D94-4602-94B6-7588DF318660}" type="pres">
      <dgm:prSet presAssocID="{A6CA87C5-3BB5-4484-AFA8-39093A6FFD16}" presName="composite" presStyleCnt="0"/>
      <dgm:spPr/>
    </dgm:pt>
    <dgm:pt modelId="{0FA654A9-9F6B-467E-BE09-4A34E7D3785E}" type="pres">
      <dgm:prSet presAssocID="{A6CA87C5-3BB5-4484-AFA8-39093A6FFD1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E02740C-FB5E-4A04-9FE8-87C146702564}" type="pres">
      <dgm:prSet presAssocID="{A6CA87C5-3BB5-4484-AFA8-39093A6FFD1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74DF3A17-1CBD-4F7C-9A1F-58D44ED5AC32}" srcId="{B82FB8E4-E628-4491-9C75-D4F5C666E279}" destId="{A6CA87C5-3BB5-4484-AFA8-39093A6FFD16}" srcOrd="2" destOrd="0" parTransId="{353ACF33-36AA-4EFA-A3F7-44AB8B9294C4}" sibTransId="{2CDC5566-D841-46D4-A00E-C21D653B1698}"/>
    <dgm:cxn modelId="{C66F444E-C41D-4B16-9163-ED6F04894A47}" type="presOf" srcId="{6AA68B83-7E6E-434C-A6D8-5BF97609EF74}" destId="{5E02740C-FB5E-4A04-9FE8-87C146702564}" srcOrd="0" destOrd="0" presId="urn:microsoft.com/office/officeart/2005/8/layout/chevron2"/>
    <dgm:cxn modelId="{AC06A2E0-DCF0-471C-BB24-574C9D32BBE4}" srcId="{095C0F9D-46E7-4B40-A069-91B64F19D324}" destId="{EDD8D755-BB3C-41A4-BDF7-8C62AE648EAE}" srcOrd="0" destOrd="0" parTransId="{E6CE65D8-661A-4622-B065-3CD40A03B9D2}" sibTransId="{BDEE4D11-18DC-431C-A476-24BBAA23BB8C}"/>
    <dgm:cxn modelId="{E091823B-6DC7-495F-AB1D-52CA6023658B}" srcId="{21335E9C-A4B4-4AA5-8E1B-83923CA45990}" destId="{B26D59A2-06B8-4940-BCAA-C2813CFA063E}" srcOrd="0" destOrd="0" parTransId="{CDB7FBBA-F944-48A4-B4AD-2C8D82C664FB}" sibTransId="{DF326593-64FD-454E-9265-2B331715E820}"/>
    <dgm:cxn modelId="{5BC6D012-77D7-4ED9-85AC-5918D28D6655}" type="presOf" srcId="{B26D59A2-06B8-4940-BCAA-C2813CFA063E}" destId="{59B3CADC-4F21-4A48-8CB3-AD10E8AA3D86}" srcOrd="0" destOrd="0" presId="urn:microsoft.com/office/officeart/2005/8/layout/chevron2"/>
    <dgm:cxn modelId="{F04D7E8B-C0A2-4276-9784-563E46D53BA3}" srcId="{B82FB8E4-E628-4491-9C75-D4F5C666E279}" destId="{21335E9C-A4B4-4AA5-8E1B-83923CA45990}" srcOrd="0" destOrd="0" parTransId="{B4821F9C-911F-4475-97EF-79661D84C785}" sibTransId="{B61C40C6-7EF7-42AC-B492-A39085EECDF9}"/>
    <dgm:cxn modelId="{3B5D456E-C6A2-412A-A814-B0A824E7B0E2}" type="presOf" srcId="{EDD8D755-BB3C-41A4-BDF7-8C62AE648EAE}" destId="{289F1863-16BF-4646-84D3-2E3393CC6672}" srcOrd="0" destOrd="0" presId="urn:microsoft.com/office/officeart/2005/8/layout/chevron2"/>
    <dgm:cxn modelId="{3A83D57A-0A64-436C-9A57-B1F8ADCFB433}" srcId="{B82FB8E4-E628-4491-9C75-D4F5C666E279}" destId="{095C0F9D-46E7-4B40-A069-91B64F19D324}" srcOrd="1" destOrd="0" parTransId="{20AC6A6B-6515-4D79-B7DA-7B9F6371AEA4}" sibTransId="{5E6483DC-C128-4774-8DAD-9FAB848F3830}"/>
    <dgm:cxn modelId="{A72FAA2B-9874-48DB-9E82-68C1DF96CFF6}" type="presOf" srcId="{21335E9C-A4B4-4AA5-8E1B-83923CA45990}" destId="{7567645D-80DC-4901-A513-932412AAD993}" srcOrd="0" destOrd="0" presId="urn:microsoft.com/office/officeart/2005/8/layout/chevron2"/>
    <dgm:cxn modelId="{79F3D232-A006-4C4C-99A3-D3688AC210F3}" type="presOf" srcId="{095C0F9D-46E7-4B40-A069-91B64F19D324}" destId="{50A299F7-3098-4158-A8F1-330D693B2BC8}" srcOrd="0" destOrd="0" presId="urn:microsoft.com/office/officeart/2005/8/layout/chevron2"/>
    <dgm:cxn modelId="{11702A67-7979-4816-A4C1-FCEB04E3EB21}" type="presOf" srcId="{A6CA87C5-3BB5-4484-AFA8-39093A6FFD16}" destId="{0FA654A9-9F6B-467E-BE09-4A34E7D3785E}" srcOrd="0" destOrd="0" presId="urn:microsoft.com/office/officeart/2005/8/layout/chevron2"/>
    <dgm:cxn modelId="{DB4FD334-FEE2-4FB1-B2FA-F11AAD38E593}" type="presOf" srcId="{B82FB8E4-E628-4491-9C75-D4F5C666E279}" destId="{E3C10E74-B6D3-43CE-BF01-F2E94A60E071}" srcOrd="0" destOrd="0" presId="urn:microsoft.com/office/officeart/2005/8/layout/chevron2"/>
    <dgm:cxn modelId="{36FBBF7C-205A-4B27-80F6-BAB0E90FC563}" srcId="{A6CA87C5-3BB5-4484-AFA8-39093A6FFD16}" destId="{6AA68B83-7E6E-434C-A6D8-5BF97609EF74}" srcOrd="0" destOrd="0" parTransId="{E8ADDF73-1443-409E-BFD9-22216DE47360}" sibTransId="{3E308C4F-29C1-4DAC-95D7-255F5FC4D78B}"/>
    <dgm:cxn modelId="{8A0B11B7-4C5B-4B48-ADF8-044E4512CA87}" type="presParOf" srcId="{E3C10E74-B6D3-43CE-BF01-F2E94A60E071}" destId="{3301C42C-1D18-43CF-BB46-A387F11006E8}" srcOrd="0" destOrd="0" presId="urn:microsoft.com/office/officeart/2005/8/layout/chevron2"/>
    <dgm:cxn modelId="{C091F50F-21CE-49D4-9981-2D38B4654818}" type="presParOf" srcId="{3301C42C-1D18-43CF-BB46-A387F11006E8}" destId="{7567645D-80DC-4901-A513-932412AAD993}" srcOrd="0" destOrd="0" presId="urn:microsoft.com/office/officeart/2005/8/layout/chevron2"/>
    <dgm:cxn modelId="{529AD630-9039-4396-A9B6-B4BDE142F58B}" type="presParOf" srcId="{3301C42C-1D18-43CF-BB46-A387F11006E8}" destId="{59B3CADC-4F21-4A48-8CB3-AD10E8AA3D86}" srcOrd="1" destOrd="0" presId="urn:microsoft.com/office/officeart/2005/8/layout/chevron2"/>
    <dgm:cxn modelId="{E618E469-DF9E-424E-84EB-0DA128114A34}" type="presParOf" srcId="{E3C10E74-B6D3-43CE-BF01-F2E94A60E071}" destId="{2FD71461-CF02-410C-9F42-F0F4B70E5B51}" srcOrd="1" destOrd="0" presId="urn:microsoft.com/office/officeart/2005/8/layout/chevron2"/>
    <dgm:cxn modelId="{939D381D-40BB-4BA9-B619-1E06C2B1CDD6}" type="presParOf" srcId="{E3C10E74-B6D3-43CE-BF01-F2E94A60E071}" destId="{AC2EE27E-1FCC-4257-B370-4C1A20D70E24}" srcOrd="2" destOrd="0" presId="urn:microsoft.com/office/officeart/2005/8/layout/chevron2"/>
    <dgm:cxn modelId="{E0472742-1AB6-4CA2-8F0F-F0FE03E40553}" type="presParOf" srcId="{AC2EE27E-1FCC-4257-B370-4C1A20D70E24}" destId="{50A299F7-3098-4158-A8F1-330D693B2BC8}" srcOrd="0" destOrd="0" presId="urn:microsoft.com/office/officeart/2005/8/layout/chevron2"/>
    <dgm:cxn modelId="{77C5D46D-A2E3-45BF-BE45-23062AB9CB92}" type="presParOf" srcId="{AC2EE27E-1FCC-4257-B370-4C1A20D70E24}" destId="{289F1863-16BF-4646-84D3-2E3393CC6672}" srcOrd="1" destOrd="0" presId="urn:microsoft.com/office/officeart/2005/8/layout/chevron2"/>
    <dgm:cxn modelId="{027BAED3-6AF6-4A32-9413-703341575640}" type="presParOf" srcId="{E3C10E74-B6D3-43CE-BF01-F2E94A60E071}" destId="{7B78D7B8-4E6A-4BA6-9949-F5221EA1B92E}" srcOrd="3" destOrd="0" presId="urn:microsoft.com/office/officeart/2005/8/layout/chevron2"/>
    <dgm:cxn modelId="{6EDBAAF5-E233-47D9-86F4-26D5C598516D}" type="presParOf" srcId="{E3C10E74-B6D3-43CE-BF01-F2E94A60E071}" destId="{F5B5D483-6D94-4602-94B6-7588DF318660}" srcOrd="4" destOrd="0" presId="urn:microsoft.com/office/officeart/2005/8/layout/chevron2"/>
    <dgm:cxn modelId="{0B5A98A6-DE67-4F22-9E4D-ED40D03021BC}" type="presParOf" srcId="{F5B5D483-6D94-4602-94B6-7588DF318660}" destId="{0FA654A9-9F6B-467E-BE09-4A34E7D3785E}" srcOrd="0" destOrd="0" presId="urn:microsoft.com/office/officeart/2005/8/layout/chevron2"/>
    <dgm:cxn modelId="{45D66BCC-02B0-4C36-8FFC-A80C21597470}" type="presParOf" srcId="{F5B5D483-6D94-4602-94B6-7588DF318660}" destId="{5E02740C-FB5E-4A04-9FE8-87C14670256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2FB8E4-E628-4491-9C75-D4F5C666E279}" type="doc">
      <dgm:prSet loTypeId="urn:microsoft.com/office/officeart/2005/8/layout/chevron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l-GR"/>
        </a:p>
      </dgm:t>
    </dgm:pt>
    <dgm:pt modelId="{21335E9C-A4B4-4AA5-8E1B-83923CA45990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el-G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821F9C-911F-4475-97EF-79661D84C785}" type="parTrans" cxnId="{F04D7E8B-C0A2-4276-9784-563E46D53BA3}">
      <dgm:prSet/>
      <dgm:spPr/>
      <dgm:t>
        <a:bodyPr/>
        <a:lstStyle/>
        <a:p>
          <a:endParaRPr lang="el-GR"/>
        </a:p>
      </dgm:t>
    </dgm:pt>
    <dgm:pt modelId="{B61C40C6-7EF7-42AC-B492-A39085EECDF9}" type="sibTrans" cxnId="{F04D7E8B-C0A2-4276-9784-563E46D53BA3}">
      <dgm:prSet/>
      <dgm:spPr/>
      <dgm:t>
        <a:bodyPr/>
        <a:lstStyle/>
        <a:p>
          <a:endParaRPr lang="el-GR"/>
        </a:p>
      </dgm:t>
    </dgm:pt>
    <dgm:pt modelId="{095C0F9D-46E7-4B40-A069-91B64F19D324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el-G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AC6A6B-6515-4D79-B7DA-7B9F6371AEA4}" type="parTrans" cxnId="{3A83D57A-0A64-436C-9A57-B1F8ADCFB433}">
      <dgm:prSet/>
      <dgm:spPr/>
      <dgm:t>
        <a:bodyPr/>
        <a:lstStyle/>
        <a:p>
          <a:endParaRPr lang="el-GR"/>
        </a:p>
      </dgm:t>
    </dgm:pt>
    <dgm:pt modelId="{5E6483DC-C128-4774-8DAD-9FAB848F3830}" type="sibTrans" cxnId="{3A83D57A-0A64-436C-9A57-B1F8ADCFB433}">
      <dgm:prSet/>
      <dgm:spPr/>
      <dgm:t>
        <a:bodyPr/>
        <a:lstStyle/>
        <a:p>
          <a:endParaRPr lang="el-GR"/>
        </a:p>
      </dgm:t>
    </dgm:pt>
    <dgm:pt modelId="{A6CA87C5-3BB5-4484-AFA8-39093A6FFD16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el-G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3ACF33-36AA-4EFA-A3F7-44AB8B9294C4}" type="parTrans" cxnId="{74DF3A17-1CBD-4F7C-9A1F-58D44ED5AC32}">
      <dgm:prSet/>
      <dgm:spPr/>
      <dgm:t>
        <a:bodyPr/>
        <a:lstStyle/>
        <a:p>
          <a:endParaRPr lang="el-GR"/>
        </a:p>
      </dgm:t>
    </dgm:pt>
    <dgm:pt modelId="{2CDC5566-D841-46D4-A00E-C21D653B1698}" type="sibTrans" cxnId="{74DF3A17-1CBD-4F7C-9A1F-58D44ED5AC32}">
      <dgm:prSet/>
      <dgm:spPr/>
      <dgm:t>
        <a:bodyPr/>
        <a:lstStyle/>
        <a:p>
          <a:endParaRPr lang="el-GR"/>
        </a:p>
      </dgm:t>
    </dgm:pt>
    <dgm:pt modelId="{EDD8D755-BB3C-41A4-BDF7-8C62AE648EAE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Mathematical Model </a:t>
          </a:r>
          <a:endParaRPr lang="el-GR" sz="2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6CE65D8-661A-4622-B065-3CD40A03B9D2}" type="parTrans" cxnId="{AC06A2E0-DCF0-471C-BB24-574C9D32BBE4}">
      <dgm:prSet/>
      <dgm:spPr/>
      <dgm:t>
        <a:bodyPr/>
        <a:lstStyle/>
        <a:p>
          <a:endParaRPr lang="el-GR"/>
        </a:p>
      </dgm:t>
    </dgm:pt>
    <dgm:pt modelId="{BDEE4D11-18DC-431C-A476-24BBAA23BB8C}" type="sibTrans" cxnId="{AC06A2E0-DCF0-471C-BB24-574C9D32BBE4}">
      <dgm:prSet/>
      <dgm:spPr/>
      <dgm:t>
        <a:bodyPr/>
        <a:lstStyle/>
        <a:p>
          <a:endParaRPr lang="el-GR"/>
        </a:p>
      </dgm:t>
    </dgm:pt>
    <dgm:pt modelId="{6AA68B83-7E6E-434C-A6D8-5BF97609EF74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Application of the Mathematical Model on simulated Data</a:t>
          </a:r>
          <a:endParaRPr lang="el-GR" sz="2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8ADDF73-1443-409E-BFD9-22216DE47360}" type="parTrans" cxnId="{36FBBF7C-205A-4B27-80F6-BAB0E90FC563}">
      <dgm:prSet/>
      <dgm:spPr/>
      <dgm:t>
        <a:bodyPr/>
        <a:lstStyle/>
        <a:p>
          <a:endParaRPr lang="el-GR"/>
        </a:p>
      </dgm:t>
    </dgm:pt>
    <dgm:pt modelId="{3E308C4F-29C1-4DAC-95D7-255F5FC4D78B}" type="sibTrans" cxnId="{36FBBF7C-205A-4B27-80F6-BAB0E90FC563}">
      <dgm:prSet/>
      <dgm:spPr/>
      <dgm:t>
        <a:bodyPr/>
        <a:lstStyle/>
        <a:p>
          <a:endParaRPr lang="el-GR"/>
        </a:p>
      </dgm:t>
    </dgm:pt>
    <dgm:pt modelId="{B26D59A2-06B8-4940-BCAA-C2813CFA063E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Problem Description</a:t>
          </a:r>
          <a:endParaRPr lang="el-GR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F326593-64FD-454E-9265-2B331715E820}" type="sibTrans" cxnId="{E091823B-6DC7-495F-AB1D-52CA6023658B}">
      <dgm:prSet/>
      <dgm:spPr/>
      <dgm:t>
        <a:bodyPr/>
        <a:lstStyle/>
        <a:p>
          <a:endParaRPr lang="el-GR"/>
        </a:p>
      </dgm:t>
    </dgm:pt>
    <dgm:pt modelId="{CDB7FBBA-F944-48A4-B4AD-2C8D82C664FB}" type="parTrans" cxnId="{E091823B-6DC7-495F-AB1D-52CA6023658B}">
      <dgm:prSet/>
      <dgm:spPr/>
      <dgm:t>
        <a:bodyPr/>
        <a:lstStyle/>
        <a:p>
          <a:endParaRPr lang="el-GR"/>
        </a:p>
      </dgm:t>
    </dgm:pt>
    <dgm:pt modelId="{E3C10E74-B6D3-43CE-BF01-F2E94A60E071}" type="pres">
      <dgm:prSet presAssocID="{B82FB8E4-E628-4491-9C75-D4F5C666E27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3301C42C-1D18-43CF-BB46-A387F11006E8}" type="pres">
      <dgm:prSet presAssocID="{21335E9C-A4B4-4AA5-8E1B-83923CA45990}" presName="composite" presStyleCnt="0"/>
      <dgm:spPr/>
    </dgm:pt>
    <dgm:pt modelId="{7567645D-80DC-4901-A513-932412AAD993}" type="pres">
      <dgm:prSet presAssocID="{21335E9C-A4B4-4AA5-8E1B-83923CA4599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9B3CADC-4F21-4A48-8CB3-AD10E8AA3D86}" type="pres">
      <dgm:prSet presAssocID="{21335E9C-A4B4-4AA5-8E1B-83923CA45990}" presName="descendantText" presStyleLbl="alignAcc1" presStyleIdx="0" presStyleCnt="3" custLinFactNeighborX="328" custLinFactNeighborY="-136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FD71461-CF02-410C-9F42-F0F4B70E5B51}" type="pres">
      <dgm:prSet presAssocID="{B61C40C6-7EF7-42AC-B492-A39085EECDF9}" presName="sp" presStyleCnt="0"/>
      <dgm:spPr/>
    </dgm:pt>
    <dgm:pt modelId="{AC2EE27E-1FCC-4257-B370-4C1A20D70E24}" type="pres">
      <dgm:prSet presAssocID="{095C0F9D-46E7-4B40-A069-91B64F19D324}" presName="composite" presStyleCnt="0"/>
      <dgm:spPr/>
    </dgm:pt>
    <dgm:pt modelId="{50A299F7-3098-4158-A8F1-330D693B2BC8}" type="pres">
      <dgm:prSet presAssocID="{095C0F9D-46E7-4B40-A069-91B64F19D32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89F1863-16BF-4646-84D3-2E3393CC6672}" type="pres">
      <dgm:prSet presAssocID="{095C0F9D-46E7-4B40-A069-91B64F19D32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B78D7B8-4E6A-4BA6-9949-F5221EA1B92E}" type="pres">
      <dgm:prSet presAssocID="{5E6483DC-C128-4774-8DAD-9FAB848F3830}" presName="sp" presStyleCnt="0"/>
      <dgm:spPr/>
    </dgm:pt>
    <dgm:pt modelId="{F5B5D483-6D94-4602-94B6-7588DF318660}" type="pres">
      <dgm:prSet presAssocID="{A6CA87C5-3BB5-4484-AFA8-39093A6FFD16}" presName="composite" presStyleCnt="0"/>
      <dgm:spPr/>
    </dgm:pt>
    <dgm:pt modelId="{0FA654A9-9F6B-467E-BE09-4A34E7D3785E}" type="pres">
      <dgm:prSet presAssocID="{A6CA87C5-3BB5-4484-AFA8-39093A6FFD1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E02740C-FB5E-4A04-9FE8-87C146702564}" type="pres">
      <dgm:prSet presAssocID="{A6CA87C5-3BB5-4484-AFA8-39093A6FFD1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74DF3A17-1CBD-4F7C-9A1F-58D44ED5AC32}" srcId="{B82FB8E4-E628-4491-9C75-D4F5C666E279}" destId="{A6CA87C5-3BB5-4484-AFA8-39093A6FFD16}" srcOrd="2" destOrd="0" parTransId="{353ACF33-36AA-4EFA-A3F7-44AB8B9294C4}" sibTransId="{2CDC5566-D841-46D4-A00E-C21D653B1698}"/>
    <dgm:cxn modelId="{AC06A2E0-DCF0-471C-BB24-574C9D32BBE4}" srcId="{095C0F9D-46E7-4B40-A069-91B64F19D324}" destId="{EDD8D755-BB3C-41A4-BDF7-8C62AE648EAE}" srcOrd="0" destOrd="0" parTransId="{E6CE65D8-661A-4622-B065-3CD40A03B9D2}" sibTransId="{BDEE4D11-18DC-431C-A476-24BBAA23BB8C}"/>
    <dgm:cxn modelId="{8DB23E89-9E1B-4F6A-B1FE-8239AA7E77C3}" type="presOf" srcId="{21335E9C-A4B4-4AA5-8E1B-83923CA45990}" destId="{7567645D-80DC-4901-A513-932412AAD993}" srcOrd="0" destOrd="0" presId="urn:microsoft.com/office/officeart/2005/8/layout/chevron2"/>
    <dgm:cxn modelId="{E091823B-6DC7-495F-AB1D-52CA6023658B}" srcId="{21335E9C-A4B4-4AA5-8E1B-83923CA45990}" destId="{B26D59A2-06B8-4940-BCAA-C2813CFA063E}" srcOrd="0" destOrd="0" parTransId="{CDB7FBBA-F944-48A4-B4AD-2C8D82C664FB}" sibTransId="{DF326593-64FD-454E-9265-2B331715E820}"/>
    <dgm:cxn modelId="{E4806A3E-E744-47A4-BE28-3E0A6CD9EAE2}" type="presOf" srcId="{6AA68B83-7E6E-434C-A6D8-5BF97609EF74}" destId="{5E02740C-FB5E-4A04-9FE8-87C146702564}" srcOrd="0" destOrd="0" presId="urn:microsoft.com/office/officeart/2005/8/layout/chevron2"/>
    <dgm:cxn modelId="{F04D7E8B-C0A2-4276-9784-563E46D53BA3}" srcId="{B82FB8E4-E628-4491-9C75-D4F5C666E279}" destId="{21335E9C-A4B4-4AA5-8E1B-83923CA45990}" srcOrd="0" destOrd="0" parTransId="{B4821F9C-911F-4475-97EF-79661D84C785}" sibTransId="{B61C40C6-7EF7-42AC-B492-A39085EECDF9}"/>
    <dgm:cxn modelId="{3A83D57A-0A64-436C-9A57-B1F8ADCFB433}" srcId="{B82FB8E4-E628-4491-9C75-D4F5C666E279}" destId="{095C0F9D-46E7-4B40-A069-91B64F19D324}" srcOrd="1" destOrd="0" parTransId="{20AC6A6B-6515-4D79-B7DA-7B9F6371AEA4}" sibTransId="{5E6483DC-C128-4774-8DAD-9FAB848F3830}"/>
    <dgm:cxn modelId="{635A4BA8-CEF9-40DF-8127-3BB4E50FFFEA}" type="presOf" srcId="{095C0F9D-46E7-4B40-A069-91B64F19D324}" destId="{50A299F7-3098-4158-A8F1-330D693B2BC8}" srcOrd="0" destOrd="0" presId="urn:microsoft.com/office/officeart/2005/8/layout/chevron2"/>
    <dgm:cxn modelId="{1C7E5D1C-DC7E-441A-91C2-11073605F0C2}" type="presOf" srcId="{B82FB8E4-E628-4491-9C75-D4F5C666E279}" destId="{E3C10E74-B6D3-43CE-BF01-F2E94A60E071}" srcOrd="0" destOrd="0" presId="urn:microsoft.com/office/officeart/2005/8/layout/chevron2"/>
    <dgm:cxn modelId="{38F1B728-6056-4C6B-A318-A29E5E28A45A}" type="presOf" srcId="{B26D59A2-06B8-4940-BCAA-C2813CFA063E}" destId="{59B3CADC-4F21-4A48-8CB3-AD10E8AA3D86}" srcOrd="0" destOrd="0" presId="urn:microsoft.com/office/officeart/2005/8/layout/chevron2"/>
    <dgm:cxn modelId="{E1EA3BAC-82AD-4F85-ACFF-666BAF2E6A1F}" type="presOf" srcId="{EDD8D755-BB3C-41A4-BDF7-8C62AE648EAE}" destId="{289F1863-16BF-4646-84D3-2E3393CC6672}" srcOrd="0" destOrd="0" presId="urn:microsoft.com/office/officeart/2005/8/layout/chevron2"/>
    <dgm:cxn modelId="{36FBBF7C-205A-4B27-80F6-BAB0E90FC563}" srcId="{A6CA87C5-3BB5-4484-AFA8-39093A6FFD16}" destId="{6AA68B83-7E6E-434C-A6D8-5BF97609EF74}" srcOrd="0" destOrd="0" parTransId="{E8ADDF73-1443-409E-BFD9-22216DE47360}" sibTransId="{3E308C4F-29C1-4DAC-95D7-255F5FC4D78B}"/>
    <dgm:cxn modelId="{F06F5AD0-1F2E-4CC7-8F84-9A827FFC606C}" type="presOf" srcId="{A6CA87C5-3BB5-4484-AFA8-39093A6FFD16}" destId="{0FA654A9-9F6B-467E-BE09-4A34E7D3785E}" srcOrd="0" destOrd="0" presId="urn:microsoft.com/office/officeart/2005/8/layout/chevron2"/>
    <dgm:cxn modelId="{023212A4-67DD-4B5F-9175-FB66EF66E384}" type="presParOf" srcId="{E3C10E74-B6D3-43CE-BF01-F2E94A60E071}" destId="{3301C42C-1D18-43CF-BB46-A387F11006E8}" srcOrd="0" destOrd="0" presId="urn:microsoft.com/office/officeart/2005/8/layout/chevron2"/>
    <dgm:cxn modelId="{B4C2D8C0-3A1B-4699-BD5D-8A72A75A5188}" type="presParOf" srcId="{3301C42C-1D18-43CF-BB46-A387F11006E8}" destId="{7567645D-80DC-4901-A513-932412AAD993}" srcOrd="0" destOrd="0" presId="urn:microsoft.com/office/officeart/2005/8/layout/chevron2"/>
    <dgm:cxn modelId="{F32FC3E7-D233-479C-92A0-C1A51281FDBE}" type="presParOf" srcId="{3301C42C-1D18-43CF-BB46-A387F11006E8}" destId="{59B3CADC-4F21-4A48-8CB3-AD10E8AA3D86}" srcOrd="1" destOrd="0" presId="urn:microsoft.com/office/officeart/2005/8/layout/chevron2"/>
    <dgm:cxn modelId="{30C1C064-78C1-4DE6-B0A4-244997BADBE2}" type="presParOf" srcId="{E3C10E74-B6D3-43CE-BF01-F2E94A60E071}" destId="{2FD71461-CF02-410C-9F42-F0F4B70E5B51}" srcOrd="1" destOrd="0" presId="urn:microsoft.com/office/officeart/2005/8/layout/chevron2"/>
    <dgm:cxn modelId="{4A136913-2474-4816-9516-A69494FBB06B}" type="presParOf" srcId="{E3C10E74-B6D3-43CE-BF01-F2E94A60E071}" destId="{AC2EE27E-1FCC-4257-B370-4C1A20D70E24}" srcOrd="2" destOrd="0" presId="urn:microsoft.com/office/officeart/2005/8/layout/chevron2"/>
    <dgm:cxn modelId="{E218A61C-2C42-4849-B33A-C5DBB6DF8D3D}" type="presParOf" srcId="{AC2EE27E-1FCC-4257-B370-4C1A20D70E24}" destId="{50A299F7-3098-4158-A8F1-330D693B2BC8}" srcOrd="0" destOrd="0" presId="urn:microsoft.com/office/officeart/2005/8/layout/chevron2"/>
    <dgm:cxn modelId="{588597E8-5EB2-4CBB-9C3B-A3799BBB8E1F}" type="presParOf" srcId="{AC2EE27E-1FCC-4257-B370-4C1A20D70E24}" destId="{289F1863-16BF-4646-84D3-2E3393CC6672}" srcOrd="1" destOrd="0" presId="urn:microsoft.com/office/officeart/2005/8/layout/chevron2"/>
    <dgm:cxn modelId="{28E93752-756C-4B0A-B32B-773703C54884}" type="presParOf" srcId="{E3C10E74-B6D3-43CE-BF01-F2E94A60E071}" destId="{7B78D7B8-4E6A-4BA6-9949-F5221EA1B92E}" srcOrd="3" destOrd="0" presId="urn:microsoft.com/office/officeart/2005/8/layout/chevron2"/>
    <dgm:cxn modelId="{2324B745-11FA-4641-8E52-0EB60AADB670}" type="presParOf" srcId="{E3C10E74-B6D3-43CE-BF01-F2E94A60E071}" destId="{F5B5D483-6D94-4602-94B6-7588DF318660}" srcOrd="4" destOrd="0" presId="urn:microsoft.com/office/officeart/2005/8/layout/chevron2"/>
    <dgm:cxn modelId="{064C464D-9143-474E-90E3-86B032DC6929}" type="presParOf" srcId="{F5B5D483-6D94-4602-94B6-7588DF318660}" destId="{0FA654A9-9F6B-467E-BE09-4A34E7D3785E}" srcOrd="0" destOrd="0" presId="urn:microsoft.com/office/officeart/2005/8/layout/chevron2"/>
    <dgm:cxn modelId="{B738A4EF-0CDD-4C8C-85BF-13CDD735507E}" type="presParOf" srcId="{F5B5D483-6D94-4602-94B6-7588DF318660}" destId="{5E02740C-FB5E-4A04-9FE8-87C14670256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2FB8E4-E628-4491-9C75-D4F5C666E279}" type="doc">
      <dgm:prSet loTypeId="urn:microsoft.com/office/officeart/2005/8/layout/chevron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l-GR"/>
        </a:p>
      </dgm:t>
    </dgm:pt>
    <dgm:pt modelId="{21335E9C-A4B4-4AA5-8E1B-83923CA45990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el-G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821F9C-911F-4475-97EF-79661D84C785}" type="parTrans" cxnId="{F04D7E8B-C0A2-4276-9784-563E46D53BA3}">
      <dgm:prSet/>
      <dgm:spPr/>
      <dgm:t>
        <a:bodyPr/>
        <a:lstStyle/>
        <a:p>
          <a:endParaRPr lang="el-GR"/>
        </a:p>
      </dgm:t>
    </dgm:pt>
    <dgm:pt modelId="{B61C40C6-7EF7-42AC-B492-A39085EECDF9}" type="sibTrans" cxnId="{F04D7E8B-C0A2-4276-9784-563E46D53BA3}">
      <dgm:prSet/>
      <dgm:spPr/>
      <dgm:t>
        <a:bodyPr/>
        <a:lstStyle/>
        <a:p>
          <a:endParaRPr lang="el-GR"/>
        </a:p>
      </dgm:t>
    </dgm:pt>
    <dgm:pt modelId="{095C0F9D-46E7-4B40-A069-91B64F19D324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el-G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AC6A6B-6515-4D79-B7DA-7B9F6371AEA4}" type="parTrans" cxnId="{3A83D57A-0A64-436C-9A57-B1F8ADCFB433}">
      <dgm:prSet/>
      <dgm:spPr/>
      <dgm:t>
        <a:bodyPr/>
        <a:lstStyle/>
        <a:p>
          <a:endParaRPr lang="el-GR"/>
        </a:p>
      </dgm:t>
    </dgm:pt>
    <dgm:pt modelId="{5E6483DC-C128-4774-8DAD-9FAB848F3830}" type="sibTrans" cxnId="{3A83D57A-0A64-436C-9A57-B1F8ADCFB433}">
      <dgm:prSet/>
      <dgm:spPr/>
      <dgm:t>
        <a:bodyPr/>
        <a:lstStyle/>
        <a:p>
          <a:endParaRPr lang="el-GR"/>
        </a:p>
      </dgm:t>
    </dgm:pt>
    <dgm:pt modelId="{A6CA87C5-3BB5-4484-AFA8-39093A6FFD16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el-G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3ACF33-36AA-4EFA-A3F7-44AB8B9294C4}" type="parTrans" cxnId="{74DF3A17-1CBD-4F7C-9A1F-58D44ED5AC32}">
      <dgm:prSet/>
      <dgm:spPr/>
      <dgm:t>
        <a:bodyPr/>
        <a:lstStyle/>
        <a:p>
          <a:endParaRPr lang="el-GR"/>
        </a:p>
      </dgm:t>
    </dgm:pt>
    <dgm:pt modelId="{2CDC5566-D841-46D4-A00E-C21D653B1698}" type="sibTrans" cxnId="{74DF3A17-1CBD-4F7C-9A1F-58D44ED5AC32}">
      <dgm:prSet/>
      <dgm:spPr/>
      <dgm:t>
        <a:bodyPr/>
        <a:lstStyle/>
        <a:p>
          <a:endParaRPr lang="el-GR"/>
        </a:p>
      </dgm:t>
    </dgm:pt>
    <dgm:pt modelId="{B26D59A2-06B8-4940-BCAA-C2813CFA063E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Introduction</a:t>
          </a:r>
          <a:endParaRPr lang="el-GR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DB7FBBA-F944-48A4-B4AD-2C8D82C664FB}" type="parTrans" cxnId="{E091823B-6DC7-495F-AB1D-52CA6023658B}">
      <dgm:prSet/>
      <dgm:spPr/>
      <dgm:t>
        <a:bodyPr/>
        <a:lstStyle/>
        <a:p>
          <a:endParaRPr lang="el-GR"/>
        </a:p>
      </dgm:t>
    </dgm:pt>
    <dgm:pt modelId="{DF326593-64FD-454E-9265-2B331715E820}" type="sibTrans" cxnId="{E091823B-6DC7-495F-AB1D-52CA6023658B}">
      <dgm:prSet/>
      <dgm:spPr/>
      <dgm:t>
        <a:bodyPr/>
        <a:lstStyle/>
        <a:p>
          <a:endParaRPr lang="el-GR"/>
        </a:p>
      </dgm:t>
    </dgm:pt>
    <dgm:pt modelId="{EDD8D755-BB3C-41A4-BDF7-8C62AE648EAE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Mathematical Model</a:t>
          </a:r>
          <a:endParaRPr lang="el-GR" sz="2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6CE65D8-661A-4622-B065-3CD40A03B9D2}" type="parTrans" cxnId="{AC06A2E0-DCF0-471C-BB24-574C9D32BBE4}">
      <dgm:prSet/>
      <dgm:spPr/>
      <dgm:t>
        <a:bodyPr/>
        <a:lstStyle/>
        <a:p>
          <a:endParaRPr lang="el-GR"/>
        </a:p>
      </dgm:t>
    </dgm:pt>
    <dgm:pt modelId="{BDEE4D11-18DC-431C-A476-24BBAA23BB8C}" type="sibTrans" cxnId="{AC06A2E0-DCF0-471C-BB24-574C9D32BBE4}">
      <dgm:prSet/>
      <dgm:spPr/>
      <dgm:t>
        <a:bodyPr/>
        <a:lstStyle/>
        <a:p>
          <a:endParaRPr lang="el-GR"/>
        </a:p>
      </dgm:t>
    </dgm:pt>
    <dgm:pt modelId="{6AA68B83-7E6E-434C-A6D8-5BF97609EF74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Application of the Mathematical Model on simulated Data</a:t>
          </a:r>
          <a:endParaRPr lang="el-GR" sz="2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8ADDF73-1443-409E-BFD9-22216DE47360}" type="parTrans" cxnId="{36FBBF7C-205A-4B27-80F6-BAB0E90FC563}">
      <dgm:prSet/>
      <dgm:spPr/>
      <dgm:t>
        <a:bodyPr/>
        <a:lstStyle/>
        <a:p>
          <a:endParaRPr lang="el-GR"/>
        </a:p>
      </dgm:t>
    </dgm:pt>
    <dgm:pt modelId="{3E308C4F-29C1-4DAC-95D7-255F5FC4D78B}" type="sibTrans" cxnId="{36FBBF7C-205A-4B27-80F6-BAB0E90FC563}">
      <dgm:prSet/>
      <dgm:spPr/>
      <dgm:t>
        <a:bodyPr/>
        <a:lstStyle/>
        <a:p>
          <a:endParaRPr lang="el-GR"/>
        </a:p>
      </dgm:t>
    </dgm:pt>
    <dgm:pt modelId="{E3C10E74-B6D3-43CE-BF01-F2E94A60E071}" type="pres">
      <dgm:prSet presAssocID="{B82FB8E4-E628-4491-9C75-D4F5C666E27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3301C42C-1D18-43CF-BB46-A387F11006E8}" type="pres">
      <dgm:prSet presAssocID="{21335E9C-A4B4-4AA5-8E1B-83923CA45990}" presName="composite" presStyleCnt="0"/>
      <dgm:spPr/>
    </dgm:pt>
    <dgm:pt modelId="{7567645D-80DC-4901-A513-932412AAD993}" type="pres">
      <dgm:prSet presAssocID="{21335E9C-A4B4-4AA5-8E1B-83923CA4599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9B3CADC-4F21-4A48-8CB3-AD10E8AA3D86}" type="pres">
      <dgm:prSet presAssocID="{21335E9C-A4B4-4AA5-8E1B-83923CA4599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FD71461-CF02-410C-9F42-F0F4B70E5B51}" type="pres">
      <dgm:prSet presAssocID="{B61C40C6-7EF7-42AC-B492-A39085EECDF9}" presName="sp" presStyleCnt="0"/>
      <dgm:spPr/>
    </dgm:pt>
    <dgm:pt modelId="{AC2EE27E-1FCC-4257-B370-4C1A20D70E24}" type="pres">
      <dgm:prSet presAssocID="{095C0F9D-46E7-4B40-A069-91B64F19D324}" presName="composite" presStyleCnt="0"/>
      <dgm:spPr/>
    </dgm:pt>
    <dgm:pt modelId="{50A299F7-3098-4158-A8F1-330D693B2BC8}" type="pres">
      <dgm:prSet presAssocID="{095C0F9D-46E7-4B40-A069-91B64F19D32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89F1863-16BF-4646-84D3-2E3393CC6672}" type="pres">
      <dgm:prSet presAssocID="{095C0F9D-46E7-4B40-A069-91B64F19D32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B78D7B8-4E6A-4BA6-9949-F5221EA1B92E}" type="pres">
      <dgm:prSet presAssocID="{5E6483DC-C128-4774-8DAD-9FAB848F3830}" presName="sp" presStyleCnt="0"/>
      <dgm:spPr/>
    </dgm:pt>
    <dgm:pt modelId="{F5B5D483-6D94-4602-94B6-7588DF318660}" type="pres">
      <dgm:prSet presAssocID="{A6CA87C5-3BB5-4484-AFA8-39093A6FFD16}" presName="composite" presStyleCnt="0"/>
      <dgm:spPr/>
    </dgm:pt>
    <dgm:pt modelId="{0FA654A9-9F6B-467E-BE09-4A34E7D3785E}" type="pres">
      <dgm:prSet presAssocID="{A6CA87C5-3BB5-4484-AFA8-39093A6FFD1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E02740C-FB5E-4A04-9FE8-87C146702564}" type="pres">
      <dgm:prSet presAssocID="{A6CA87C5-3BB5-4484-AFA8-39093A6FFD1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74DF3A17-1CBD-4F7C-9A1F-58D44ED5AC32}" srcId="{B82FB8E4-E628-4491-9C75-D4F5C666E279}" destId="{A6CA87C5-3BB5-4484-AFA8-39093A6FFD16}" srcOrd="2" destOrd="0" parTransId="{353ACF33-36AA-4EFA-A3F7-44AB8B9294C4}" sibTransId="{2CDC5566-D841-46D4-A00E-C21D653B1698}"/>
    <dgm:cxn modelId="{47317FCE-E69F-4160-8308-34481FB2E1BE}" type="presOf" srcId="{A6CA87C5-3BB5-4484-AFA8-39093A6FFD16}" destId="{0FA654A9-9F6B-467E-BE09-4A34E7D3785E}" srcOrd="0" destOrd="0" presId="urn:microsoft.com/office/officeart/2005/8/layout/chevron2"/>
    <dgm:cxn modelId="{AC06A2E0-DCF0-471C-BB24-574C9D32BBE4}" srcId="{095C0F9D-46E7-4B40-A069-91B64F19D324}" destId="{EDD8D755-BB3C-41A4-BDF7-8C62AE648EAE}" srcOrd="0" destOrd="0" parTransId="{E6CE65D8-661A-4622-B065-3CD40A03B9D2}" sibTransId="{BDEE4D11-18DC-431C-A476-24BBAA23BB8C}"/>
    <dgm:cxn modelId="{E091823B-6DC7-495F-AB1D-52CA6023658B}" srcId="{21335E9C-A4B4-4AA5-8E1B-83923CA45990}" destId="{B26D59A2-06B8-4940-BCAA-C2813CFA063E}" srcOrd="0" destOrd="0" parTransId="{CDB7FBBA-F944-48A4-B4AD-2C8D82C664FB}" sibTransId="{DF326593-64FD-454E-9265-2B331715E820}"/>
    <dgm:cxn modelId="{4451F8AB-5678-461F-860C-862FAA30D22B}" type="presOf" srcId="{6AA68B83-7E6E-434C-A6D8-5BF97609EF74}" destId="{5E02740C-FB5E-4A04-9FE8-87C146702564}" srcOrd="0" destOrd="0" presId="urn:microsoft.com/office/officeart/2005/8/layout/chevron2"/>
    <dgm:cxn modelId="{F04D7E8B-C0A2-4276-9784-563E46D53BA3}" srcId="{B82FB8E4-E628-4491-9C75-D4F5C666E279}" destId="{21335E9C-A4B4-4AA5-8E1B-83923CA45990}" srcOrd="0" destOrd="0" parTransId="{B4821F9C-911F-4475-97EF-79661D84C785}" sibTransId="{B61C40C6-7EF7-42AC-B492-A39085EECDF9}"/>
    <dgm:cxn modelId="{128B7804-43AA-4479-B6D8-FB28221C7E8A}" type="presOf" srcId="{EDD8D755-BB3C-41A4-BDF7-8C62AE648EAE}" destId="{289F1863-16BF-4646-84D3-2E3393CC6672}" srcOrd="0" destOrd="0" presId="urn:microsoft.com/office/officeart/2005/8/layout/chevron2"/>
    <dgm:cxn modelId="{3A83D57A-0A64-436C-9A57-B1F8ADCFB433}" srcId="{B82FB8E4-E628-4491-9C75-D4F5C666E279}" destId="{095C0F9D-46E7-4B40-A069-91B64F19D324}" srcOrd="1" destOrd="0" parTransId="{20AC6A6B-6515-4D79-B7DA-7B9F6371AEA4}" sibTransId="{5E6483DC-C128-4774-8DAD-9FAB848F3830}"/>
    <dgm:cxn modelId="{31BB2928-81C6-48B2-819C-EB0E46EB3452}" type="presOf" srcId="{B82FB8E4-E628-4491-9C75-D4F5C666E279}" destId="{E3C10E74-B6D3-43CE-BF01-F2E94A60E071}" srcOrd="0" destOrd="0" presId="urn:microsoft.com/office/officeart/2005/8/layout/chevron2"/>
    <dgm:cxn modelId="{FE25BDC4-0F3E-471D-B5A8-9623CC884119}" type="presOf" srcId="{B26D59A2-06B8-4940-BCAA-C2813CFA063E}" destId="{59B3CADC-4F21-4A48-8CB3-AD10E8AA3D86}" srcOrd="0" destOrd="0" presId="urn:microsoft.com/office/officeart/2005/8/layout/chevron2"/>
    <dgm:cxn modelId="{36FBBF7C-205A-4B27-80F6-BAB0E90FC563}" srcId="{A6CA87C5-3BB5-4484-AFA8-39093A6FFD16}" destId="{6AA68B83-7E6E-434C-A6D8-5BF97609EF74}" srcOrd="0" destOrd="0" parTransId="{E8ADDF73-1443-409E-BFD9-22216DE47360}" sibTransId="{3E308C4F-29C1-4DAC-95D7-255F5FC4D78B}"/>
    <dgm:cxn modelId="{377CDCD3-F58F-4D2C-AC45-DDC8EB506603}" type="presOf" srcId="{21335E9C-A4B4-4AA5-8E1B-83923CA45990}" destId="{7567645D-80DC-4901-A513-932412AAD993}" srcOrd="0" destOrd="0" presId="urn:microsoft.com/office/officeart/2005/8/layout/chevron2"/>
    <dgm:cxn modelId="{091F1032-385D-4F25-9F96-707FC605A46C}" type="presOf" srcId="{095C0F9D-46E7-4B40-A069-91B64F19D324}" destId="{50A299F7-3098-4158-A8F1-330D693B2BC8}" srcOrd="0" destOrd="0" presId="urn:microsoft.com/office/officeart/2005/8/layout/chevron2"/>
    <dgm:cxn modelId="{91137CDD-8A2E-4E06-9255-B5EAEF07425C}" type="presParOf" srcId="{E3C10E74-B6D3-43CE-BF01-F2E94A60E071}" destId="{3301C42C-1D18-43CF-BB46-A387F11006E8}" srcOrd="0" destOrd="0" presId="urn:microsoft.com/office/officeart/2005/8/layout/chevron2"/>
    <dgm:cxn modelId="{2B10B71E-2318-4121-93E4-34CC17C32FAE}" type="presParOf" srcId="{3301C42C-1D18-43CF-BB46-A387F11006E8}" destId="{7567645D-80DC-4901-A513-932412AAD993}" srcOrd="0" destOrd="0" presId="urn:microsoft.com/office/officeart/2005/8/layout/chevron2"/>
    <dgm:cxn modelId="{BE1070FE-E3F6-4524-945E-B67BD96B61B0}" type="presParOf" srcId="{3301C42C-1D18-43CF-BB46-A387F11006E8}" destId="{59B3CADC-4F21-4A48-8CB3-AD10E8AA3D86}" srcOrd="1" destOrd="0" presId="urn:microsoft.com/office/officeart/2005/8/layout/chevron2"/>
    <dgm:cxn modelId="{D23198EC-F72B-44A7-8288-2E9F7997238F}" type="presParOf" srcId="{E3C10E74-B6D3-43CE-BF01-F2E94A60E071}" destId="{2FD71461-CF02-410C-9F42-F0F4B70E5B51}" srcOrd="1" destOrd="0" presId="urn:microsoft.com/office/officeart/2005/8/layout/chevron2"/>
    <dgm:cxn modelId="{201FA674-24B9-497C-B2B0-38C10F3B975A}" type="presParOf" srcId="{E3C10E74-B6D3-43CE-BF01-F2E94A60E071}" destId="{AC2EE27E-1FCC-4257-B370-4C1A20D70E24}" srcOrd="2" destOrd="0" presId="urn:microsoft.com/office/officeart/2005/8/layout/chevron2"/>
    <dgm:cxn modelId="{D3C9F470-3517-441E-B645-C679D8507528}" type="presParOf" srcId="{AC2EE27E-1FCC-4257-B370-4C1A20D70E24}" destId="{50A299F7-3098-4158-A8F1-330D693B2BC8}" srcOrd="0" destOrd="0" presId="urn:microsoft.com/office/officeart/2005/8/layout/chevron2"/>
    <dgm:cxn modelId="{7955DDD2-C7A4-42C8-B8E3-27C00E872CF2}" type="presParOf" srcId="{AC2EE27E-1FCC-4257-B370-4C1A20D70E24}" destId="{289F1863-16BF-4646-84D3-2E3393CC6672}" srcOrd="1" destOrd="0" presId="urn:microsoft.com/office/officeart/2005/8/layout/chevron2"/>
    <dgm:cxn modelId="{E591E982-995E-4850-BE27-25C65F03956B}" type="presParOf" srcId="{E3C10E74-B6D3-43CE-BF01-F2E94A60E071}" destId="{7B78D7B8-4E6A-4BA6-9949-F5221EA1B92E}" srcOrd="3" destOrd="0" presId="urn:microsoft.com/office/officeart/2005/8/layout/chevron2"/>
    <dgm:cxn modelId="{4DA6CCE3-443D-47BA-AF5E-F8A23E5AFEB1}" type="presParOf" srcId="{E3C10E74-B6D3-43CE-BF01-F2E94A60E071}" destId="{F5B5D483-6D94-4602-94B6-7588DF318660}" srcOrd="4" destOrd="0" presId="urn:microsoft.com/office/officeart/2005/8/layout/chevron2"/>
    <dgm:cxn modelId="{A9F7027B-DF19-46B2-B0B8-7BC7AD7D8200}" type="presParOf" srcId="{F5B5D483-6D94-4602-94B6-7588DF318660}" destId="{0FA654A9-9F6B-467E-BE09-4A34E7D3785E}" srcOrd="0" destOrd="0" presId="urn:microsoft.com/office/officeart/2005/8/layout/chevron2"/>
    <dgm:cxn modelId="{7EA62E93-EB7D-43D7-8635-6810DE1DDA77}" type="presParOf" srcId="{F5B5D483-6D94-4602-94B6-7588DF318660}" destId="{5E02740C-FB5E-4A04-9FE8-87C14670256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2FB8E4-E628-4491-9C75-D4F5C666E279}" type="doc">
      <dgm:prSet loTypeId="urn:microsoft.com/office/officeart/2005/8/layout/chevron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l-GR"/>
        </a:p>
      </dgm:t>
    </dgm:pt>
    <dgm:pt modelId="{21335E9C-A4B4-4AA5-8E1B-83923CA45990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el-G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821F9C-911F-4475-97EF-79661D84C785}" type="parTrans" cxnId="{F04D7E8B-C0A2-4276-9784-563E46D53BA3}">
      <dgm:prSet/>
      <dgm:spPr/>
      <dgm:t>
        <a:bodyPr/>
        <a:lstStyle/>
        <a:p>
          <a:endParaRPr lang="el-GR"/>
        </a:p>
      </dgm:t>
    </dgm:pt>
    <dgm:pt modelId="{B61C40C6-7EF7-42AC-B492-A39085EECDF9}" type="sibTrans" cxnId="{F04D7E8B-C0A2-4276-9784-563E46D53BA3}">
      <dgm:prSet/>
      <dgm:spPr/>
      <dgm:t>
        <a:bodyPr/>
        <a:lstStyle/>
        <a:p>
          <a:endParaRPr lang="el-GR"/>
        </a:p>
      </dgm:t>
    </dgm:pt>
    <dgm:pt modelId="{095C0F9D-46E7-4B40-A069-91B64F19D324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el-G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AC6A6B-6515-4D79-B7DA-7B9F6371AEA4}" type="parTrans" cxnId="{3A83D57A-0A64-436C-9A57-B1F8ADCFB433}">
      <dgm:prSet/>
      <dgm:spPr/>
      <dgm:t>
        <a:bodyPr/>
        <a:lstStyle/>
        <a:p>
          <a:endParaRPr lang="el-GR"/>
        </a:p>
      </dgm:t>
    </dgm:pt>
    <dgm:pt modelId="{5E6483DC-C128-4774-8DAD-9FAB848F3830}" type="sibTrans" cxnId="{3A83D57A-0A64-436C-9A57-B1F8ADCFB433}">
      <dgm:prSet/>
      <dgm:spPr/>
      <dgm:t>
        <a:bodyPr/>
        <a:lstStyle/>
        <a:p>
          <a:endParaRPr lang="el-GR"/>
        </a:p>
      </dgm:t>
    </dgm:pt>
    <dgm:pt modelId="{A6CA87C5-3BB5-4484-AFA8-39093A6FFD16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el-G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3ACF33-36AA-4EFA-A3F7-44AB8B9294C4}" type="parTrans" cxnId="{74DF3A17-1CBD-4F7C-9A1F-58D44ED5AC32}">
      <dgm:prSet/>
      <dgm:spPr/>
      <dgm:t>
        <a:bodyPr/>
        <a:lstStyle/>
        <a:p>
          <a:endParaRPr lang="el-GR"/>
        </a:p>
      </dgm:t>
    </dgm:pt>
    <dgm:pt modelId="{2CDC5566-D841-46D4-A00E-C21D653B1698}" type="sibTrans" cxnId="{74DF3A17-1CBD-4F7C-9A1F-58D44ED5AC32}">
      <dgm:prSet/>
      <dgm:spPr/>
      <dgm:t>
        <a:bodyPr/>
        <a:lstStyle/>
        <a:p>
          <a:endParaRPr lang="el-GR"/>
        </a:p>
      </dgm:t>
    </dgm:pt>
    <dgm:pt modelId="{B26D59A2-06B8-4940-BCAA-C2813CFA063E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Introduction	</a:t>
          </a:r>
          <a:endParaRPr lang="el-GR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DB7FBBA-F944-48A4-B4AD-2C8D82C664FB}" type="parTrans" cxnId="{E091823B-6DC7-495F-AB1D-52CA6023658B}">
      <dgm:prSet/>
      <dgm:spPr/>
      <dgm:t>
        <a:bodyPr/>
        <a:lstStyle/>
        <a:p>
          <a:endParaRPr lang="el-GR"/>
        </a:p>
      </dgm:t>
    </dgm:pt>
    <dgm:pt modelId="{DF326593-64FD-454E-9265-2B331715E820}" type="sibTrans" cxnId="{E091823B-6DC7-495F-AB1D-52CA6023658B}">
      <dgm:prSet/>
      <dgm:spPr/>
      <dgm:t>
        <a:bodyPr/>
        <a:lstStyle/>
        <a:p>
          <a:endParaRPr lang="el-GR"/>
        </a:p>
      </dgm:t>
    </dgm:pt>
    <dgm:pt modelId="{EDD8D755-BB3C-41A4-BDF7-8C62AE648EAE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Mathematical Problem</a:t>
          </a:r>
          <a:endParaRPr lang="el-GR" sz="2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6CE65D8-661A-4622-B065-3CD40A03B9D2}" type="parTrans" cxnId="{AC06A2E0-DCF0-471C-BB24-574C9D32BBE4}">
      <dgm:prSet/>
      <dgm:spPr/>
      <dgm:t>
        <a:bodyPr/>
        <a:lstStyle/>
        <a:p>
          <a:endParaRPr lang="el-GR"/>
        </a:p>
      </dgm:t>
    </dgm:pt>
    <dgm:pt modelId="{BDEE4D11-18DC-431C-A476-24BBAA23BB8C}" type="sibTrans" cxnId="{AC06A2E0-DCF0-471C-BB24-574C9D32BBE4}">
      <dgm:prSet/>
      <dgm:spPr/>
      <dgm:t>
        <a:bodyPr/>
        <a:lstStyle/>
        <a:p>
          <a:endParaRPr lang="el-GR"/>
        </a:p>
      </dgm:t>
    </dgm:pt>
    <dgm:pt modelId="{6AA68B83-7E6E-434C-A6D8-5BF97609EF74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Application of the Mathematical Model on simulated Data</a:t>
          </a:r>
          <a:endParaRPr lang="el-GR" sz="2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8ADDF73-1443-409E-BFD9-22216DE47360}" type="parTrans" cxnId="{36FBBF7C-205A-4B27-80F6-BAB0E90FC563}">
      <dgm:prSet/>
      <dgm:spPr/>
      <dgm:t>
        <a:bodyPr/>
        <a:lstStyle/>
        <a:p>
          <a:endParaRPr lang="el-GR"/>
        </a:p>
      </dgm:t>
    </dgm:pt>
    <dgm:pt modelId="{3E308C4F-29C1-4DAC-95D7-255F5FC4D78B}" type="sibTrans" cxnId="{36FBBF7C-205A-4B27-80F6-BAB0E90FC563}">
      <dgm:prSet/>
      <dgm:spPr/>
      <dgm:t>
        <a:bodyPr/>
        <a:lstStyle/>
        <a:p>
          <a:endParaRPr lang="el-GR"/>
        </a:p>
      </dgm:t>
    </dgm:pt>
    <dgm:pt modelId="{E3C10E74-B6D3-43CE-BF01-F2E94A60E071}" type="pres">
      <dgm:prSet presAssocID="{B82FB8E4-E628-4491-9C75-D4F5C666E27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3301C42C-1D18-43CF-BB46-A387F11006E8}" type="pres">
      <dgm:prSet presAssocID="{21335E9C-A4B4-4AA5-8E1B-83923CA45990}" presName="composite" presStyleCnt="0"/>
      <dgm:spPr/>
    </dgm:pt>
    <dgm:pt modelId="{7567645D-80DC-4901-A513-932412AAD993}" type="pres">
      <dgm:prSet presAssocID="{21335E9C-A4B4-4AA5-8E1B-83923CA4599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9B3CADC-4F21-4A48-8CB3-AD10E8AA3D86}" type="pres">
      <dgm:prSet presAssocID="{21335E9C-A4B4-4AA5-8E1B-83923CA4599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FD71461-CF02-410C-9F42-F0F4B70E5B51}" type="pres">
      <dgm:prSet presAssocID="{B61C40C6-7EF7-42AC-B492-A39085EECDF9}" presName="sp" presStyleCnt="0"/>
      <dgm:spPr/>
    </dgm:pt>
    <dgm:pt modelId="{AC2EE27E-1FCC-4257-B370-4C1A20D70E24}" type="pres">
      <dgm:prSet presAssocID="{095C0F9D-46E7-4B40-A069-91B64F19D324}" presName="composite" presStyleCnt="0"/>
      <dgm:spPr/>
    </dgm:pt>
    <dgm:pt modelId="{50A299F7-3098-4158-A8F1-330D693B2BC8}" type="pres">
      <dgm:prSet presAssocID="{095C0F9D-46E7-4B40-A069-91B64F19D32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89F1863-16BF-4646-84D3-2E3393CC6672}" type="pres">
      <dgm:prSet presAssocID="{095C0F9D-46E7-4B40-A069-91B64F19D324}" presName="descendantText" presStyleLbl="alignAcc1" presStyleIdx="1" presStyleCnt="3" custLinFactNeighborX="328" custLinFactNeighborY="-58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B78D7B8-4E6A-4BA6-9949-F5221EA1B92E}" type="pres">
      <dgm:prSet presAssocID="{5E6483DC-C128-4774-8DAD-9FAB848F3830}" presName="sp" presStyleCnt="0"/>
      <dgm:spPr/>
    </dgm:pt>
    <dgm:pt modelId="{F5B5D483-6D94-4602-94B6-7588DF318660}" type="pres">
      <dgm:prSet presAssocID="{A6CA87C5-3BB5-4484-AFA8-39093A6FFD16}" presName="composite" presStyleCnt="0"/>
      <dgm:spPr/>
    </dgm:pt>
    <dgm:pt modelId="{0FA654A9-9F6B-467E-BE09-4A34E7D3785E}" type="pres">
      <dgm:prSet presAssocID="{A6CA87C5-3BB5-4484-AFA8-39093A6FFD1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E02740C-FB5E-4A04-9FE8-87C146702564}" type="pres">
      <dgm:prSet presAssocID="{A6CA87C5-3BB5-4484-AFA8-39093A6FFD1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1A18FC1C-D16D-41E0-B112-89BB736EDF96}" type="presOf" srcId="{B82FB8E4-E628-4491-9C75-D4F5C666E279}" destId="{E3C10E74-B6D3-43CE-BF01-F2E94A60E071}" srcOrd="0" destOrd="0" presId="urn:microsoft.com/office/officeart/2005/8/layout/chevron2"/>
    <dgm:cxn modelId="{F0DCFC91-03E4-4163-AF76-427526F32A6C}" type="presOf" srcId="{6AA68B83-7E6E-434C-A6D8-5BF97609EF74}" destId="{5E02740C-FB5E-4A04-9FE8-87C146702564}" srcOrd="0" destOrd="0" presId="urn:microsoft.com/office/officeart/2005/8/layout/chevron2"/>
    <dgm:cxn modelId="{74DF3A17-1CBD-4F7C-9A1F-58D44ED5AC32}" srcId="{B82FB8E4-E628-4491-9C75-D4F5C666E279}" destId="{A6CA87C5-3BB5-4484-AFA8-39093A6FFD16}" srcOrd="2" destOrd="0" parTransId="{353ACF33-36AA-4EFA-A3F7-44AB8B9294C4}" sibTransId="{2CDC5566-D841-46D4-A00E-C21D653B1698}"/>
    <dgm:cxn modelId="{AC06A2E0-DCF0-471C-BB24-574C9D32BBE4}" srcId="{095C0F9D-46E7-4B40-A069-91B64F19D324}" destId="{EDD8D755-BB3C-41A4-BDF7-8C62AE648EAE}" srcOrd="0" destOrd="0" parTransId="{E6CE65D8-661A-4622-B065-3CD40A03B9D2}" sibTransId="{BDEE4D11-18DC-431C-A476-24BBAA23BB8C}"/>
    <dgm:cxn modelId="{E091823B-6DC7-495F-AB1D-52CA6023658B}" srcId="{21335E9C-A4B4-4AA5-8E1B-83923CA45990}" destId="{B26D59A2-06B8-4940-BCAA-C2813CFA063E}" srcOrd="0" destOrd="0" parTransId="{CDB7FBBA-F944-48A4-B4AD-2C8D82C664FB}" sibTransId="{DF326593-64FD-454E-9265-2B331715E820}"/>
    <dgm:cxn modelId="{24FB885D-5B74-4CD5-A595-BB5C39AA84CB}" type="presOf" srcId="{095C0F9D-46E7-4B40-A069-91B64F19D324}" destId="{50A299F7-3098-4158-A8F1-330D693B2BC8}" srcOrd="0" destOrd="0" presId="urn:microsoft.com/office/officeart/2005/8/layout/chevron2"/>
    <dgm:cxn modelId="{1736C1FD-B339-42C8-8B62-FA15C452EE63}" type="presOf" srcId="{EDD8D755-BB3C-41A4-BDF7-8C62AE648EAE}" destId="{289F1863-16BF-4646-84D3-2E3393CC6672}" srcOrd="0" destOrd="0" presId="urn:microsoft.com/office/officeart/2005/8/layout/chevron2"/>
    <dgm:cxn modelId="{F04D7E8B-C0A2-4276-9784-563E46D53BA3}" srcId="{B82FB8E4-E628-4491-9C75-D4F5C666E279}" destId="{21335E9C-A4B4-4AA5-8E1B-83923CA45990}" srcOrd="0" destOrd="0" parTransId="{B4821F9C-911F-4475-97EF-79661D84C785}" sibTransId="{B61C40C6-7EF7-42AC-B492-A39085EECDF9}"/>
    <dgm:cxn modelId="{3A83D57A-0A64-436C-9A57-B1F8ADCFB433}" srcId="{B82FB8E4-E628-4491-9C75-D4F5C666E279}" destId="{095C0F9D-46E7-4B40-A069-91B64F19D324}" srcOrd="1" destOrd="0" parTransId="{20AC6A6B-6515-4D79-B7DA-7B9F6371AEA4}" sibTransId="{5E6483DC-C128-4774-8DAD-9FAB848F3830}"/>
    <dgm:cxn modelId="{E2B12701-BD82-4CE2-B3D8-25ADCCC4375A}" type="presOf" srcId="{21335E9C-A4B4-4AA5-8E1B-83923CA45990}" destId="{7567645D-80DC-4901-A513-932412AAD993}" srcOrd="0" destOrd="0" presId="urn:microsoft.com/office/officeart/2005/8/layout/chevron2"/>
    <dgm:cxn modelId="{2CAAABBD-FCAD-4CF3-AF5E-2483A3C15A44}" type="presOf" srcId="{B26D59A2-06B8-4940-BCAA-C2813CFA063E}" destId="{59B3CADC-4F21-4A48-8CB3-AD10E8AA3D86}" srcOrd="0" destOrd="0" presId="urn:microsoft.com/office/officeart/2005/8/layout/chevron2"/>
    <dgm:cxn modelId="{36FBBF7C-205A-4B27-80F6-BAB0E90FC563}" srcId="{A6CA87C5-3BB5-4484-AFA8-39093A6FFD16}" destId="{6AA68B83-7E6E-434C-A6D8-5BF97609EF74}" srcOrd="0" destOrd="0" parTransId="{E8ADDF73-1443-409E-BFD9-22216DE47360}" sibTransId="{3E308C4F-29C1-4DAC-95D7-255F5FC4D78B}"/>
    <dgm:cxn modelId="{974912E0-9D87-43CD-B713-18C5D4331DF1}" type="presOf" srcId="{A6CA87C5-3BB5-4484-AFA8-39093A6FFD16}" destId="{0FA654A9-9F6B-467E-BE09-4A34E7D3785E}" srcOrd="0" destOrd="0" presId="urn:microsoft.com/office/officeart/2005/8/layout/chevron2"/>
    <dgm:cxn modelId="{2C61FCF0-27A8-4181-9EA8-A9C0389D00E4}" type="presParOf" srcId="{E3C10E74-B6D3-43CE-BF01-F2E94A60E071}" destId="{3301C42C-1D18-43CF-BB46-A387F11006E8}" srcOrd="0" destOrd="0" presId="urn:microsoft.com/office/officeart/2005/8/layout/chevron2"/>
    <dgm:cxn modelId="{D2B15059-58EE-492E-BDBC-8BBB6B366134}" type="presParOf" srcId="{3301C42C-1D18-43CF-BB46-A387F11006E8}" destId="{7567645D-80DC-4901-A513-932412AAD993}" srcOrd="0" destOrd="0" presId="urn:microsoft.com/office/officeart/2005/8/layout/chevron2"/>
    <dgm:cxn modelId="{AB75E3DD-5636-4059-8608-2BE47907385D}" type="presParOf" srcId="{3301C42C-1D18-43CF-BB46-A387F11006E8}" destId="{59B3CADC-4F21-4A48-8CB3-AD10E8AA3D86}" srcOrd="1" destOrd="0" presId="urn:microsoft.com/office/officeart/2005/8/layout/chevron2"/>
    <dgm:cxn modelId="{8E4B2D8C-376C-4314-9F7B-A7D8905E8B74}" type="presParOf" srcId="{E3C10E74-B6D3-43CE-BF01-F2E94A60E071}" destId="{2FD71461-CF02-410C-9F42-F0F4B70E5B51}" srcOrd="1" destOrd="0" presId="urn:microsoft.com/office/officeart/2005/8/layout/chevron2"/>
    <dgm:cxn modelId="{63DF3DC2-5340-4712-AA1C-6B2F88A0C9EB}" type="presParOf" srcId="{E3C10E74-B6D3-43CE-BF01-F2E94A60E071}" destId="{AC2EE27E-1FCC-4257-B370-4C1A20D70E24}" srcOrd="2" destOrd="0" presId="urn:microsoft.com/office/officeart/2005/8/layout/chevron2"/>
    <dgm:cxn modelId="{E51A33B2-0E77-4B77-A8FB-EA0BB0AA539D}" type="presParOf" srcId="{AC2EE27E-1FCC-4257-B370-4C1A20D70E24}" destId="{50A299F7-3098-4158-A8F1-330D693B2BC8}" srcOrd="0" destOrd="0" presId="urn:microsoft.com/office/officeart/2005/8/layout/chevron2"/>
    <dgm:cxn modelId="{F41D9BA9-586B-4609-BC44-FCEAD1B863E9}" type="presParOf" srcId="{AC2EE27E-1FCC-4257-B370-4C1A20D70E24}" destId="{289F1863-16BF-4646-84D3-2E3393CC6672}" srcOrd="1" destOrd="0" presId="urn:microsoft.com/office/officeart/2005/8/layout/chevron2"/>
    <dgm:cxn modelId="{0684AED6-8B0D-41B9-A152-928307DF90C8}" type="presParOf" srcId="{E3C10E74-B6D3-43CE-BF01-F2E94A60E071}" destId="{7B78D7B8-4E6A-4BA6-9949-F5221EA1B92E}" srcOrd="3" destOrd="0" presId="urn:microsoft.com/office/officeart/2005/8/layout/chevron2"/>
    <dgm:cxn modelId="{217A6BFC-1DC7-4549-A174-86B9B89C34F1}" type="presParOf" srcId="{E3C10E74-B6D3-43CE-BF01-F2E94A60E071}" destId="{F5B5D483-6D94-4602-94B6-7588DF318660}" srcOrd="4" destOrd="0" presId="urn:microsoft.com/office/officeart/2005/8/layout/chevron2"/>
    <dgm:cxn modelId="{B6955D14-A358-4DA1-BE4D-5A17A0A0E4C8}" type="presParOf" srcId="{F5B5D483-6D94-4602-94B6-7588DF318660}" destId="{0FA654A9-9F6B-467E-BE09-4A34E7D3785E}" srcOrd="0" destOrd="0" presId="urn:microsoft.com/office/officeart/2005/8/layout/chevron2"/>
    <dgm:cxn modelId="{3CC32D44-813B-4CB5-967E-789AD4D0A43A}" type="presParOf" srcId="{F5B5D483-6D94-4602-94B6-7588DF318660}" destId="{5E02740C-FB5E-4A04-9FE8-87C14670256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6354C88-3582-473B-9B65-058D13C6CC5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E517408F-0EE0-4CF4-996D-FC14535F4060}">
      <dgm:prSet custT="1"/>
      <dgm:spPr>
        <a:solidFill>
          <a:schemeClr val="accent1">
            <a:hueOff val="0"/>
            <a:satOff val="0"/>
            <a:lumOff val="0"/>
            <a:alpha val="30000"/>
          </a:schemeClr>
        </a:solidFill>
      </dgm:spPr>
      <dgm:t>
        <a:bodyPr/>
        <a:lstStyle/>
        <a:p>
          <a:pPr rtl="0"/>
          <a:r>
            <a:rPr lang="en-US" sz="1800" dirty="0" smtClean="0">
              <a:solidFill>
                <a:schemeClr val="tx1"/>
              </a:solidFill>
            </a:rPr>
            <a:t>Buses available: 2</a:t>
          </a:r>
          <a:endParaRPr lang="el-GR" sz="1800" dirty="0">
            <a:solidFill>
              <a:schemeClr val="tx1"/>
            </a:solidFill>
          </a:endParaRPr>
        </a:p>
      </dgm:t>
    </dgm:pt>
    <dgm:pt modelId="{B36D30F3-BC50-46F4-B525-81F47E849E70}" type="parTrans" cxnId="{26D941A9-BBA6-442D-A987-D0DCF814BB41}">
      <dgm:prSet/>
      <dgm:spPr/>
      <dgm:t>
        <a:bodyPr/>
        <a:lstStyle/>
        <a:p>
          <a:endParaRPr lang="el-GR" sz="1800"/>
        </a:p>
      </dgm:t>
    </dgm:pt>
    <dgm:pt modelId="{6FCB6648-93AB-48C4-9FFA-A1FD1AEE4E83}" type="sibTrans" cxnId="{26D941A9-BBA6-442D-A987-D0DCF814BB41}">
      <dgm:prSet/>
      <dgm:spPr/>
      <dgm:t>
        <a:bodyPr/>
        <a:lstStyle/>
        <a:p>
          <a:endParaRPr lang="el-GR" sz="1800"/>
        </a:p>
      </dgm:t>
    </dgm:pt>
    <dgm:pt modelId="{2DA37C77-1E22-40B2-9447-9B01F5F24B72}">
      <dgm:prSet custT="1"/>
      <dgm:spPr>
        <a:solidFill>
          <a:schemeClr val="accent1">
            <a:hueOff val="0"/>
            <a:satOff val="0"/>
            <a:lumOff val="0"/>
            <a:alpha val="30000"/>
          </a:schemeClr>
        </a:solidFill>
      </dgm:spPr>
      <dgm:t>
        <a:bodyPr/>
        <a:lstStyle/>
        <a:p>
          <a:pPr rtl="0"/>
          <a:r>
            <a:rPr lang="en-US" sz="1800" dirty="0" smtClean="0">
              <a:solidFill>
                <a:schemeClr val="tx1"/>
              </a:solidFill>
            </a:rPr>
            <a:t>Paths: 12</a:t>
          </a:r>
          <a:endParaRPr lang="el-GR" sz="1800" dirty="0">
            <a:solidFill>
              <a:schemeClr val="tx1"/>
            </a:solidFill>
          </a:endParaRPr>
        </a:p>
      </dgm:t>
    </dgm:pt>
    <dgm:pt modelId="{3E964BC9-AE37-46E4-9DC9-50894B83BBBA}" type="parTrans" cxnId="{B127A5B4-7BA9-42BF-87AE-CEC5C2DE4385}">
      <dgm:prSet/>
      <dgm:spPr/>
      <dgm:t>
        <a:bodyPr/>
        <a:lstStyle/>
        <a:p>
          <a:endParaRPr lang="el-GR" sz="1800"/>
        </a:p>
      </dgm:t>
    </dgm:pt>
    <dgm:pt modelId="{489CE8CD-9A9A-463E-99EE-31FBCD13AAEC}" type="sibTrans" cxnId="{B127A5B4-7BA9-42BF-87AE-CEC5C2DE4385}">
      <dgm:prSet/>
      <dgm:spPr/>
      <dgm:t>
        <a:bodyPr/>
        <a:lstStyle/>
        <a:p>
          <a:endParaRPr lang="el-GR" sz="1800"/>
        </a:p>
      </dgm:t>
    </dgm:pt>
    <dgm:pt modelId="{19961258-5049-4E83-942B-8CC1BFFBB75E}">
      <dgm:prSet custT="1"/>
      <dgm:spPr>
        <a:solidFill>
          <a:schemeClr val="accent1">
            <a:hueOff val="0"/>
            <a:satOff val="0"/>
            <a:lumOff val="0"/>
            <a:alpha val="30000"/>
          </a:schemeClr>
        </a:solidFill>
      </dgm:spPr>
      <dgm:t>
        <a:bodyPr/>
        <a:lstStyle/>
        <a:p>
          <a:pPr rtl="0"/>
          <a:r>
            <a:rPr lang="en-US" sz="1800" dirty="0" smtClean="0">
              <a:solidFill>
                <a:schemeClr val="tx1"/>
              </a:solidFill>
            </a:rPr>
            <a:t>Time or Space required for transportation</a:t>
          </a:r>
          <a:endParaRPr lang="el-GR" sz="1800" dirty="0">
            <a:solidFill>
              <a:schemeClr val="tx1"/>
            </a:solidFill>
          </a:endParaRPr>
        </a:p>
      </dgm:t>
    </dgm:pt>
    <dgm:pt modelId="{8922C04B-32AE-4DF0-A2D0-0C947D8743E0}" type="parTrans" cxnId="{118127AA-05E1-420D-90CF-40D5BCD5F7DF}">
      <dgm:prSet/>
      <dgm:spPr/>
      <dgm:t>
        <a:bodyPr/>
        <a:lstStyle/>
        <a:p>
          <a:endParaRPr lang="el-GR" sz="1800"/>
        </a:p>
      </dgm:t>
    </dgm:pt>
    <dgm:pt modelId="{36D00CE2-51DA-415A-BF3D-D962BA6FD067}" type="sibTrans" cxnId="{118127AA-05E1-420D-90CF-40D5BCD5F7DF}">
      <dgm:prSet/>
      <dgm:spPr/>
      <dgm:t>
        <a:bodyPr/>
        <a:lstStyle/>
        <a:p>
          <a:endParaRPr lang="el-GR" sz="1800"/>
        </a:p>
      </dgm:t>
    </dgm:pt>
    <dgm:pt modelId="{5269F1FB-2F2C-44B4-8599-A65CEF5E9D29}">
      <dgm:prSet custT="1"/>
      <dgm:spPr>
        <a:solidFill>
          <a:schemeClr val="accent1">
            <a:hueOff val="0"/>
            <a:satOff val="0"/>
            <a:lumOff val="0"/>
            <a:alpha val="30000"/>
          </a:schemeClr>
        </a:solidFill>
      </dgm:spPr>
      <dgm:t>
        <a:bodyPr/>
        <a:lstStyle/>
        <a:p>
          <a:pPr rtl="0"/>
          <a:r>
            <a:rPr lang="en-US" sz="1800" dirty="0" smtClean="0">
              <a:solidFill>
                <a:schemeClr val="tx1"/>
              </a:solidFill>
            </a:rPr>
            <a:t>Point of origin</a:t>
          </a:r>
          <a:endParaRPr lang="el-GR" sz="1800" dirty="0">
            <a:solidFill>
              <a:schemeClr val="tx1"/>
            </a:solidFill>
          </a:endParaRPr>
        </a:p>
      </dgm:t>
    </dgm:pt>
    <dgm:pt modelId="{12F3F324-E6DC-457B-A95A-440BCC4FE8B6}" type="parTrans" cxnId="{27F79691-A562-4A1E-A5C6-646291B2AA47}">
      <dgm:prSet/>
      <dgm:spPr/>
      <dgm:t>
        <a:bodyPr/>
        <a:lstStyle/>
        <a:p>
          <a:endParaRPr lang="el-GR" sz="1800"/>
        </a:p>
      </dgm:t>
    </dgm:pt>
    <dgm:pt modelId="{258AF91A-600F-4E46-91FF-05290442A53F}" type="sibTrans" cxnId="{27F79691-A562-4A1E-A5C6-646291B2AA47}">
      <dgm:prSet/>
      <dgm:spPr/>
      <dgm:t>
        <a:bodyPr/>
        <a:lstStyle/>
        <a:p>
          <a:endParaRPr lang="el-GR" sz="1800"/>
        </a:p>
      </dgm:t>
    </dgm:pt>
    <dgm:pt modelId="{C9942328-E568-437A-861B-1647EC785BD4}">
      <dgm:prSet custT="1"/>
      <dgm:spPr>
        <a:solidFill>
          <a:schemeClr val="accent1">
            <a:hueOff val="0"/>
            <a:satOff val="0"/>
            <a:lumOff val="0"/>
            <a:alpha val="30000"/>
          </a:schemeClr>
        </a:solidFill>
      </dgm:spPr>
      <dgm:t>
        <a:bodyPr/>
        <a:lstStyle/>
        <a:p>
          <a:pPr rtl="0"/>
          <a:endParaRPr lang="en-US" sz="1800" dirty="0" smtClean="0">
            <a:solidFill>
              <a:schemeClr val="tx1"/>
            </a:solidFill>
          </a:endParaRPr>
        </a:p>
        <a:p>
          <a:pPr rtl="0"/>
          <a:r>
            <a:rPr lang="en-US" sz="1800" dirty="0" smtClean="0">
              <a:solidFill>
                <a:schemeClr val="tx1"/>
              </a:solidFill>
            </a:rPr>
            <a:t>Point of destination</a:t>
          </a:r>
        </a:p>
        <a:p>
          <a:pPr rtl="0"/>
          <a:endParaRPr lang="el-GR" sz="1800" dirty="0">
            <a:solidFill>
              <a:schemeClr val="tx1"/>
            </a:solidFill>
          </a:endParaRPr>
        </a:p>
      </dgm:t>
    </dgm:pt>
    <dgm:pt modelId="{C0A9911C-A797-4EFC-8607-7FC4EFE4FF22}" type="parTrans" cxnId="{EE2E4430-0A76-4681-91CE-2A9AE283F842}">
      <dgm:prSet/>
      <dgm:spPr/>
      <dgm:t>
        <a:bodyPr/>
        <a:lstStyle/>
        <a:p>
          <a:endParaRPr lang="el-GR" sz="1800"/>
        </a:p>
      </dgm:t>
    </dgm:pt>
    <dgm:pt modelId="{6C96E569-FCF9-4284-9C9F-9F7F2AE499C6}" type="sibTrans" cxnId="{EE2E4430-0A76-4681-91CE-2A9AE283F842}">
      <dgm:prSet/>
      <dgm:spPr/>
      <dgm:t>
        <a:bodyPr/>
        <a:lstStyle/>
        <a:p>
          <a:endParaRPr lang="el-GR" sz="1800"/>
        </a:p>
      </dgm:t>
    </dgm:pt>
    <dgm:pt modelId="{C3C7CB1D-2953-47E9-A3EB-95CC68518028}">
      <dgm:prSet custT="1"/>
      <dgm:spPr>
        <a:solidFill>
          <a:schemeClr val="accent1">
            <a:hueOff val="0"/>
            <a:satOff val="0"/>
            <a:lumOff val="0"/>
            <a:alpha val="30000"/>
          </a:schemeClr>
        </a:solidFill>
      </dgm:spPr>
      <dgm:t>
        <a:bodyPr/>
        <a:lstStyle/>
        <a:p>
          <a:pPr rtl="0"/>
          <a:r>
            <a:rPr lang="en-US" sz="1800" dirty="0" smtClean="0">
              <a:solidFill>
                <a:schemeClr val="tx1"/>
              </a:solidFill>
            </a:rPr>
            <a:t>Nodes: 3</a:t>
          </a:r>
          <a:endParaRPr lang="el-GR" sz="1800" dirty="0">
            <a:solidFill>
              <a:schemeClr val="tx1"/>
            </a:solidFill>
          </a:endParaRPr>
        </a:p>
      </dgm:t>
    </dgm:pt>
    <dgm:pt modelId="{82434B2F-CD01-49ED-A97C-1754DF5C3334}" type="sibTrans" cxnId="{03F1DE90-B5B6-47D5-99B1-EA62BF427B44}">
      <dgm:prSet/>
      <dgm:spPr/>
      <dgm:t>
        <a:bodyPr/>
        <a:lstStyle/>
        <a:p>
          <a:endParaRPr lang="el-GR" sz="1800"/>
        </a:p>
      </dgm:t>
    </dgm:pt>
    <dgm:pt modelId="{5CB821AF-F23C-4263-88F8-092950990ACC}" type="parTrans" cxnId="{03F1DE90-B5B6-47D5-99B1-EA62BF427B44}">
      <dgm:prSet/>
      <dgm:spPr/>
      <dgm:t>
        <a:bodyPr/>
        <a:lstStyle/>
        <a:p>
          <a:endParaRPr lang="el-GR" sz="1800"/>
        </a:p>
      </dgm:t>
    </dgm:pt>
    <dgm:pt modelId="{7EAD4145-EE3F-4A75-A43B-8C9D0F2066E9}" type="pres">
      <dgm:prSet presAssocID="{66354C88-3582-473B-9B65-058D13C6CC5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C4544AA5-89E0-430F-AB61-BDBA507CCE5E}" type="pres">
      <dgm:prSet presAssocID="{C3C7CB1D-2953-47E9-A3EB-95CC68518028}" presName="parentText" presStyleLbl="node1" presStyleIdx="0" presStyleCnt="6" custLinFactY="-243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A719017-FC51-4823-89C7-91BD02D25DF5}" type="pres">
      <dgm:prSet presAssocID="{82434B2F-CD01-49ED-A97C-1754DF5C3334}" presName="spacer" presStyleCnt="0"/>
      <dgm:spPr/>
    </dgm:pt>
    <dgm:pt modelId="{1D45598F-5942-4F2A-A320-3F59B9C9EBB0}" type="pres">
      <dgm:prSet presAssocID="{E517408F-0EE0-4CF4-996D-FC14535F4060}" presName="parentText" presStyleLbl="node1" presStyleIdx="1" presStyleCnt="6" custScaleY="9533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B08AC52-634C-4D4B-9DA4-96888AE592F8}" type="pres">
      <dgm:prSet presAssocID="{6FCB6648-93AB-48C4-9FFA-A1FD1AEE4E83}" presName="spacer" presStyleCnt="0"/>
      <dgm:spPr/>
    </dgm:pt>
    <dgm:pt modelId="{332B8F8C-F1A4-46DF-AE6D-41782DB50AD8}" type="pres">
      <dgm:prSet presAssocID="{2DA37C77-1E22-40B2-9447-9B01F5F24B72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63FB6B6-5AD1-450C-B2AC-25453C9BA9F9}" type="pres">
      <dgm:prSet presAssocID="{489CE8CD-9A9A-463E-99EE-31FBCD13AAEC}" presName="spacer" presStyleCnt="0"/>
      <dgm:spPr/>
    </dgm:pt>
    <dgm:pt modelId="{92E1A8C3-E125-4471-B59F-1083164D4214}" type="pres">
      <dgm:prSet presAssocID="{19961258-5049-4E83-942B-8CC1BFFBB75E}" presName="parentText" presStyleLbl="node1" presStyleIdx="3" presStyleCnt="6" custLinFactNeighborY="4758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A609100-0FA2-463F-8241-02AF2F2CC7DE}" type="pres">
      <dgm:prSet presAssocID="{36D00CE2-51DA-415A-BF3D-D962BA6FD067}" presName="spacer" presStyleCnt="0"/>
      <dgm:spPr/>
    </dgm:pt>
    <dgm:pt modelId="{ABEE925E-F43F-42CB-A589-4B9CE81E6038}" type="pres">
      <dgm:prSet presAssocID="{5269F1FB-2F2C-44B4-8599-A65CEF5E9D29}" presName="parentText" presStyleLbl="node1" presStyleIdx="4" presStyleCnt="6" custLinFactNeighborY="4758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D27FC95-9778-4BA6-9A0A-9182039593EB}" type="pres">
      <dgm:prSet presAssocID="{258AF91A-600F-4E46-91FF-05290442A53F}" presName="spacer" presStyleCnt="0"/>
      <dgm:spPr/>
    </dgm:pt>
    <dgm:pt modelId="{C4545651-D3C6-490B-923F-084F856F5460}" type="pres">
      <dgm:prSet presAssocID="{C9942328-E568-437A-861B-1647EC785BD4}" presName="parentText" presStyleLbl="node1" presStyleIdx="5" presStyleCnt="6" custLinFactNeighborY="4758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03F1DE90-B5B6-47D5-99B1-EA62BF427B44}" srcId="{66354C88-3582-473B-9B65-058D13C6CC56}" destId="{C3C7CB1D-2953-47E9-A3EB-95CC68518028}" srcOrd="0" destOrd="0" parTransId="{5CB821AF-F23C-4263-88F8-092950990ACC}" sibTransId="{82434B2F-CD01-49ED-A97C-1754DF5C3334}"/>
    <dgm:cxn modelId="{0DB0F0E0-2DC8-4719-9A48-89A7EBEFCDC2}" type="presOf" srcId="{C9942328-E568-437A-861B-1647EC785BD4}" destId="{C4545651-D3C6-490B-923F-084F856F5460}" srcOrd="0" destOrd="0" presId="urn:microsoft.com/office/officeart/2005/8/layout/vList2"/>
    <dgm:cxn modelId="{B7015BBD-E7E5-43BA-BA26-AA66B5012532}" type="presOf" srcId="{E517408F-0EE0-4CF4-996D-FC14535F4060}" destId="{1D45598F-5942-4F2A-A320-3F59B9C9EBB0}" srcOrd="0" destOrd="0" presId="urn:microsoft.com/office/officeart/2005/8/layout/vList2"/>
    <dgm:cxn modelId="{27F79691-A562-4A1E-A5C6-646291B2AA47}" srcId="{66354C88-3582-473B-9B65-058D13C6CC56}" destId="{5269F1FB-2F2C-44B4-8599-A65CEF5E9D29}" srcOrd="4" destOrd="0" parTransId="{12F3F324-E6DC-457B-A95A-440BCC4FE8B6}" sibTransId="{258AF91A-600F-4E46-91FF-05290442A53F}"/>
    <dgm:cxn modelId="{26D941A9-BBA6-442D-A987-D0DCF814BB41}" srcId="{66354C88-3582-473B-9B65-058D13C6CC56}" destId="{E517408F-0EE0-4CF4-996D-FC14535F4060}" srcOrd="1" destOrd="0" parTransId="{B36D30F3-BC50-46F4-B525-81F47E849E70}" sibTransId="{6FCB6648-93AB-48C4-9FFA-A1FD1AEE4E83}"/>
    <dgm:cxn modelId="{EE2E4430-0A76-4681-91CE-2A9AE283F842}" srcId="{66354C88-3582-473B-9B65-058D13C6CC56}" destId="{C9942328-E568-437A-861B-1647EC785BD4}" srcOrd="5" destOrd="0" parTransId="{C0A9911C-A797-4EFC-8607-7FC4EFE4FF22}" sibTransId="{6C96E569-FCF9-4284-9C9F-9F7F2AE499C6}"/>
    <dgm:cxn modelId="{B127A5B4-7BA9-42BF-87AE-CEC5C2DE4385}" srcId="{66354C88-3582-473B-9B65-058D13C6CC56}" destId="{2DA37C77-1E22-40B2-9447-9B01F5F24B72}" srcOrd="2" destOrd="0" parTransId="{3E964BC9-AE37-46E4-9DC9-50894B83BBBA}" sibTransId="{489CE8CD-9A9A-463E-99EE-31FBCD13AAEC}"/>
    <dgm:cxn modelId="{21EFC04C-8507-43EC-8B0E-5C5EBD188C42}" type="presOf" srcId="{C3C7CB1D-2953-47E9-A3EB-95CC68518028}" destId="{C4544AA5-89E0-430F-AB61-BDBA507CCE5E}" srcOrd="0" destOrd="0" presId="urn:microsoft.com/office/officeart/2005/8/layout/vList2"/>
    <dgm:cxn modelId="{78BE3C97-3934-47ED-A02C-40C1AFB7A3AC}" type="presOf" srcId="{19961258-5049-4E83-942B-8CC1BFFBB75E}" destId="{92E1A8C3-E125-4471-B59F-1083164D4214}" srcOrd="0" destOrd="0" presId="urn:microsoft.com/office/officeart/2005/8/layout/vList2"/>
    <dgm:cxn modelId="{95E216AB-E440-4236-9E9A-511A8309EDF4}" type="presOf" srcId="{66354C88-3582-473B-9B65-058D13C6CC56}" destId="{7EAD4145-EE3F-4A75-A43B-8C9D0F2066E9}" srcOrd="0" destOrd="0" presId="urn:microsoft.com/office/officeart/2005/8/layout/vList2"/>
    <dgm:cxn modelId="{8388A62F-09A4-486C-9BDC-9A90216FC655}" type="presOf" srcId="{5269F1FB-2F2C-44B4-8599-A65CEF5E9D29}" destId="{ABEE925E-F43F-42CB-A589-4B9CE81E6038}" srcOrd="0" destOrd="0" presId="urn:microsoft.com/office/officeart/2005/8/layout/vList2"/>
    <dgm:cxn modelId="{49DB716C-E417-4A8C-9623-2F281DB9E283}" type="presOf" srcId="{2DA37C77-1E22-40B2-9447-9B01F5F24B72}" destId="{332B8F8C-F1A4-46DF-AE6D-41782DB50AD8}" srcOrd="0" destOrd="0" presId="urn:microsoft.com/office/officeart/2005/8/layout/vList2"/>
    <dgm:cxn modelId="{118127AA-05E1-420D-90CF-40D5BCD5F7DF}" srcId="{66354C88-3582-473B-9B65-058D13C6CC56}" destId="{19961258-5049-4E83-942B-8CC1BFFBB75E}" srcOrd="3" destOrd="0" parTransId="{8922C04B-32AE-4DF0-A2D0-0C947D8743E0}" sibTransId="{36D00CE2-51DA-415A-BF3D-D962BA6FD067}"/>
    <dgm:cxn modelId="{3274A124-4FFB-4351-935A-C05DE556923B}" type="presParOf" srcId="{7EAD4145-EE3F-4A75-A43B-8C9D0F2066E9}" destId="{C4544AA5-89E0-430F-AB61-BDBA507CCE5E}" srcOrd="0" destOrd="0" presId="urn:microsoft.com/office/officeart/2005/8/layout/vList2"/>
    <dgm:cxn modelId="{7EEB5EFB-D2B5-47FF-96B8-830EE83FDE5E}" type="presParOf" srcId="{7EAD4145-EE3F-4A75-A43B-8C9D0F2066E9}" destId="{BA719017-FC51-4823-89C7-91BD02D25DF5}" srcOrd="1" destOrd="0" presId="urn:microsoft.com/office/officeart/2005/8/layout/vList2"/>
    <dgm:cxn modelId="{32F3BDA5-9251-4FF3-A8A9-81A70BE601E0}" type="presParOf" srcId="{7EAD4145-EE3F-4A75-A43B-8C9D0F2066E9}" destId="{1D45598F-5942-4F2A-A320-3F59B9C9EBB0}" srcOrd="2" destOrd="0" presId="urn:microsoft.com/office/officeart/2005/8/layout/vList2"/>
    <dgm:cxn modelId="{4783155E-2CD2-4B2D-8C0E-DF7D0FBB89C1}" type="presParOf" srcId="{7EAD4145-EE3F-4A75-A43B-8C9D0F2066E9}" destId="{8B08AC52-634C-4D4B-9DA4-96888AE592F8}" srcOrd="3" destOrd="0" presId="urn:microsoft.com/office/officeart/2005/8/layout/vList2"/>
    <dgm:cxn modelId="{4B47B941-9F78-4A6E-9A31-C018E55463D3}" type="presParOf" srcId="{7EAD4145-EE3F-4A75-A43B-8C9D0F2066E9}" destId="{332B8F8C-F1A4-46DF-AE6D-41782DB50AD8}" srcOrd="4" destOrd="0" presId="urn:microsoft.com/office/officeart/2005/8/layout/vList2"/>
    <dgm:cxn modelId="{7D726766-CC71-4011-B0C0-F2119CA2DBF8}" type="presParOf" srcId="{7EAD4145-EE3F-4A75-A43B-8C9D0F2066E9}" destId="{063FB6B6-5AD1-450C-B2AC-25453C9BA9F9}" srcOrd="5" destOrd="0" presId="urn:microsoft.com/office/officeart/2005/8/layout/vList2"/>
    <dgm:cxn modelId="{259D3CF1-EAAE-485C-887E-EC3A1010E98D}" type="presParOf" srcId="{7EAD4145-EE3F-4A75-A43B-8C9D0F2066E9}" destId="{92E1A8C3-E125-4471-B59F-1083164D4214}" srcOrd="6" destOrd="0" presId="urn:microsoft.com/office/officeart/2005/8/layout/vList2"/>
    <dgm:cxn modelId="{4A290F65-A411-4E19-8833-1C65D798DB09}" type="presParOf" srcId="{7EAD4145-EE3F-4A75-A43B-8C9D0F2066E9}" destId="{1A609100-0FA2-463F-8241-02AF2F2CC7DE}" srcOrd="7" destOrd="0" presId="urn:microsoft.com/office/officeart/2005/8/layout/vList2"/>
    <dgm:cxn modelId="{B3AFF667-A94C-48AD-846B-0F9AB3E93CFE}" type="presParOf" srcId="{7EAD4145-EE3F-4A75-A43B-8C9D0F2066E9}" destId="{ABEE925E-F43F-42CB-A589-4B9CE81E6038}" srcOrd="8" destOrd="0" presId="urn:microsoft.com/office/officeart/2005/8/layout/vList2"/>
    <dgm:cxn modelId="{54103CF4-144E-4ABC-9525-6BABB5F63F24}" type="presParOf" srcId="{7EAD4145-EE3F-4A75-A43B-8C9D0F2066E9}" destId="{3D27FC95-9778-4BA6-9A0A-9182039593EB}" srcOrd="9" destOrd="0" presId="urn:microsoft.com/office/officeart/2005/8/layout/vList2"/>
    <dgm:cxn modelId="{2318A29C-7F56-4D4D-975E-243A433EE3EB}" type="presParOf" srcId="{7EAD4145-EE3F-4A75-A43B-8C9D0F2066E9}" destId="{C4545651-D3C6-490B-923F-084F856F546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67645D-80DC-4901-A513-932412AAD993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el-GR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-222646" y="223826"/>
        <a:ext cx="1484312" cy="1039018"/>
      </dsp:txXfrm>
    </dsp:sp>
    <dsp:sp modelId="{59B3CADC-4F21-4A48-8CB3-AD10E8AA3D86}">
      <dsp:nvSpPr>
        <dsp:cNvPr id="0" name=""/>
        <dsp:cNvSpPr/>
      </dsp:nvSpPr>
      <dsp:spPr>
        <a:xfrm rot="5400000">
          <a:off x="4101107" y="-3062089"/>
          <a:ext cx="964803" cy="7088981"/>
        </a:xfrm>
        <a:prstGeom prst="round2SameRect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Problem Description</a:t>
          </a:r>
          <a:endParaRPr lang="el-GR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4101107" y="-3062089"/>
        <a:ext cx="964803" cy="7088981"/>
      </dsp:txXfrm>
    </dsp:sp>
    <dsp:sp modelId="{50A299F7-3098-4158-A8F1-330D693B2BC8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el-GR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-222646" y="1512490"/>
        <a:ext cx="1484312" cy="1039018"/>
      </dsp:txXfrm>
    </dsp:sp>
    <dsp:sp modelId="{289F1863-16BF-4646-84D3-2E3393CC6672}">
      <dsp:nvSpPr>
        <dsp:cNvPr id="0" name=""/>
        <dsp:cNvSpPr/>
      </dsp:nvSpPr>
      <dsp:spPr>
        <a:xfrm rot="5400000">
          <a:off x="4101107" y="-1777918"/>
          <a:ext cx="964803" cy="7088981"/>
        </a:xfrm>
        <a:prstGeom prst="round2SameRect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Mathematical Model </a:t>
          </a:r>
          <a:endParaRPr lang="el-GR" sz="2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4101107" y="-1777918"/>
        <a:ext cx="964803" cy="7088981"/>
      </dsp:txXfrm>
    </dsp:sp>
    <dsp:sp modelId="{0FA654A9-9F6B-467E-BE09-4A34E7D3785E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el-GR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-222646" y="2801154"/>
        <a:ext cx="1484312" cy="1039018"/>
      </dsp:txXfrm>
    </dsp:sp>
    <dsp:sp modelId="{5E02740C-FB5E-4A04-9FE8-87C146702564}">
      <dsp:nvSpPr>
        <dsp:cNvPr id="0" name=""/>
        <dsp:cNvSpPr/>
      </dsp:nvSpPr>
      <dsp:spPr>
        <a:xfrm rot="5400000">
          <a:off x="4101107" y="-483581"/>
          <a:ext cx="964803" cy="7088981"/>
        </a:xfrm>
        <a:prstGeom prst="round2SameRect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Application of the Mathematical Model on simulated Data</a:t>
          </a:r>
          <a:endParaRPr lang="el-GR" sz="2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4101107" y="-483581"/>
        <a:ext cx="964803" cy="708898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67645D-80DC-4901-A513-932412AAD993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el-GR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-222646" y="223826"/>
        <a:ext cx="1484312" cy="1039018"/>
      </dsp:txXfrm>
    </dsp:sp>
    <dsp:sp modelId="{59B3CADC-4F21-4A48-8CB3-AD10E8AA3D86}">
      <dsp:nvSpPr>
        <dsp:cNvPr id="0" name=""/>
        <dsp:cNvSpPr/>
      </dsp:nvSpPr>
      <dsp:spPr>
        <a:xfrm rot="5400000">
          <a:off x="4101107" y="-3062089"/>
          <a:ext cx="964803" cy="7088981"/>
        </a:xfrm>
        <a:prstGeom prst="round2SameRect">
          <a:avLst/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Problem Description</a:t>
          </a:r>
          <a:endParaRPr lang="el-GR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4101107" y="-3062089"/>
        <a:ext cx="964803" cy="7088981"/>
      </dsp:txXfrm>
    </dsp:sp>
    <dsp:sp modelId="{50A299F7-3098-4158-A8F1-330D693B2BC8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el-GR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-222646" y="1512490"/>
        <a:ext cx="1484312" cy="1039018"/>
      </dsp:txXfrm>
    </dsp:sp>
    <dsp:sp modelId="{289F1863-16BF-4646-84D3-2E3393CC6672}">
      <dsp:nvSpPr>
        <dsp:cNvPr id="0" name=""/>
        <dsp:cNvSpPr/>
      </dsp:nvSpPr>
      <dsp:spPr>
        <a:xfrm rot="5400000">
          <a:off x="4101107" y="-1772245"/>
          <a:ext cx="964803" cy="7088981"/>
        </a:xfrm>
        <a:prstGeom prst="round2SameRect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Mathematical Model </a:t>
          </a:r>
          <a:endParaRPr lang="el-GR" sz="2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4101107" y="-1772245"/>
        <a:ext cx="964803" cy="7088981"/>
      </dsp:txXfrm>
    </dsp:sp>
    <dsp:sp modelId="{0FA654A9-9F6B-467E-BE09-4A34E7D3785E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el-GR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-222646" y="2801154"/>
        <a:ext cx="1484312" cy="1039018"/>
      </dsp:txXfrm>
    </dsp:sp>
    <dsp:sp modelId="{5E02740C-FB5E-4A04-9FE8-87C146702564}">
      <dsp:nvSpPr>
        <dsp:cNvPr id="0" name=""/>
        <dsp:cNvSpPr/>
      </dsp:nvSpPr>
      <dsp:spPr>
        <a:xfrm rot="5400000">
          <a:off x="4101107" y="-483581"/>
          <a:ext cx="964803" cy="7088981"/>
        </a:xfrm>
        <a:prstGeom prst="round2SameRect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Application of the Mathematical Model on simulated Data</a:t>
          </a:r>
          <a:endParaRPr lang="el-GR" sz="2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4101107" y="-483581"/>
        <a:ext cx="964803" cy="708898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67645D-80DC-4901-A513-932412AAD993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el-GR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-222646" y="223826"/>
        <a:ext cx="1484312" cy="1039018"/>
      </dsp:txXfrm>
    </dsp:sp>
    <dsp:sp modelId="{59B3CADC-4F21-4A48-8CB3-AD10E8AA3D86}">
      <dsp:nvSpPr>
        <dsp:cNvPr id="0" name=""/>
        <dsp:cNvSpPr/>
      </dsp:nvSpPr>
      <dsp:spPr>
        <a:xfrm rot="5400000">
          <a:off x="4101107" y="-3060909"/>
          <a:ext cx="964803" cy="7088981"/>
        </a:xfrm>
        <a:prstGeom prst="round2SameRect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Introduction</a:t>
          </a:r>
          <a:endParaRPr lang="el-GR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4101107" y="-3060909"/>
        <a:ext cx="964803" cy="7088981"/>
      </dsp:txXfrm>
    </dsp:sp>
    <dsp:sp modelId="{50A299F7-3098-4158-A8F1-330D693B2BC8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el-GR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-222646" y="1512490"/>
        <a:ext cx="1484312" cy="1039018"/>
      </dsp:txXfrm>
    </dsp:sp>
    <dsp:sp modelId="{289F1863-16BF-4646-84D3-2E3393CC6672}">
      <dsp:nvSpPr>
        <dsp:cNvPr id="0" name=""/>
        <dsp:cNvSpPr/>
      </dsp:nvSpPr>
      <dsp:spPr>
        <a:xfrm rot="5400000">
          <a:off x="4101107" y="-1772245"/>
          <a:ext cx="964803" cy="7088981"/>
        </a:xfrm>
        <a:prstGeom prst="round2SameRect">
          <a:avLst/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Mathematical Model</a:t>
          </a:r>
          <a:endParaRPr lang="el-GR" sz="2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4101107" y="-1772245"/>
        <a:ext cx="964803" cy="7088981"/>
      </dsp:txXfrm>
    </dsp:sp>
    <dsp:sp modelId="{0FA654A9-9F6B-467E-BE09-4A34E7D3785E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el-GR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-222646" y="2801154"/>
        <a:ext cx="1484312" cy="1039018"/>
      </dsp:txXfrm>
    </dsp:sp>
    <dsp:sp modelId="{5E02740C-FB5E-4A04-9FE8-87C146702564}">
      <dsp:nvSpPr>
        <dsp:cNvPr id="0" name=""/>
        <dsp:cNvSpPr/>
      </dsp:nvSpPr>
      <dsp:spPr>
        <a:xfrm rot="5400000">
          <a:off x="4101107" y="-483581"/>
          <a:ext cx="964803" cy="7088981"/>
        </a:xfrm>
        <a:prstGeom prst="round2SameRect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Application of the Mathematical Model on simulated Data</a:t>
          </a:r>
          <a:endParaRPr lang="el-GR" sz="2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4101107" y="-483581"/>
        <a:ext cx="964803" cy="708898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D430F-C82B-4E8F-AA2F-D817D4AF983E}" type="datetimeFigureOut">
              <a:rPr lang="el-GR" smtClean="0"/>
              <a:pPr/>
              <a:t>20/7/2015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C43A6-6B7B-40CF-862F-AC5648E118B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BC0C4-A5C0-4D3E-8642-277CE2985694}" type="slidenum">
              <a:rPr lang="el-GR" smtClean="0"/>
              <a:pPr/>
              <a:t>6</a:t>
            </a:fld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F7B38B4-728E-4712-BA5D-84186BA558DC}" type="datetime1">
              <a:rPr lang="el-GR" smtClean="0"/>
              <a:pPr/>
              <a:t>20/7/2015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BC0C4-A5C0-4D3E-8642-277CE2985694}" type="slidenum">
              <a:rPr lang="el-GR" smtClean="0"/>
              <a:pPr/>
              <a:t>7</a:t>
            </a:fld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A9FA330-64F3-4453-9114-8277EA8DE1B6}" type="datetime1">
              <a:rPr lang="el-GR" smtClean="0"/>
              <a:pPr/>
              <a:t>20/7/2015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BC0C4-A5C0-4D3E-8642-277CE2985694}" type="slidenum">
              <a:rPr lang="el-GR" smtClean="0"/>
              <a:pPr/>
              <a:t>8</a:t>
            </a:fld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7134EE1-8D7F-4307-8ACF-DBCEED61307C}" type="datetime1">
              <a:rPr lang="el-GR" smtClean="0"/>
              <a:pPr/>
              <a:t>20/7/2015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BC0C4-A5C0-4D3E-8642-277CE2985694}" type="slidenum">
              <a:rPr lang="el-GR" smtClean="0"/>
              <a:pPr/>
              <a:t>9</a:t>
            </a:fld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5F0B26E-4BAF-4115-AEDF-2703C8B9671D}" type="datetime1">
              <a:rPr lang="el-GR" smtClean="0"/>
              <a:pPr/>
              <a:t>20/7/2015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F1C981F-043B-4F3C-A52F-C3FD72D90A00}" type="datetime1">
              <a:rPr lang="el-GR" smtClean="0"/>
              <a:pPr/>
              <a:t>20/7/2015</a:t>
            </a:fld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BBC0C4-A5C0-4D3E-8642-277CE2985694}" type="slidenum">
              <a:rPr lang="el-GR" smtClean="0"/>
              <a:pPr/>
              <a:t>20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BC0C4-A5C0-4D3E-8642-277CE2985694}" type="slidenum">
              <a:rPr lang="el-GR" smtClean="0"/>
              <a:pPr/>
              <a:t>21</a:t>
            </a:fld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74E57D7-70FB-4B01-965F-4A894DEEFB90}" type="datetime1">
              <a:rPr lang="el-GR" smtClean="0"/>
              <a:pPr/>
              <a:t>20/7/2015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C336-9AFA-455C-B128-846ECF27760E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BB04-2797-449F-8AD9-FAF26EDF2A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3352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C336-9AFA-455C-B128-846ECF27760E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BB04-2797-449F-8AD9-FAF26EDF2A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7858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C336-9AFA-455C-B128-846ECF27760E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BB04-2797-449F-8AD9-FAF26EDF2A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45069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C336-9AFA-455C-B128-846ECF27760E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BB04-2797-449F-8AD9-FAF26EDF2A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5818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C336-9AFA-455C-B128-846ECF27760E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BB04-2797-449F-8AD9-FAF26EDF2A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37971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C336-9AFA-455C-B128-846ECF27760E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BB04-2797-449F-8AD9-FAF26EDF2A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7468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C336-9AFA-455C-B128-846ECF27760E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BB04-2797-449F-8AD9-FAF26EDF2A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89568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C336-9AFA-455C-B128-846ECF27760E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BB04-2797-449F-8AD9-FAF26EDF2A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2710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C336-9AFA-455C-B128-846ECF27760E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BB04-2797-449F-8AD9-FAF26EDF2A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6678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C336-9AFA-455C-B128-846ECF27760E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BB04-2797-449F-8AD9-FAF26EDF2A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8382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C336-9AFA-455C-B128-846ECF27760E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BB04-2797-449F-8AD9-FAF26EDF2A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4182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2C336-9AFA-455C-B128-846ECF27760E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0BB04-2797-449F-8AD9-FAF26EDF2A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765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4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hyperlink" Target="Route%20Planning%20v.4.xls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Relationship Id="rId9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48893"/>
            <a:ext cx="9144000" cy="2026082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A multi-modal Route Planning approach: a case-study of the city of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Trikala</a:t>
            </a:r>
            <a:endParaRPr lang="en-US" sz="44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l-GR" sz="2800" b="1" dirty="0" smtClean="0"/>
              <a:t>Ενότητα 7:</a:t>
            </a:r>
            <a:r>
              <a:rPr lang="en-US" sz="2800" dirty="0" smtClean="0"/>
              <a:t> </a:t>
            </a:r>
            <a:r>
              <a:rPr lang="el-GR" sz="2800" smtClean="0"/>
              <a:t>Παρουσίαση </a:t>
            </a:r>
            <a:r>
              <a:rPr lang="el-GR" sz="2800" smtClean="0"/>
              <a:t>6</a:t>
            </a:r>
            <a:endParaRPr lang="en-US" sz="2800" dirty="0" smtClean="0"/>
          </a:p>
          <a:p>
            <a:endParaRPr lang="en-US" sz="2000" dirty="0" smtClean="0"/>
          </a:p>
          <a:p>
            <a:r>
              <a:rPr lang="el-GR" sz="2600" dirty="0" smtClean="0"/>
              <a:t>Γεώργιος Κ.Δ. </a:t>
            </a:r>
            <a:r>
              <a:rPr lang="el-GR" sz="2600" dirty="0" err="1" smtClean="0"/>
              <a:t>Σαχαρίδης</a:t>
            </a:r>
            <a:endParaRPr lang="el-GR" sz="2600" dirty="0" smtClean="0"/>
          </a:p>
          <a:p>
            <a:r>
              <a:rPr lang="el-GR" sz="2600" dirty="0" smtClean="0"/>
              <a:t>Χριστόδουλος </a:t>
            </a:r>
            <a:r>
              <a:rPr lang="el-GR" sz="2600" dirty="0" err="1" smtClean="0"/>
              <a:t>Ματσίγκος</a:t>
            </a:r>
            <a:r>
              <a:rPr lang="el-GR" sz="2600" dirty="0" smtClean="0"/>
              <a:t>, Λάζαρος </a:t>
            </a:r>
            <a:r>
              <a:rPr lang="el-GR" sz="2600" dirty="0" err="1" smtClean="0"/>
              <a:t>Ταταλόπουλος</a:t>
            </a:r>
            <a:endParaRPr lang="el-GR" sz="2600" dirty="0" smtClean="0"/>
          </a:p>
          <a:p>
            <a:endParaRPr lang="el-GR" sz="2600" dirty="0" smtClean="0"/>
          </a:p>
          <a:p>
            <a:r>
              <a:rPr lang="el-GR" sz="2600" dirty="0" smtClean="0"/>
              <a:t>Τμήμα Μηχανολόγων Μηχανικών</a:t>
            </a:r>
          </a:p>
          <a:p>
            <a:endParaRPr lang="en-US" dirty="0"/>
          </a:p>
        </p:txBody>
      </p:sp>
      <p:grpSp>
        <p:nvGrpSpPr>
          <p:cNvPr id="4" name="Group 3" descr="Λογότυπο του Πανεπιστημίου Θεσσαλίας και του προγράμματος &quot;Ανοικτά Ακαδημαϊκά Μαθήματα&quot;"/>
          <p:cNvGrpSpPr/>
          <p:nvPr/>
        </p:nvGrpSpPr>
        <p:grpSpPr>
          <a:xfrm>
            <a:off x="1524000" y="177333"/>
            <a:ext cx="7990656" cy="1303321"/>
            <a:chOff x="467544" y="468279"/>
            <a:chExt cx="7990656" cy="1303321"/>
          </a:xfrm>
        </p:grpSpPr>
        <p:grpSp>
          <p:nvGrpSpPr>
            <p:cNvPr id="5" name="Group 4"/>
            <p:cNvGrpSpPr/>
            <p:nvPr/>
          </p:nvGrpSpPr>
          <p:grpSpPr>
            <a:xfrm>
              <a:off x="467544" y="520290"/>
              <a:ext cx="3960440" cy="1224136"/>
              <a:chOff x="395536" y="520290"/>
              <a:chExt cx="3960440" cy="1224136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1619672" y="836712"/>
                <a:ext cx="2736304" cy="5760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l-GR" sz="2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ΠΑΝΕΠΙΣΤΗΜΙΟ ΘΕΣΣΑΛΙΑΣ</a:t>
                </a:r>
              </a:p>
            </p:txBody>
          </p:sp>
          <p:pic>
            <p:nvPicPr>
              <p:cNvPr id="8" name="Picture 8" descr="Λογότυπο Πανεπιστημίου Θεσσαλίας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520290"/>
                <a:ext cx="1224136" cy="122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" name="Picture 5" descr="Λογότυποι του πρόγραμματος &quot;Ανοικτά Ακαδημαϊκά Μαθήματα&quot;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89226" y="468279"/>
              <a:ext cx="1968974" cy="1303321"/>
            </a:xfrm>
            <a:prstGeom prst="rect">
              <a:avLst/>
            </a:prstGeom>
          </p:spPr>
        </p:pic>
      </p:grpSp>
      <p:pic>
        <p:nvPicPr>
          <p:cNvPr id="9" name="Picture 2" descr="Λογότυπο Άδειας Χρήσης Creative Commons - Μη Εμπορική Χρήση - Παρόμοια Διανομή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27609"/>
            <a:ext cx="158432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711" y="5591692"/>
            <a:ext cx="4310289" cy="1025873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228696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443705" y="476250"/>
            <a:ext cx="65595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MATHEMATICAL MODEL</a:t>
            </a:r>
            <a:endParaRPr lang="el-GR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11 - Εικόνα" descr="kentavro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61173" y="44624"/>
            <a:ext cx="1487488" cy="111561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11" name="Footer Placeholder 6"/>
          <p:cNvSpPr txBox="1">
            <a:spLocks/>
          </p:cNvSpPr>
          <p:nvPr/>
        </p:nvSpPr>
        <p:spPr>
          <a:xfrm>
            <a:off x="1871531" y="6356351"/>
            <a:ext cx="793922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MATSIGKOS-TATALOPOULOS   20/4/2015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</p:spPr>
        <p:txBody>
          <a:bodyPr/>
          <a:lstStyle/>
          <a:p>
            <a:pPr>
              <a:defRPr/>
            </a:pPr>
            <a:fld id="{6CF37F76-3442-4866-8FA8-9434177B7AB0}" type="slidenum">
              <a:rPr lang="el-GR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10</a:t>
            </a:fld>
            <a:endParaRPr lang="el-G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527382" y="1844824"/>
            <a:ext cx="10849205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i="1" u="sng" dirty="0" smtClean="0"/>
              <a:t>CREATION OF A NETWORK MODEL G(V,E)</a:t>
            </a:r>
          </a:p>
          <a:p>
            <a:endParaRPr lang="en-US" sz="2000" dirty="0" smtClean="0"/>
          </a:p>
          <a:p>
            <a:r>
              <a:rPr lang="en-US" sz="2000" dirty="0" smtClean="0"/>
              <a:t>where</a:t>
            </a:r>
          </a:p>
          <a:p>
            <a:r>
              <a:rPr lang="en-US" sz="2000" dirty="0" smtClean="0"/>
              <a:t>V:	        Vertices</a:t>
            </a:r>
          </a:p>
          <a:p>
            <a:r>
              <a:rPr lang="en-US" sz="2000" dirty="0" smtClean="0"/>
              <a:t>E:	        Edges   E=(</a:t>
            </a:r>
            <a:r>
              <a:rPr lang="en-US" sz="2000" dirty="0" err="1" smtClean="0"/>
              <a:t>i,j</a:t>
            </a:r>
            <a:r>
              <a:rPr lang="en-US" sz="2000" dirty="0" smtClean="0"/>
              <a:t>), </a:t>
            </a:r>
            <a:r>
              <a:rPr lang="en-US" sz="2000" dirty="0" err="1" smtClean="0"/>
              <a:t>i,j</a:t>
            </a:r>
            <a:r>
              <a:rPr lang="el-GR" sz="2000" dirty="0" smtClean="0"/>
              <a:t>∈</a:t>
            </a:r>
            <a:r>
              <a:rPr lang="en-US" sz="2000" dirty="0" smtClean="0"/>
              <a:t>V, </a:t>
            </a:r>
            <a:r>
              <a:rPr lang="en-US" sz="2000" dirty="0" err="1" smtClean="0"/>
              <a:t>i≠j</a:t>
            </a:r>
            <a:endParaRPr lang="en-US" sz="2000" dirty="0" smtClean="0"/>
          </a:p>
          <a:p>
            <a:r>
              <a:rPr lang="en-US" sz="2000" dirty="0" smtClean="0"/>
              <a:t>B:	        Buses</a:t>
            </a:r>
          </a:p>
        </p:txBody>
      </p:sp>
      <p:sp>
        <p:nvSpPr>
          <p:cNvPr id="10" name="9 - TextBox"/>
          <p:cNvSpPr txBox="1"/>
          <p:nvPr/>
        </p:nvSpPr>
        <p:spPr>
          <a:xfrm>
            <a:off x="527382" y="3933056"/>
            <a:ext cx="10849205" cy="252376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i="1" u="sng" dirty="0" smtClean="0"/>
              <a:t>INPUT PARAMETERS</a:t>
            </a:r>
          </a:p>
          <a:p>
            <a:endParaRPr lang="en-US" sz="2000" dirty="0" smtClean="0"/>
          </a:p>
          <a:p>
            <a:r>
              <a:rPr lang="en-US" sz="2000" dirty="0" smtClean="0"/>
              <a:t>BR:                Bus Routes (connectivity of vertices of G)</a:t>
            </a:r>
          </a:p>
          <a:p>
            <a:r>
              <a:rPr lang="en-US" sz="2000" dirty="0" smtClean="0"/>
              <a:t>TS (or DT):    Time spent or distance travelled between two bus stops</a:t>
            </a:r>
          </a:p>
          <a:p>
            <a:r>
              <a:rPr lang="en-US" sz="2000" dirty="0" smtClean="0"/>
              <a:t>O:	        Origin(Initial location)</a:t>
            </a:r>
          </a:p>
          <a:p>
            <a:r>
              <a:rPr lang="en-US" sz="2000" dirty="0" smtClean="0"/>
              <a:t>D:                   Destination (Final location)</a:t>
            </a:r>
          </a:p>
          <a:p>
            <a:r>
              <a:rPr lang="en-US" sz="2000" dirty="0" smtClean="0"/>
              <a:t>ILBS:	        </a:t>
            </a:r>
            <a:r>
              <a:rPr lang="en-US" sz="2000" dirty="0" err="1" smtClean="0"/>
              <a:t>Initial&amp;last</a:t>
            </a:r>
            <a:r>
              <a:rPr lang="en-US" sz="2000" dirty="0" smtClean="0"/>
              <a:t> bus stop (1 for initial stop,-1 for last stop , 0 other)</a:t>
            </a:r>
          </a:p>
          <a:p>
            <a:endParaRPr lang="en-US" dirty="0" smtClean="0"/>
          </a:p>
        </p:txBody>
      </p:sp>
      <p:sp>
        <p:nvSpPr>
          <p:cNvPr id="9" name="8 - TextBox"/>
          <p:cNvSpPr txBox="1"/>
          <p:nvPr/>
        </p:nvSpPr>
        <p:spPr>
          <a:xfrm>
            <a:off x="623392" y="1196752"/>
            <a:ext cx="7008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u="sng" dirty="0" smtClean="0"/>
              <a:t>2</a:t>
            </a:r>
            <a:r>
              <a:rPr lang="en-US" sz="2800" i="1" u="sng" baseline="30000" dirty="0" smtClean="0"/>
              <a:t>nd</a:t>
            </a:r>
            <a:r>
              <a:rPr lang="en-US" sz="2800" i="1" u="sng" dirty="0" smtClean="0"/>
              <a:t> APPROACH:</a:t>
            </a:r>
            <a:endParaRPr lang="el-GR" sz="2800" i="1" u="sng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443705" y="476250"/>
            <a:ext cx="65595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MATHEMATICAL MODEL</a:t>
            </a:r>
            <a:endParaRPr lang="el-GR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11 - Εικόνα" descr="kentavro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61173" y="44624"/>
            <a:ext cx="1487488" cy="111561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11" name="Footer Placeholder 6"/>
          <p:cNvSpPr txBox="1">
            <a:spLocks/>
          </p:cNvSpPr>
          <p:nvPr/>
        </p:nvSpPr>
        <p:spPr>
          <a:xfrm>
            <a:off x="1871531" y="6356351"/>
            <a:ext cx="793922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MATSIGKOS-TATALOPOULOS   20/4/2015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</p:spPr>
        <p:txBody>
          <a:bodyPr/>
          <a:lstStyle/>
          <a:p>
            <a:pPr>
              <a:defRPr/>
            </a:pPr>
            <a:fld id="{6CF37F76-3442-4866-8FA8-9434177B7AB0}" type="slidenum">
              <a:rPr lang="el-GR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11</a:t>
            </a:fld>
            <a:endParaRPr lang="el-G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527382" y="1412777"/>
            <a:ext cx="10849205" cy="28315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i="1" u="sng" dirty="0" smtClean="0"/>
              <a:t>DECISION VARIABLES</a:t>
            </a:r>
          </a:p>
          <a:p>
            <a:endParaRPr lang="en-US" dirty="0" smtClean="0"/>
          </a:p>
          <a:p>
            <a:r>
              <a:rPr lang="en-US" sz="2000" dirty="0" smtClean="0"/>
              <a:t>U:	Edge Used (binary) 1 if edge (</a:t>
            </a:r>
            <a:r>
              <a:rPr lang="en-US" sz="2000" dirty="0" err="1" smtClean="0"/>
              <a:t>i,j</a:t>
            </a:r>
            <a:r>
              <a:rPr lang="en-US" sz="2000" dirty="0" smtClean="0"/>
              <a:t>) is part of the route</a:t>
            </a:r>
          </a:p>
          <a:p>
            <a:r>
              <a:rPr lang="en-US" sz="2000" dirty="0" smtClean="0"/>
              <a:t>	0 otherwise </a:t>
            </a:r>
          </a:p>
          <a:p>
            <a:r>
              <a:rPr lang="en-US" sz="2000" dirty="0" smtClean="0"/>
              <a:t>  </a:t>
            </a:r>
          </a:p>
          <a:p>
            <a:r>
              <a:rPr lang="en-US" sz="2000" dirty="0" smtClean="0"/>
              <a:t>IBS:	Initial bus stop (binary) 1 if bus stop is the starting stop</a:t>
            </a:r>
          </a:p>
          <a:p>
            <a:r>
              <a:rPr lang="en-US" sz="2000" dirty="0" smtClean="0"/>
              <a:t>	0 otherwise</a:t>
            </a:r>
          </a:p>
          <a:p>
            <a:r>
              <a:rPr lang="en-US" sz="2000" dirty="0" smtClean="0"/>
              <a:t>LBS:	Last bus stop (binary) 1 if bus stop is the final stop</a:t>
            </a:r>
          </a:p>
          <a:p>
            <a:r>
              <a:rPr lang="en-US" sz="2000" dirty="0" smtClean="0"/>
              <a:t>	0 otherwise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443705" y="476250"/>
            <a:ext cx="65595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MATHEMATICAL MODEL</a:t>
            </a:r>
            <a:endParaRPr lang="el-GR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11 - Εικόνα" descr="kentavro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61173" y="44624"/>
            <a:ext cx="1487488" cy="111561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11" name="Footer Placeholder 6"/>
          <p:cNvSpPr txBox="1">
            <a:spLocks/>
          </p:cNvSpPr>
          <p:nvPr/>
        </p:nvSpPr>
        <p:spPr>
          <a:xfrm>
            <a:off x="1871531" y="6356351"/>
            <a:ext cx="793922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MATSIGKOS-TATALOPOULOS   20/4/2015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</p:spPr>
        <p:txBody>
          <a:bodyPr/>
          <a:lstStyle/>
          <a:p>
            <a:pPr>
              <a:defRPr/>
            </a:pPr>
            <a:fld id="{6CF37F76-3442-4866-8FA8-9434177B7AB0}" type="slidenum">
              <a:rPr lang="el-GR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12</a:t>
            </a:fld>
            <a:endParaRPr lang="el-G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527382" y="1412776"/>
            <a:ext cx="10849205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Algorithm function for Route Planning</a:t>
            </a:r>
          </a:p>
        </p:txBody>
      </p:sp>
      <p:sp>
        <p:nvSpPr>
          <p:cNvPr id="8" name="7 - Στρογγυλεμένο ορθογώνιο"/>
          <p:cNvSpPr/>
          <p:nvPr/>
        </p:nvSpPr>
        <p:spPr>
          <a:xfrm>
            <a:off x="1007435" y="2204864"/>
            <a:ext cx="9985109" cy="64807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Computation of initial and final bus stop </a:t>
            </a:r>
            <a:endParaRPr lang="el-GR" sz="2000" dirty="0"/>
          </a:p>
        </p:txBody>
      </p:sp>
      <p:sp>
        <p:nvSpPr>
          <p:cNvPr id="13" name="12 - Βέλος προς τα κάτω"/>
          <p:cNvSpPr/>
          <p:nvPr/>
        </p:nvSpPr>
        <p:spPr>
          <a:xfrm>
            <a:off x="5519936" y="2996952"/>
            <a:ext cx="86409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Στρογγυλεμένο ορθογώνιο"/>
          <p:cNvSpPr/>
          <p:nvPr/>
        </p:nvSpPr>
        <p:spPr>
          <a:xfrm>
            <a:off x="1007435" y="3645024"/>
            <a:ext cx="9985109" cy="64807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Route Computation  minimizing the travelling time or distance  </a:t>
            </a:r>
            <a:endParaRPr lang="el-GR" sz="2000" dirty="0"/>
          </a:p>
        </p:txBody>
      </p:sp>
      <p:sp>
        <p:nvSpPr>
          <p:cNvPr id="15" name="14 - Βέλος προς τα κάτω"/>
          <p:cNvSpPr/>
          <p:nvPr/>
        </p:nvSpPr>
        <p:spPr>
          <a:xfrm>
            <a:off x="5519936" y="4509120"/>
            <a:ext cx="86409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16 - Στρογγυλεμένο ορθογώνιο"/>
          <p:cNvSpPr/>
          <p:nvPr/>
        </p:nvSpPr>
        <p:spPr>
          <a:xfrm>
            <a:off x="1007435" y="5157192"/>
            <a:ext cx="9985109" cy="64807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Route Planning from a starting point  to a finishing point</a:t>
            </a:r>
            <a:endParaRPr lang="el-GR" sz="2000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443705" y="476250"/>
            <a:ext cx="65595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MATHEMATICAL MODEL</a:t>
            </a:r>
            <a:endParaRPr lang="el-GR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11 - Εικόνα" descr="kentavro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61173" y="44624"/>
            <a:ext cx="1487488" cy="111561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11" name="Footer Placeholder 6"/>
          <p:cNvSpPr txBox="1">
            <a:spLocks/>
          </p:cNvSpPr>
          <p:nvPr/>
        </p:nvSpPr>
        <p:spPr>
          <a:xfrm>
            <a:off x="1871531" y="6356351"/>
            <a:ext cx="793922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MATSIGKOS-TATALOPOULOS   20/4/2015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</p:spPr>
        <p:txBody>
          <a:bodyPr/>
          <a:lstStyle/>
          <a:p>
            <a:pPr>
              <a:defRPr/>
            </a:pPr>
            <a:fld id="{6CF37F76-3442-4866-8FA8-9434177B7AB0}" type="slidenum">
              <a:rPr lang="el-GR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13</a:t>
            </a:fld>
            <a:endParaRPr lang="el-G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527382" y="1412776"/>
            <a:ext cx="10849205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Computation of initial and final bus stop </a:t>
            </a:r>
            <a:endParaRPr lang="el-GR" sz="20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3" name="12 - TextBox"/>
          <p:cNvSpPr txBox="1"/>
          <p:nvPr/>
        </p:nvSpPr>
        <p:spPr>
          <a:xfrm>
            <a:off x="623392" y="2708920"/>
            <a:ext cx="4128459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Objective function</a:t>
            </a:r>
            <a:endParaRPr lang="el-GR" sz="2000" dirty="0"/>
          </a:p>
        </p:txBody>
      </p:sp>
      <p:sp>
        <p:nvSpPr>
          <p:cNvPr id="14" name="13 - TextBox"/>
          <p:cNvSpPr txBox="1"/>
          <p:nvPr/>
        </p:nvSpPr>
        <p:spPr>
          <a:xfrm>
            <a:off x="719403" y="4653136"/>
            <a:ext cx="4128459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Constraints</a:t>
            </a:r>
          </a:p>
        </p:txBody>
      </p:sp>
      <p:sp>
        <p:nvSpPr>
          <p:cNvPr id="15" name="14 - Αριστερό άγκιστρο"/>
          <p:cNvSpPr/>
          <p:nvPr/>
        </p:nvSpPr>
        <p:spPr>
          <a:xfrm>
            <a:off x="5039883" y="4221088"/>
            <a:ext cx="288032" cy="122413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35893" y="2636912"/>
            <a:ext cx="6432715" cy="746062"/>
          </a:xfrm>
          <a:prstGeom prst="rect">
            <a:avLst/>
          </a:prstGeom>
          <a:noFill/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07968" y="4149080"/>
            <a:ext cx="1920213" cy="739542"/>
          </a:xfrm>
          <a:prstGeom prst="rect">
            <a:avLst/>
          </a:prstGeom>
          <a:noFill/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07968" y="5229200"/>
            <a:ext cx="2016224" cy="79587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443705" y="476250"/>
            <a:ext cx="65595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MATHEMATICAL MODEL</a:t>
            </a:r>
            <a:endParaRPr lang="el-GR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11 - Εικόνα" descr="kentavro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61173" y="44624"/>
            <a:ext cx="1487488" cy="111561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11" name="Footer Placeholder 6"/>
          <p:cNvSpPr txBox="1">
            <a:spLocks/>
          </p:cNvSpPr>
          <p:nvPr/>
        </p:nvSpPr>
        <p:spPr>
          <a:xfrm>
            <a:off x="1871531" y="6356351"/>
            <a:ext cx="793922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MATSIGKOS-TATALOPOULOS   20/4/2015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</p:spPr>
        <p:txBody>
          <a:bodyPr/>
          <a:lstStyle/>
          <a:p>
            <a:pPr>
              <a:defRPr/>
            </a:pPr>
            <a:fld id="{6CF37F76-3442-4866-8FA8-9434177B7AB0}" type="slidenum">
              <a:rPr lang="el-GR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14</a:t>
            </a:fld>
            <a:endParaRPr lang="el-G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527382" y="1412776"/>
            <a:ext cx="10849205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Route Computation  minimizing the travelling time or distance</a:t>
            </a:r>
            <a:endParaRPr lang="el-GR" sz="20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3" name="12 - TextBox"/>
          <p:cNvSpPr txBox="1"/>
          <p:nvPr/>
        </p:nvSpPr>
        <p:spPr>
          <a:xfrm>
            <a:off x="623392" y="2708920"/>
            <a:ext cx="4128459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Objective function</a:t>
            </a:r>
            <a:endParaRPr lang="el-GR" sz="2000" dirty="0"/>
          </a:p>
        </p:txBody>
      </p:sp>
      <p:sp>
        <p:nvSpPr>
          <p:cNvPr id="14" name="13 - TextBox"/>
          <p:cNvSpPr txBox="1"/>
          <p:nvPr/>
        </p:nvSpPr>
        <p:spPr>
          <a:xfrm>
            <a:off x="719403" y="4653136"/>
            <a:ext cx="4128459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Constraints</a:t>
            </a:r>
          </a:p>
        </p:txBody>
      </p:sp>
      <p:sp>
        <p:nvSpPr>
          <p:cNvPr id="15" name="14 - Αριστερό άγκιστρο"/>
          <p:cNvSpPr/>
          <p:nvPr/>
        </p:nvSpPr>
        <p:spPr>
          <a:xfrm>
            <a:off x="4943872" y="4221088"/>
            <a:ext cx="288032" cy="122413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19937" y="2564904"/>
            <a:ext cx="5386199" cy="792088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31904" y="5085185"/>
            <a:ext cx="6768075" cy="750763"/>
          </a:xfrm>
          <a:prstGeom prst="rect">
            <a:avLst/>
          </a:prstGeom>
          <a:noFill/>
        </p:spPr>
      </p:pic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3925" y="4077073"/>
            <a:ext cx="4128459" cy="42472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002351" y="488728"/>
            <a:ext cx="74422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PRESENTATION STRUCTURE</a:t>
            </a:r>
            <a:endParaRPr lang="el-GR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11 - Εικόνα" descr="kentavro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61173" y="44624"/>
            <a:ext cx="1487488" cy="111561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graphicFrame>
        <p:nvGraphicFramePr>
          <p:cNvPr id="4" name="Diagram 3"/>
          <p:cNvGraphicFramePr/>
          <p:nvPr/>
        </p:nvGraphicFramePr>
        <p:xfrm>
          <a:off x="2000221" y="1928802"/>
          <a:ext cx="8128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Footer Placeholder 6"/>
          <p:cNvSpPr txBox="1">
            <a:spLocks/>
          </p:cNvSpPr>
          <p:nvPr/>
        </p:nvSpPr>
        <p:spPr>
          <a:xfrm>
            <a:off x="1871531" y="6356351"/>
            <a:ext cx="793922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MATSIGKOS-TATALOPOULOS   20/4/2015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</p:spPr>
        <p:txBody>
          <a:bodyPr/>
          <a:lstStyle/>
          <a:p>
            <a:pPr>
              <a:defRPr/>
            </a:pPr>
            <a:fld id="{6CF37F76-3442-4866-8FA8-9434177B7AB0}" type="slidenum">
              <a:rPr lang="el-GR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15</a:t>
            </a:fld>
            <a:endParaRPr lang="el-G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719404" y="332657"/>
            <a:ext cx="975048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Application of the Mathematical Model on simulated Data</a:t>
            </a:r>
            <a:endParaRPr lang="el-G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11 - Εικόνα" descr="kentavro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61173" y="44624"/>
            <a:ext cx="1487488" cy="111561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41986" name="Picture 2" descr="C:\Users\Xpert-pc\Desktop\Untitl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565" y="1916833"/>
            <a:ext cx="12197565" cy="4941168"/>
          </a:xfrm>
          <a:prstGeom prst="rect">
            <a:avLst/>
          </a:prstGeom>
          <a:noFill/>
        </p:spPr>
      </p:pic>
      <p:graphicFrame>
        <p:nvGraphicFramePr>
          <p:cNvPr id="10" name="9 - Θέση περιεχομένου"/>
          <p:cNvGraphicFramePr>
            <a:graphicFrameLocks/>
          </p:cNvGraphicFramePr>
          <p:nvPr/>
        </p:nvGraphicFramePr>
        <p:xfrm>
          <a:off x="0" y="1988840"/>
          <a:ext cx="5280587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10 - Ορθογώνιο"/>
          <p:cNvSpPr/>
          <p:nvPr/>
        </p:nvSpPr>
        <p:spPr>
          <a:xfrm>
            <a:off x="3599723" y="1484785"/>
            <a:ext cx="4320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Data:</a:t>
            </a:r>
            <a:endParaRPr lang="el-GR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8592277" y="1340768"/>
            <a:ext cx="35997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1</a:t>
            </a:r>
            <a:r>
              <a:rPr lang="en-US" sz="2000" b="1" u="sng" baseline="30000" dirty="0" smtClean="0"/>
              <a:t>st</a:t>
            </a:r>
            <a:r>
              <a:rPr lang="en-US" sz="2000" b="1" u="sng" dirty="0" smtClean="0"/>
              <a:t> Approach</a:t>
            </a:r>
            <a:endParaRPr lang="el-GR" sz="2000" b="1" u="sng" dirty="0"/>
          </a:p>
        </p:txBody>
      </p:sp>
      <p:sp>
        <p:nvSpPr>
          <p:cNvPr id="12" name="Footer Placeholder 6"/>
          <p:cNvSpPr txBox="1">
            <a:spLocks/>
          </p:cNvSpPr>
          <p:nvPr/>
        </p:nvSpPr>
        <p:spPr>
          <a:xfrm>
            <a:off x="1871531" y="6356351"/>
            <a:ext cx="793922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MATSIGKOS-TATALOPOULOS   20/4/2015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</p:spPr>
        <p:txBody>
          <a:bodyPr/>
          <a:lstStyle/>
          <a:p>
            <a:pPr>
              <a:defRPr/>
            </a:pPr>
            <a:fld id="{6CF37F76-3442-4866-8FA8-9434177B7AB0}" type="slidenum">
              <a:rPr lang="el-GR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16</a:t>
            </a:fld>
            <a:endParaRPr lang="el-G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8784299" y="1844824"/>
            <a:ext cx="384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2735627" y="6093296"/>
            <a:ext cx="384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7" name="16 - TextBox"/>
          <p:cNvSpPr txBox="1"/>
          <p:nvPr/>
        </p:nvSpPr>
        <p:spPr>
          <a:xfrm>
            <a:off x="5519936" y="6488668"/>
            <a:ext cx="384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</a:t>
            </a:r>
            <a:endParaRPr lang="el-G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719404" y="332657"/>
            <a:ext cx="975048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Application of the Mathematical Model on simulated Data</a:t>
            </a:r>
            <a:endParaRPr lang="el-G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11 - Εικόνα" descr="kentavro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61173" y="44624"/>
            <a:ext cx="1487488" cy="111561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11" name="10 - Ορθογώνιο"/>
          <p:cNvSpPr/>
          <p:nvPr/>
        </p:nvSpPr>
        <p:spPr>
          <a:xfrm>
            <a:off x="3599723" y="1628801"/>
            <a:ext cx="4320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Data:</a:t>
            </a:r>
            <a:endParaRPr lang="el-GR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11 - Πίνακας"/>
          <p:cNvGraphicFramePr>
            <a:graphicFrameLocks noGrp="1"/>
          </p:cNvGraphicFramePr>
          <p:nvPr/>
        </p:nvGraphicFramePr>
        <p:xfrm>
          <a:off x="2927648" y="3717032"/>
          <a:ext cx="5962352" cy="2105770"/>
        </p:xfrm>
        <a:graphic>
          <a:graphicData uri="http://schemas.openxmlformats.org/drawingml/2006/table">
            <a:tbl>
              <a:tblPr/>
              <a:tblGrid>
                <a:gridCol w="863979"/>
                <a:gridCol w="1115973"/>
                <a:gridCol w="796480"/>
                <a:gridCol w="796480"/>
                <a:gridCol w="796480"/>
                <a:gridCol w="796480"/>
                <a:gridCol w="796480"/>
              </a:tblGrid>
              <a:tr h="53263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Cijk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jk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=11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24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=1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N.C.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N.C.</a:t>
                      </a:r>
                      <a:endParaRPr lang="el-GR" sz="2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249">
                <a:tc>
                  <a:txBody>
                    <a:bodyPr/>
                    <a:lstStyle/>
                    <a:p>
                      <a:pPr algn="l" fontAlgn="b"/>
                      <a:r>
                        <a:rPr lang="el-G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N.C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N.C.</a:t>
                      </a:r>
                      <a:endParaRPr lang="el-GR" sz="2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l-GR" sz="2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636">
                <a:tc>
                  <a:txBody>
                    <a:bodyPr/>
                    <a:lstStyle/>
                    <a:p>
                      <a:pPr algn="l" fontAlgn="b"/>
                      <a:r>
                        <a:rPr lang="el-G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N.C.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l-GR" sz="2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N.C.</a:t>
                      </a:r>
                      <a:endParaRPr lang="el-GR" sz="2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12 - TextBox"/>
          <p:cNvSpPr txBox="1"/>
          <p:nvPr/>
        </p:nvSpPr>
        <p:spPr>
          <a:xfrm>
            <a:off x="2735627" y="2348880"/>
            <a:ext cx="662473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Distance between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 and j using bus k in Km:</a:t>
            </a:r>
          </a:p>
          <a:p>
            <a:r>
              <a:rPr lang="en-US" sz="2000" dirty="0" smtClean="0"/>
              <a:t>1: </a:t>
            </a:r>
            <a:r>
              <a:rPr lang="en-US" sz="2000" dirty="0" err="1" smtClean="0"/>
              <a:t>Trikala</a:t>
            </a:r>
            <a:endParaRPr lang="en-US" sz="2000" dirty="0" smtClean="0"/>
          </a:p>
          <a:p>
            <a:r>
              <a:rPr lang="en-US" sz="2000" dirty="0" smtClean="0"/>
              <a:t>2: </a:t>
            </a:r>
            <a:r>
              <a:rPr lang="en-US" sz="2000" dirty="0" err="1" smtClean="0"/>
              <a:t>Ligaria</a:t>
            </a:r>
            <a:endParaRPr lang="en-US" sz="2000" dirty="0" smtClean="0"/>
          </a:p>
          <a:p>
            <a:r>
              <a:rPr lang="en-US" sz="2000" dirty="0" smtClean="0"/>
              <a:t>3: </a:t>
            </a:r>
            <a:r>
              <a:rPr lang="en-US" sz="2000" dirty="0" err="1" smtClean="0"/>
              <a:t>Mouria</a:t>
            </a:r>
            <a:endParaRPr lang="en-US" sz="2000" dirty="0" smtClean="0"/>
          </a:p>
          <a:p>
            <a:endParaRPr lang="el-GR" b="1" dirty="0"/>
          </a:p>
        </p:txBody>
      </p:sp>
      <p:sp>
        <p:nvSpPr>
          <p:cNvPr id="10" name="Footer Placeholder 6"/>
          <p:cNvSpPr txBox="1">
            <a:spLocks/>
          </p:cNvSpPr>
          <p:nvPr/>
        </p:nvSpPr>
        <p:spPr>
          <a:xfrm>
            <a:off x="1871531" y="6356351"/>
            <a:ext cx="793922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MATSIGKOS-TATALOPOULOS   20/4/2015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</p:spPr>
        <p:txBody>
          <a:bodyPr/>
          <a:lstStyle/>
          <a:p>
            <a:pPr>
              <a:defRPr/>
            </a:pPr>
            <a:fld id="{6CF37F76-3442-4866-8FA8-9434177B7AB0}" type="slidenum">
              <a:rPr lang="el-GR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17</a:t>
            </a:fld>
            <a:endParaRPr lang="el-G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719404" y="332657"/>
            <a:ext cx="975048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Application of the Mathematical Model on simulated Data</a:t>
            </a:r>
            <a:endParaRPr lang="el-G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11 - Εικόνα" descr="kentavro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61173" y="44624"/>
            <a:ext cx="1487488" cy="111561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11" name="10 - Ορθογώνιο"/>
          <p:cNvSpPr/>
          <p:nvPr/>
        </p:nvSpPr>
        <p:spPr>
          <a:xfrm>
            <a:off x="3599723" y="1628801"/>
            <a:ext cx="4320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Results:</a:t>
            </a:r>
            <a:endParaRPr lang="el-GR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2" name="Picture 2" descr="C:\Users\Xpert-pc\Desktop\cplex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9456" y="2852936"/>
            <a:ext cx="9505056" cy="3595238"/>
          </a:xfrm>
          <a:prstGeom prst="rect">
            <a:avLst/>
          </a:prstGeom>
          <a:noFill/>
        </p:spPr>
      </p:pic>
      <p:sp>
        <p:nvSpPr>
          <p:cNvPr id="14" name="13 - TextBox"/>
          <p:cNvSpPr txBox="1"/>
          <p:nvPr/>
        </p:nvSpPr>
        <p:spPr>
          <a:xfrm>
            <a:off x="1199456" y="2060849"/>
            <a:ext cx="9889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Using C++, CPLEX</a:t>
            </a:r>
            <a:r>
              <a:rPr lang="en-US" sz="2000" u="sng" dirty="0" smtClean="0"/>
              <a:t>:</a:t>
            </a:r>
          </a:p>
          <a:p>
            <a:r>
              <a:rPr lang="en-US" sz="2000" dirty="0" smtClean="0"/>
              <a:t>Shortest path to go from </a:t>
            </a:r>
            <a:r>
              <a:rPr lang="en-US" sz="2000" dirty="0" err="1" smtClean="0"/>
              <a:t>Trikala</a:t>
            </a:r>
            <a:r>
              <a:rPr lang="en-US" sz="2000" dirty="0" smtClean="0"/>
              <a:t> to </a:t>
            </a:r>
            <a:r>
              <a:rPr lang="en-US" sz="2000" dirty="0" err="1" smtClean="0"/>
              <a:t>Ligaria</a:t>
            </a:r>
            <a:r>
              <a:rPr lang="en-US" sz="2000" dirty="0" smtClean="0"/>
              <a:t>  is by using bus 2 (14Km)  </a:t>
            </a:r>
            <a:endParaRPr lang="el-GR" sz="2000" dirty="0"/>
          </a:p>
        </p:txBody>
      </p:sp>
      <p:sp>
        <p:nvSpPr>
          <p:cNvPr id="10" name="Footer Placeholder 6"/>
          <p:cNvSpPr txBox="1">
            <a:spLocks/>
          </p:cNvSpPr>
          <p:nvPr/>
        </p:nvSpPr>
        <p:spPr>
          <a:xfrm>
            <a:off x="1871531" y="6356351"/>
            <a:ext cx="793922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MATSIGKOS-TATALOPOULOS   20/4/2015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</p:spPr>
        <p:txBody>
          <a:bodyPr/>
          <a:lstStyle/>
          <a:p>
            <a:pPr>
              <a:defRPr/>
            </a:pPr>
            <a:fld id="{6CF37F76-3442-4866-8FA8-9434177B7AB0}" type="slidenum">
              <a:rPr lang="el-GR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18</a:t>
            </a:fld>
            <a:endParaRPr lang="el-G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719404" y="332657"/>
            <a:ext cx="975048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Application of the Mathematical Model on simulated Data</a:t>
            </a:r>
            <a:endParaRPr lang="el-G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11 - Εικόνα" descr="kentavro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61173" y="44624"/>
            <a:ext cx="1487488" cy="111561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11" name="10 - Ορθογώνιο"/>
          <p:cNvSpPr/>
          <p:nvPr/>
        </p:nvSpPr>
        <p:spPr>
          <a:xfrm>
            <a:off x="3599723" y="1628801"/>
            <a:ext cx="4320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Results:</a:t>
            </a:r>
            <a:endParaRPr lang="el-GR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1199456" y="2060849"/>
            <a:ext cx="9889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Using C++, CPLEX</a:t>
            </a:r>
            <a:r>
              <a:rPr lang="en-US" sz="2000" u="sng" dirty="0" smtClean="0"/>
              <a:t>:</a:t>
            </a:r>
          </a:p>
          <a:p>
            <a:r>
              <a:rPr lang="en-US" sz="2000" dirty="0" smtClean="0"/>
              <a:t>No connection between two same points:  </a:t>
            </a:r>
            <a:endParaRPr lang="el-GR" sz="2000" dirty="0"/>
          </a:p>
        </p:txBody>
      </p:sp>
      <p:pic>
        <p:nvPicPr>
          <p:cNvPr id="52226" name="Picture 2" descr="C:\Users\Xpert-pc\Desktop\cplex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9456" y="2830786"/>
            <a:ext cx="9601067" cy="3838575"/>
          </a:xfrm>
          <a:prstGeom prst="rect">
            <a:avLst/>
          </a:prstGeom>
          <a:noFill/>
        </p:spPr>
      </p:pic>
      <p:sp>
        <p:nvSpPr>
          <p:cNvPr id="10" name="Footer Placeholder 6"/>
          <p:cNvSpPr txBox="1">
            <a:spLocks/>
          </p:cNvSpPr>
          <p:nvPr/>
        </p:nvSpPr>
        <p:spPr>
          <a:xfrm>
            <a:off x="1871531" y="6356351"/>
            <a:ext cx="793922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MATSIGKOS-TATALOPOULOS   20/4/2015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</p:spPr>
        <p:txBody>
          <a:bodyPr/>
          <a:lstStyle/>
          <a:p>
            <a:pPr>
              <a:defRPr/>
            </a:pPr>
            <a:fld id="{6CF37F76-3442-4866-8FA8-9434177B7AB0}" type="slidenum">
              <a:rPr lang="el-GR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19</a:t>
            </a:fld>
            <a:endParaRPr lang="el-G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002351" y="476673"/>
            <a:ext cx="74422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PRESENTATION STRUCTURE</a:t>
            </a:r>
            <a:endParaRPr lang="el-GR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11 - Εικόνα" descr="kentavro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61173" y="44624"/>
            <a:ext cx="1487488" cy="111561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graphicFrame>
        <p:nvGraphicFramePr>
          <p:cNvPr id="4" name="Diagram 3"/>
          <p:cNvGraphicFramePr/>
          <p:nvPr/>
        </p:nvGraphicFramePr>
        <p:xfrm>
          <a:off x="2000221" y="1928802"/>
          <a:ext cx="8128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Footer Placeholder 6"/>
          <p:cNvSpPr txBox="1">
            <a:spLocks/>
          </p:cNvSpPr>
          <p:nvPr/>
        </p:nvSpPr>
        <p:spPr>
          <a:xfrm>
            <a:off x="1871531" y="6356351"/>
            <a:ext cx="793922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MATSIGKOS-TATALOPOULOS   20/4/2015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</p:spPr>
        <p:txBody>
          <a:bodyPr/>
          <a:lstStyle/>
          <a:p>
            <a:pPr>
              <a:defRPr/>
            </a:pPr>
            <a:fld id="{6CF37F76-3442-4866-8FA8-9434177B7AB0}" type="slidenum">
              <a:rPr lang="el-GR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2</a:t>
            </a:fld>
            <a:endParaRPr lang="el-G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Laptop\Desktop\ΣΗΜΕΙ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371" y="1556792"/>
            <a:ext cx="11329259" cy="4952860"/>
          </a:xfrm>
          <a:prstGeom prst="rect">
            <a:avLst/>
          </a:prstGeom>
          <a:noFill/>
        </p:spPr>
      </p:pic>
      <p:pic>
        <p:nvPicPr>
          <p:cNvPr id="40964" name="Picture 4" descr="C:\Users\Laptop\Desktop\bus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371" y="1556792"/>
            <a:ext cx="11329259" cy="4929952"/>
          </a:xfrm>
          <a:prstGeom prst="rect">
            <a:avLst/>
          </a:prstGeom>
          <a:noFill/>
        </p:spPr>
      </p:pic>
      <p:pic>
        <p:nvPicPr>
          <p:cNvPr id="40965" name="Picture 5" descr="C:\Users\Laptop\Desktop\bus 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1372" y="1556792"/>
            <a:ext cx="11272641" cy="4968552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719404" y="332657"/>
            <a:ext cx="975048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Application of the Mathematical Model on simulated Data</a:t>
            </a:r>
            <a:endParaRPr lang="el-G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11 - Εικόνα" descr="kentavro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561173" y="44624"/>
            <a:ext cx="1487488" cy="111561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11" name="10 - Ορθογώνιο"/>
          <p:cNvSpPr/>
          <p:nvPr/>
        </p:nvSpPr>
        <p:spPr>
          <a:xfrm>
            <a:off x="7344139" y="1628801"/>
            <a:ext cx="4320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u="sng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Aproach</a:t>
            </a:r>
            <a:endParaRPr lang="el-GR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190667" y="5877272"/>
            <a:ext cx="1166597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hlinkClick r:id="rId7" action="ppaction://hlinkfile"/>
              </a:rPr>
              <a:t>..\..\..\..\..\..\Drop box\</a:t>
            </a:r>
            <a:r>
              <a:rPr lang="en-US" dirty="0" err="1" smtClean="0">
                <a:solidFill>
                  <a:schemeClr val="bg1"/>
                </a:solidFill>
                <a:hlinkClick r:id="rId7" action="ppaction://hlinkfile"/>
              </a:rPr>
              <a:t>Matsigkos</a:t>
            </a:r>
            <a:r>
              <a:rPr lang="en-US" dirty="0" smtClean="0">
                <a:solidFill>
                  <a:schemeClr val="bg1"/>
                </a:solidFill>
                <a:hlinkClick r:id="rId7" action="ppaction://hlinkfile"/>
              </a:rPr>
              <a:t> Ch-</a:t>
            </a:r>
            <a:r>
              <a:rPr lang="en-US" dirty="0" err="1" smtClean="0">
                <a:solidFill>
                  <a:schemeClr val="bg1"/>
                </a:solidFill>
                <a:hlinkClick r:id="rId7" action="ppaction://hlinkfile"/>
              </a:rPr>
              <a:t>Tatalopoulos</a:t>
            </a:r>
            <a:r>
              <a:rPr lang="en-US" dirty="0" smtClean="0">
                <a:solidFill>
                  <a:schemeClr val="bg1"/>
                </a:solidFill>
                <a:hlinkClick r:id="rId7" action="ppaction://hlinkfile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hlinkClick r:id="rId7" action="ppaction://hlinkfile"/>
              </a:rPr>
              <a:t>Laz</a:t>
            </a:r>
            <a:r>
              <a:rPr lang="en-US" dirty="0" smtClean="0">
                <a:solidFill>
                  <a:schemeClr val="bg1"/>
                </a:solidFill>
                <a:hlinkClick r:id="rId7" action="ppaction://hlinkfile"/>
              </a:rPr>
              <a:t>\Coding\Route Planning v.4.xlsx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7536160" y="2132856"/>
            <a:ext cx="384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l-GR" dirty="0"/>
          </a:p>
        </p:txBody>
      </p:sp>
      <p:sp>
        <p:nvSpPr>
          <p:cNvPr id="14" name="13 - TextBox"/>
          <p:cNvSpPr txBox="1"/>
          <p:nvPr/>
        </p:nvSpPr>
        <p:spPr>
          <a:xfrm>
            <a:off x="6768075" y="3068960"/>
            <a:ext cx="384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l-GR" dirty="0"/>
          </a:p>
        </p:txBody>
      </p:sp>
      <p:sp>
        <p:nvSpPr>
          <p:cNvPr id="15" name="14 - TextBox"/>
          <p:cNvSpPr txBox="1"/>
          <p:nvPr/>
        </p:nvSpPr>
        <p:spPr>
          <a:xfrm>
            <a:off x="8016213" y="3356992"/>
            <a:ext cx="384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l-GR" dirty="0"/>
          </a:p>
        </p:txBody>
      </p:sp>
      <p:sp>
        <p:nvSpPr>
          <p:cNvPr id="16" name="15 - TextBox"/>
          <p:cNvSpPr txBox="1"/>
          <p:nvPr/>
        </p:nvSpPr>
        <p:spPr>
          <a:xfrm>
            <a:off x="8496267" y="4581128"/>
            <a:ext cx="384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l-GR" dirty="0"/>
          </a:p>
        </p:txBody>
      </p:sp>
      <p:sp>
        <p:nvSpPr>
          <p:cNvPr id="17" name="16 - TextBox"/>
          <p:cNvSpPr txBox="1"/>
          <p:nvPr/>
        </p:nvSpPr>
        <p:spPr>
          <a:xfrm>
            <a:off x="6288021" y="3573016"/>
            <a:ext cx="384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l-GR" dirty="0"/>
          </a:p>
        </p:txBody>
      </p:sp>
      <p:sp>
        <p:nvSpPr>
          <p:cNvPr id="18" name="17 - TextBox"/>
          <p:cNvSpPr txBox="1"/>
          <p:nvPr/>
        </p:nvSpPr>
        <p:spPr>
          <a:xfrm>
            <a:off x="5711957" y="3933056"/>
            <a:ext cx="384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l-GR" dirty="0"/>
          </a:p>
        </p:txBody>
      </p:sp>
      <p:sp>
        <p:nvSpPr>
          <p:cNvPr id="19" name="18 - TextBox"/>
          <p:cNvSpPr txBox="1"/>
          <p:nvPr/>
        </p:nvSpPr>
        <p:spPr>
          <a:xfrm>
            <a:off x="4463819" y="4221088"/>
            <a:ext cx="384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l-GR" dirty="0"/>
          </a:p>
        </p:txBody>
      </p:sp>
      <p:sp>
        <p:nvSpPr>
          <p:cNvPr id="20" name="19 - TextBox"/>
          <p:cNvSpPr txBox="1"/>
          <p:nvPr/>
        </p:nvSpPr>
        <p:spPr>
          <a:xfrm>
            <a:off x="4079776" y="4509120"/>
            <a:ext cx="384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</a:t>
            </a:r>
            <a:endParaRPr lang="el-GR" dirty="0"/>
          </a:p>
        </p:txBody>
      </p:sp>
      <p:sp>
        <p:nvSpPr>
          <p:cNvPr id="21" name="20 - TextBox"/>
          <p:cNvSpPr txBox="1"/>
          <p:nvPr/>
        </p:nvSpPr>
        <p:spPr>
          <a:xfrm>
            <a:off x="8688288" y="3429000"/>
            <a:ext cx="1344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Bus 1</a:t>
            </a:r>
            <a:endParaRPr lang="el-GR" dirty="0"/>
          </a:p>
        </p:txBody>
      </p:sp>
      <p:cxnSp>
        <p:nvCxnSpPr>
          <p:cNvPr id="23" name="22 - Ευθύγραμμο βέλος σύνδεσης"/>
          <p:cNvCxnSpPr/>
          <p:nvPr/>
        </p:nvCxnSpPr>
        <p:spPr>
          <a:xfrm flipH="1">
            <a:off x="8496267" y="3861048"/>
            <a:ext cx="672075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- TextBox"/>
          <p:cNvSpPr txBox="1"/>
          <p:nvPr/>
        </p:nvSpPr>
        <p:spPr>
          <a:xfrm>
            <a:off x="4079776" y="3356992"/>
            <a:ext cx="1344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Bus 2</a:t>
            </a:r>
            <a:endParaRPr lang="el-GR" dirty="0"/>
          </a:p>
        </p:txBody>
      </p:sp>
      <p:cxnSp>
        <p:nvCxnSpPr>
          <p:cNvPr id="25" name="24 - Ευθύγραμμο βέλος σύνδεσης"/>
          <p:cNvCxnSpPr>
            <a:endCxn id="18" idx="0"/>
          </p:cNvCxnSpPr>
          <p:nvPr/>
        </p:nvCxnSpPr>
        <p:spPr>
          <a:xfrm>
            <a:off x="4751851" y="3717032"/>
            <a:ext cx="115212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ooter Placeholder 6"/>
          <p:cNvSpPr txBox="1">
            <a:spLocks/>
          </p:cNvSpPr>
          <p:nvPr/>
        </p:nvSpPr>
        <p:spPr>
          <a:xfrm>
            <a:off x="1871531" y="6356351"/>
            <a:ext cx="793922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MATSIGKOS-TATALOPOULOS   20/4/2015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</p:spPr>
        <p:txBody>
          <a:bodyPr/>
          <a:lstStyle/>
          <a:p>
            <a:pPr>
              <a:defRPr/>
            </a:pPr>
            <a:fld id="{6CF37F76-3442-4866-8FA8-9434177B7AB0}" type="slidenum">
              <a:rPr lang="el-GR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20</a:t>
            </a:fld>
            <a:endParaRPr lang="el-G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1" grpId="1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527382" y="404664"/>
            <a:ext cx="104775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BIBLIOGRAPHY</a:t>
            </a:r>
            <a:endParaRPr 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11 - Εικόνα" descr="kentavro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61173" y="44624"/>
            <a:ext cx="1487488" cy="111561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527381" y="1988841"/>
            <a:ext cx="10972800" cy="4101405"/>
          </a:xfrm>
        </p:spPr>
        <p:txBody>
          <a:bodyPr/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Crainic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T.G. (2002) “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 Survey of Optimization Models for Long-Haul</a:t>
            </a:r>
          </a:p>
          <a:p>
            <a:pPr>
              <a:buNone/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    Freight Transportation”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R.W. Hall (Ed. 2),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Kluwer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Faiz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S. &amp;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Krichen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S. (2013) “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Geographical Information Systems and Spatial Optimization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” CRC Press (Ed. 1) Boca Raton.</a:t>
            </a:r>
          </a:p>
        </p:txBody>
      </p:sp>
      <p:sp>
        <p:nvSpPr>
          <p:cNvPr id="9" name="Footer Placeholder 6"/>
          <p:cNvSpPr txBox="1">
            <a:spLocks/>
          </p:cNvSpPr>
          <p:nvPr/>
        </p:nvSpPr>
        <p:spPr>
          <a:xfrm>
            <a:off x="1871531" y="6356351"/>
            <a:ext cx="793922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MATSIGKOS-TATALOPOULOS   20/4/2015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</p:spPr>
        <p:txBody>
          <a:bodyPr/>
          <a:lstStyle/>
          <a:p>
            <a:pPr>
              <a:defRPr/>
            </a:pPr>
            <a:fld id="{6CF37F76-3442-4866-8FA8-9434177B7AB0}" type="slidenum">
              <a:rPr lang="el-GR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21</a:t>
            </a:fld>
            <a:endParaRPr lang="el-G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en.hdyo.org/assets/ask-question-1-ff9bc6fa5eaa0d7667ae7a5a4c61330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5627" y="2204865"/>
            <a:ext cx="6667491" cy="3780285"/>
          </a:xfrm>
          <a:prstGeom prst="rect">
            <a:avLst/>
          </a:prstGeom>
          <a:noFill/>
        </p:spPr>
      </p:pic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1679509" y="4149080"/>
            <a:ext cx="4416491" cy="1296144"/>
          </a:xfrm>
        </p:spPr>
        <p:txBody>
          <a:bodyPr/>
          <a:lstStyle/>
          <a:p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Questions</a:t>
            </a:r>
            <a:endParaRPr lang="el-GR" sz="5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194" name="AutoShape 2" descr="data:image/jpeg;base64,/9j/4AAQSkZJRgABAQAAAQABAAD/2wCEAAkGBw8PDw8ODhAODQ8ODQ0ODQwODw8MDg0PFBQWGBQVFBQYHCggGBomHBUUIzEhJS0rLi4uFx8zODQtOSgtLysBCgoKDg0OGxAQGiwkICYvLCwvLCwsLCwsNywsLiwsLCwvLCwsLCwvLC8sLCwsLC0sLCwsLCwsLCwvLCwsLCwsLP/AABEIAMMBAgMBEQACEQEDEQH/xAAcAAACAgMBAQAAAAAAAAAAAAAAAQIDBAUGBwj/xABEEAACAgEBBAYGBgYIBwAAAAAAAQIDEQQFEiExBhNBUWGBByIycZGhFEJScrHBI2KSorLRJDM0ZILh8PEVFlNjpMLj/8QAGwEBAAIDAQEAAAAAAAAAAAAAAAMEAQIFBgf/xAA3EQEAAgECAwQIBAUFAQAAAAAAAQIDBBESITEFMkFREyJhcZGhsdEGgeHwIzNCwfEUFmJjohX/2gAMAwEAAhEDEQA/APcQAAAAAAAAAAAAAAAAAAAAAAAAAAAAAAAAAAAAAAAAAAAAAAAAAAAAAAAAAAAAAAAAAAAAAAAAAAAAAAAAAAAAAAAAAAAAAAAAAAAAAAAAAAAAAAAAAAAAAAAjvoA30BIAAAAAAAAAAAAAAAAAAAAAAAEAAAAAAAAAAADAxNfqdzEU8N8X37oGp1vSGmlevJL3sCzZ2rlauseVGXsQfDh347MgbBWAPrAEr8cvgBl1zUllf7ASAAAAAAAAAAEAAAAAAAGu1+3tHp+F+q09T+zO2EZ/s5yazesdZT49Lmydykz+UtDq/SVsmvKV8rWuyqm1/BtJP4kU6nHHivU7F1lv6dvfMNTd6XtCvYo1c/vKqCf77NJ1dPKVqv4e1Hjavz+zDs9Mdf1NFOX3r4w/CDNf9ZHklj8OX8ckfD9VK9Mv9w/8v/5GP9Z/x+bf/bn/AG/+f1X1emOp+3orI/dujP8AGKMxrI8mlvw7fwyR8Gw03pb2fJpTq1dX6zhXOK+Es/I2jV09qC/4f1MdJrP5z9m+2d052XqOENXVF8t27e07z3LfST8iWubHbpKjl7M1WLvUn8uf0dBGSaTTTT4pp5TXvJVCY26pAAA2Bxm2ttQzOUZJ9i9y4IDlNjU/S9Q77OMK3iCfFN94HfU2JLAF6uAHcBCVwGRsvUeu4faWV71/l+AG1AAAAAAEAAAAAAVajUQri7LJwrhFZlZOShCK723wRiZiOratbWnhrG8+xx22fSds3T5jXKesmuGKI/o0/GcsJrxWSC+ppXpzdbT9iarLztHDHt6/D77OJ2r6WtdZlaeqnSxa4SaeotXnLEf3SvbV2npydjD+H8Ff5kzb5R9/m5LafSTXarP0jVX2KSw699xrf+COI/IgtkvbrLq4dFp8PcpEflz+PVqm0aLEzEIuxGdpaTlrCPXIzwy19PUdchwseng1ahwy2jNVJTTNdm8XiTDYAbTYnSLWaKSlpb7K1nLqzvVS98Hwfv5m9MlqdJVdRo8OojbJWJ9vj8Xs/QPp1XtJOm2Kp1cI7zgm+ruiucq88Vjti/nxx0MOeMnKeryPaXZdtLPFXnWfjHv+7sck7ktbt/VblMkudnqr3fW/l5gefbJ2bHWa6FNjfVJTstim05xj9XPZlteWQNjooqudqSUf093qpYUfXfBLsQGzhqALFqAH9IAhLUAX7HtzqK19/P7LA6gAAAABgIBZAMgRnNJNtpJJtybwklzbYIjflDzfpX6VKqnKnZ8Y6iabT1M89RF9u4uDn7+C95UyaqI5Veh0XYV7+tnnaPLx/T6+55Ztfbeq1kt/VX2XvOUpPEI/dgvVj5IpWva3WXpsGlw4I2x1iP359WAap0ZTSMxG7S14qoncbxVWvnlU7DbhV5yyi5m2yObo7w2Y4xvDZjjNSGzaLpxmYmElcjKqllENo2X8VuKEzCUAZWy9oT0t9Wpr9uiyNi443sPjF+DWU/Bm1LcNomEGpxVy4rUt4w+m6b1OMZx4xlFSi+9NZR2HzmY2naXOdJ782bn2YL4vi/yDDSdFb66tfvWzjWnp7Ixc3upycoYWfJgW7erdGqtXKNr66D71PjL97eAohqgLFqQH9KAhLVAb7ofS5SsvfspdXDxbw5Py4LzYHUgAAAAAEcgGQI5A8S9JPTaWrslpNNNrSVvdnKD/ALVNc232wT5Lk+fdjnajNxTwx0ey7I7MjDWMuSPXn5R9/P4ebgys7gATBLDtnxJqw5uW/NS5G+ytNkWzOzSbFkMbjJljcZBuMmGd0kw2izYVRwkitad5dnFXhrEJmEgAjY+BmOqPJO1X0T0Q1O9s/QtvL+haVNvm2q4r8jr07sPnmqjbNf3z9WL0q081jUQTlFR3bkuLilylju48e7CNkDkNRKFiysZfaBju2/djXvOUINuEZetuZ5qL7E+5cOACjrWuEsxfiBctcu8BvXLvA3GxNi36tqTUqaObuksOS/7afP38vwA9E0unhVCNda3YQWIr/XNgWgADAAACtsCLkBzfpB2pLTbM1VkHicoKmDTw07JKDafek5PyIs1uGkyvdnYoy6mlZ6b7/Dm+ezlPoBgJsMTMQi7EZ4Wk5Yhh6nvXmTU8nO1O2/FDHbJFOZLIa7rKNPZY8VwnY+6EZTfyMxEz0aWyVr3p2bSrovrpcVp5L70oQ+TZv6O3krzrcMf1L/8Ak3Xf9OPu6yH8zPorNf8A6GHz+THv6Na6Cblp5tL7DjY/hFtmJx28kldbhn+pr6aZKzdknFx9qMk0170yHJyh0NJEZLxt06tgVncAAGFd3I2r1RZu6936HXY0GiX900/8COtTuw+far+df3z9XR1WmyBrtodG9Le3JRdNj49ZTiOX4x9l/DPiBoNXsWemajNxsjLPV2RTjnHNOPY+PiBjPZsZc0n71kDHnsGD5LHucl+YCq2G001ww8p8crzA7PY+0r4JRubtjy3n/WLz7fMDo4TTSa4p8UwJAMAAAAChyArlMDhfS9N/8Mljs1FDfuy/zwQ6juOn2TO2pj3S8R6053C9l6baEXaZ4Wls0oOZtsinJKDkZ2RzdGTyZhpad42bHYXRy/WetFdXVnDunyffur634eJPXHNnJz6umLl1nyd3snoRpasOcXfL7VvGPlDl8ck8Y6w5WTW5b9J29zp9Ps+MUoxiopcoxSil5IkVZnfnLJjpF3Bg3pUBTZpkB5/6QpKNtEOGVXOb78N4X8LKer8Iek7Ajbjt7o/fxcwUXqdyAAE1kyxMRMbS9J6H9MNOqqdNc/o8qq66ozk/0U1GKSbl9V8O3h4l/FqKzERPJ5HtDsfNW9smP1omZnbx+Hj+Xweh6a1NJppprKaeU14MtODMbcpZtcgMDpD/AFcJPkrEn4ZT/wAgNVHAD4AVXatQ5gZGi1qkB0OyL85h4b0fz/IDZgMAAAGBhykBRZMDj/SVW7NmapLnFV2L3Qsi38skeWN6Su9n34dRWf30eDuRQesmxZMtNyyGNyyZY3LIa7vZuj8VLTaeSSW9p6ZYXBLMFwRfr3YeSzxtktHtn6t7TUbImXCoC1VARlWBjWxA8o9JMv6bHw01a/emUtR3npexp2wz7/7Q5qEyrMPQUyLEzVNE7mYZJsyxM7K5WpG0VQ2zRDa9HOleo0NsJQnKVO8ut07eYThn1sJ8pdzXaT4rTSXK1uDHqazvHPwnxfQGntUoxlF5jJKUX3prKZ0Hj5jbkxNsT3t2vmval+C/MDV/R8ey2vmBGdVnY0BotuKaj6z4ZWcZ5doGzurWm1V1C4RhZmvt/RySlHj24TS8gOi2Rb+kg+94+KA6TIAAwGAAYE2BiXSA0226euoupfK2qyv9qLX5mJjeNm+O/BeLeU7vnaSa4Pg1wafBpnOeymd0cmWu4DG5GWNyyGu73Dojp5PR6XeTj/R6lhrD4JF6ndh5bUc8tvfLpaqMGyFfGsCTiBVNAYl6A8h9Jf8Abo+Omr/imU9R3nouyJ/gz7/s5ZMr7OxFlkZmJhNW6UreBrFW9s20KJ2kkVVb5plVKZvEK9siO8Z2R8T2XR9PNLpNBpIetqdRHR6eMqoPChJVpYnN8uXJZZPOetax4y5deyc+bLaZ9Wu885/tH+HQafWSthCyxKM5whKcY53YtxXBZ7ieJ3jm5OSsVvMV6RMresRlocp4XFNeO68Ac30i1EXHCecgdPLRLUzjqLU44qrrisuLaiucvHLflgDN0Fad0IVrhD15vnhLl8XgDosgPIDyAwADAmBiWoDXaqAHhfTbZUtNrLU09y2crqpdjUnlryeV8O8pZa8Nnp9FnjLhjzjlLRVwcmoxTlJ8FGKcm/ckabLM2iI3lvtndDdffh9V1MX9a59X+77XyJIxWlSydoYaeO/udVsz0a1rD1Fs7H9itKqPubeW/kSxgjxUMnal57kbfN1+yei+l0+HVRXBr6+N6f7TyyWKxHSFDJnyZO9aZdDVRg2RL41gS3QE4gUzQGHfEDyT0pVY1VM/tafd/ZnJ/wDsirqI5w73ZFvUtHtcamV3YiUkzDeJRslwM1hpktyUykbxCrax1VOXgu8xa2zbFinJz6Qy664x5c+98WRTaZdHHipj6fF3nRToDLU1LU6uU6aprNNccKyxdknn2Y93a/DhmfFp+KN7ORru2PRW4MUbz4z4Orla6pdW+z2WuTReeYmd53TqtsskoVe37Sb5Rx2sMOj0VVyWb3XJ/qZx8wFfsrTTnG2dUXOLypcuPe1yYFWo10ZXQ0sbKoWWZ3IznGLaXPdjnMn4IxvHRvFLTWbRE7R1lvtDpI0x3Y8W+M5v2pvvf8jLRlJgSTAeQHkBgYkogVTqAonpcgarbHRnS6uChqK+sipb0eMouL8GmmYtWLdUmLNfFO9J2V6Po5p9OsUVV1Lt3IqLfvfaIiI6MXyXvO9pmWZHQpdhloujpQLY0AWqsB7gCcQISiBTOIGLdADjOn3R6WroTqWbqW5Vrlvp+1HzwseKI8tOKF3Q6mMOTn0nq8flFptNNNNpprDTXNNFJ6eJiY3gGGyFr5Gaos08oUMkVZndmR4LHcQzzdGvqxtDuvRr0UWsm9VqY501MsQrlyvtXY++K4Z7+XeTYcXFzlzO0tfOKPR0n1p+Ufd6ntLVKKLrzTh9t6zLzniuKYGV0X1MnBal+xZLdg/tKLa3l4N5+AZmJidpdfHXxxltBhrdr9IaqarLG8qEXJpfJefIxado3lvixzkvFK9ZeI7S2pbqLpaicnvylvRabW5h+qo92DnWtNp3l7LDhpixxjrHL6voboZtSWr2fpNRN7051Ysk+DlZBuE5ebi35l/HbirEvJavFGLNakdN/wBW8TN1dJMCSYEkwACDiAnECLgBFwAi6wF1YBuAPcAN0BboEWgISiBTOIGPZADEuqA4npb0Mr1WbqsU6jHGX1Lfv47f1l8yLJii3OOq/pNfbD6tudf30eX7R2ddppuu+Eq5LlnlJd8Xya9xUtWaztL0GLNTLXipO7BufLzM1YzT0RoqlJ+rGUlH1pNJtRS7X3I2norVtHHG/mvInR3e29ENbGvQaWEEklRBvH2pcZP9psv4+7DyOrmZz3385a7pFtxVKU7G1FduG+fLkbTO3NDSk3nhr1ee6ratmvur01WYRuthXl8ZS3mlxS5LjyILZJtPDDq4dJXDWcl+cxze1y2ZCNEKYrEIQjCMe6MVhfgWHJmZmd5aeejjDnlpfabl+IYeb9LtvfSJ9TS/0Fb5rlbJdvuXZ8e4p5snFyjo9J2do/RR6S/en5R93N5IHT3fQPoxg4bJ0afNxun5Susa+TRfxR6kPKdoTvqbbez6Q6yMiRTTTAmmBJMB5AeAFgBYAMALACwAsAGAFgBNARaAg0BXKIFM4AY9lYGLbSBq9p7Ir1EHXdXGyD7JLk+9Pmn4oxMRMbS3x5LY7cVJ2lxl3oyq63f62fU8+pwt/Pdv93lnxIowxEr1+0slq7bRv5/ou2/savTaDURqhGuKr5RXPiuLfNvxZteNqTsi0t7W1FZtPi8vyUnqN3onQbW7+l3M8aZyh/hfrL8WvIuYZ3q832nj4c2/n/g+l6zprvuN/Dib37squnnbLX3uO6F2KG0NLKXJW/PDS+eCtTvQ7mrj+BZ7utbGUS2864L0j7ZdVUaK8qWo3t6XdWsZS8Xn4ZIc19o2h0+zNPGTJx26R9XmRTejAY3fSvR7S9RpNNQ+dWnprl2esorefxydGsbREPHZr8eS1vOZbWMjKNZFgTTAmmA8gWgIAwAsALABgBYAWAFgBNARaAi0BBoCEogVSgBVKsCqdYGNZADT7c0cb6bKJZUbIOLlHGV4oxMbxs3x3nHeLR4PIdvdFdRpMyx11K49bBPMV+vHs9/FFS+KavQafX48vKeU+X2dN0G2BqaaZ6i2LrjfudXW01Nxjn1muxceBNhrMRvLndpZ6ZLRWvhu2W39E7KbIds65xXvaJZjeHPpbhtFvJ5XTKVU4yXqzrmms9kov+aKXSXqYiL028Jh6/s3XqyELIv1ZxjJeGVyLsTvG7y16TS01nwaH0mafNOmu+zZZW/8aTX8DINRHKJdXsi+17V9m/w/y8+Krut50P2RPVauhbjdMLq5Xza9SMItNpvveMY8STHSbSp6zUVxY5585jk+gq5l55dkQkBdFgWJgTTAeQMgBAACAAEAAIBALAEWgE0BFoCDQEWgKpRApnEDFuQGE6d+SjnGeb7gLLdlqPrR9bxfFgY/WNcH8GBrtrShu8kgPIOllUYaqTjw34Rm/fxT/AqZo9Z3+zckzi2nwnZ1/Qmmz6HByTUd+zq/GGefx3ibDvwud2jw+nnb2b+91Gr2PHW6aemsbjvYcZpZcJJ5TX+uTZvavFGytgzWxXi9XG6T0eShfKOpsUqotOHV5jK5eP2V2dr/ABIYwc+bqZe1d6epHP2+H3d7s3RQpjGFUI1wjyjFYSJ4iI5Q5F72vPFad5bvTSZlqzq5AZEGBbECaAkBkgACAAABAACAQCAWAE0BFoCLQEWgK5ICqcQMa2sDVXWbliT4ZzgDNq1WAMHaOojxYHI7R1crJOMPN9iA5HbnRi22Ttqm5zlhOubx7lB9nufxIcmOZ5w6Ok1lcccNo5ecf3eobI0ipprpik1XCMF5LBLEbRsoWtNrTafFtqN1diRlqwtoxzYvuoCdMAM6qIGXWgMiAFsQLEBIDKAQAAAIAAQAAgEAgEAmBFoCLQEGgIOIFUoAa7aWzlbHD4Psa5pgaG2jV1cEo2x7G/VkBhXafUW8JJQXalxfxAlXs3dXIAo06VsM8t7IHWUKvC4AXbtfcBrtoQjvxx3NATpgBmVwAvhEC6KAtigJoCQGUAAIAAAEAAIAAQCAQCATQEWgItARaAg0BCUAKLKcgY89Mu4CizSgavW6KS9aC4xeUu8CFO1Yr1Zt1y7Yz9X/AHAyXtGCWd6PxQC003bLeXGK4J94G2prAyoQAtjECaQFiQEkgJAZIAAgAAAAEAAIAAQCAQCYCwBFoBNARaAi4gRcQIOAEHUBXKgCi7Ztc/ajGXvQGPDYFCeVXH4AbCrSRisJJAWqoCagBNRAkkBJICSQDwBkAAAAgAAAAEAAIAAQCAQCwAsALACwAsALAC3QFugLdANwBqID3QDdAe6A8APADwBJIBgXAAAAAIAAAEAAACAAEAgABYAWAFgAwAsAGAFgAwAYAMAGAHgAwA8APABgB4AYFoAAAAAAgAAAQAAAIAAQAAgEAAIAAQAAAAAAAMAAAGAwABgf/9k="/>
          <p:cNvSpPr>
            <a:spLocks noChangeAspect="1" noChangeArrowheads="1"/>
          </p:cNvSpPr>
          <p:nvPr/>
        </p:nvSpPr>
        <p:spPr bwMode="auto">
          <a:xfrm>
            <a:off x="207434" y="-1881188"/>
            <a:ext cx="6921500" cy="3924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5" name="11 - Εικόνα" descr="kentavro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61173" y="44624"/>
            <a:ext cx="1487488" cy="111561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9" name="Footer Placeholder 6"/>
          <p:cNvSpPr txBox="1">
            <a:spLocks/>
          </p:cNvSpPr>
          <p:nvPr/>
        </p:nvSpPr>
        <p:spPr>
          <a:xfrm>
            <a:off x="1871531" y="6356351"/>
            <a:ext cx="793922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MATSIGKOS-TATALOPOULOS   20/4/2015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</p:spPr>
        <p:txBody>
          <a:bodyPr/>
          <a:lstStyle/>
          <a:p>
            <a:pPr>
              <a:defRPr/>
            </a:pPr>
            <a:fld id="{6CF37F76-3442-4866-8FA8-9434177B7AB0}" type="slidenum">
              <a:rPr lang="el-GR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22</a:t>
            </a:fld>
            <a:endParaRPr lang="el-G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002351" y="476673"/>
            <a:ext cx="74422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PRESENTATION STRUCTURE</a:t>
            </a:r>
            <a:endParaRPr lang="el-GR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11 - Εικόνα" descr="kentavro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61173" y="44624"/>
            <a:ext cx="1487488" cy="111561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graphicFrame>
        <p:nvGraphicFramePr>
          <p:cNvPr id="4" name="Diagram 3"/>
          <p:cNvGraphicFramePr/>
          <p:nvPr/>
        </p:nvGraphicFramePr>
        <p:xfrm>
          <a:off x="2000221" y="1928802"/>
          <a:ext cx="8128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Footer Placeholder 6"/>
          <p:cNvSpPr txBox="1">
            <a:spLocks/>
          </p:cNvSpPr>
          <p:nvPr/>
        </p:nvSpPr>
        <p:spPr>
          <a:xfrm>
            <a:off x="1871531" y="6356351"/>
            <a:ext cx="793922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MATSIGKOS-TATALOPOULOS   20/4/2015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</p:spPr>
        <p:txBody>
          <a:bodyPr/>
          <a:lstStyle/>
          <a:p>
            <a:pPr>
              <a:defRPr/>
            </a:pPr>
            <a:fld id="{6CF37F76-3442-4866-8FA8-9434177B7AB0}" type="slidenum">
              <a:rPr lang="el-GR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3</a:t>
            </a:fld>
            <a:endParaRPr lang="el-G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7435" y="620688"/>
            <a:ext cx="835292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u="sng" dirty="0" smtClean="0"/>
              <a:t>The process of decision making:</a:t>
            </a:r>
            <a:endParaRPr lang="en-US" sz="2400" u="sng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None/>
            </a:pP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AutoShape 2" descr="Αποτέλεσμα εικόνας για αστικο κτελ τρικαλων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onstantia" pitchFamily="18" charset="0"/>
            </a:endParaRPr>
          </a:p>
        </p:txBody>
      </p:sp>
      <p:sp>
        <p:nvSpPr>
          <p:cNvPr id="16387" name="AutoShape 4" descr="Αποτέλεσμα εικόνας για αστικο κτελ τρικαλων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onstantia" pitchFamily="18" charset="0"/>
            </a:endParaRPr>
          </a:p>
        </p:txBody>
      </p:sp>
      <p:sp>
        <p:nvSpPr>
          <p:cNvPr id="16388" name="AutoShape 6" descr="Αποτέλεσμα εικόνας για αστικο κτελ τρικαλων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onstantia" pitchFamily="18" charset="0"/>
            </a:endParaRPr>
          </a:p>
        </p:txBody>
      </p:sp>
      <p:pic>
        <p:nvPicPr>
          <p:cNvPr id="7" name="11 - Εικόνα" descr="kentavro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61173" y="44624"/>
            <a:ext cx="1487488" cy="111561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1026" name="Picture 2" descr="C:\Users\Xpert-pc\Desktop\Sami Faiz, Saoussen Krichen-Geographical Information Systems and Spatial Optimization-CRC Press (2012)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403" y="1844824"/>
            <a:ext cx="10657184" cy="4865399"/>
          </a:xfrm>
          <a:prstGeom prst="rect">
            <a:avLst/>
          </a:prstGeom>
          <a:noFill/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490855" y="476672"/>
            <a:ext cx="64652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DESCRIPTION</a:t>
            </a:r>
            <a:endParaRPr lang="el-GR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ooter Placeholder 6"/>
          <p:cNvSpPr txBox="1">
            <a:spLocks/>
          </p:cNvSpPr>
          <p:nvPr/>
        </p:nvSpPr>
        <p:spPr>
          <a:xfrm>
            <a:off x="1871531" y="6356351"/>
            <a:ext cx="793922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MATSIGKOS-TATALOPOULOS   20/4/2015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</p:spPr>
        <p:txBody>
          <a:bodyPr/>
          <a:lstStyle/>
          <a:p>
            <a:pPr>
              <a:defRPr/>
            </a:pPr>
            <a:fld id="{6CF37F76-3442-4866-8FA8-9434177B7AB0}" type="slidenum">
              <a:rPr lang="el-GR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4</a:t>
            </a:fld>
            <a:endParaRPr lang="el-G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2002351" y="476673"/>
            <a:ext cx="74422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PRESENTATION STRUCTURE</a:t>
            </a:r>
            <a:endParaRPr lang="el-GR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11 - Εικόνα" descr="kentavro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61173" y="44624"/>
            <a:ext cx="1487488" cy="111561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graphicFrame>
        <p:nvGraphicFramePr>
          <p:cNvPr id="4" name="Diagram 3"/>
          <p:cNvGraphicFramePr/>
          <p:nvPr/>
        </p:nvGraphicFramePr>
        <p:xfrm>
          <a:off x="2000221" y="1928802"/>
          <a:ext cx="8128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Footer Placeholder 6"/>
          <p:cNvSpPr txBox="1">
            <a:spLocks/>
          </p:cNvSpPr>
          <p:nvPr/>
        </p:nvSpPr>
        <p:spPr>
          <a:xfrm>
            <a:off x="1871531" y="6356351"/>
            <a:ext cx="793922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MATSIGKOS-TATALOPOULOS   20/4/2015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</p:spPr>
        <p:txBody>
          <a:bodyPr/>
          <a:lstStyle/>
          <a:p>
            <a:pPr>
              <a:defRPr/>
            </a:pPr>
            <a:fld id="{6CF37F76-3442-4866-8FA8-9434177B7AB0}" type="slidenum">
              <a:rPr lang="el-GR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5</a:t>
            </a:fld>
            <a:endParaRPr lang="el-G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1 - Εικόνα" descr="kentavro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61173" y="44624"/>
            <a:ext cx="1487488" cy="111561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899087" y="476672"/>
            <a:ext cx="104775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MATHEMATICAL MODEL</a:t>
            </a:r>
            <a:endParaRPr 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1679509" y="1340768"/>
            <a:ext cx="7008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u="sng" dirty="0" smtClean="0"/>
              <a:t>1</a:t>
            </a:r>
            <a:r>
              <a:rPr lang="en-US" sz="2800" i="1" u="sng" baseline="30000" dirty="0" smtClean="0"/>
              <a:t>ST</a:t>
            </a:r>
            <a:r>
              <a:rPr lang="en-US" sz="2800" i="1" u="sng" dirty="0" smtClean="0"/>
              <a:t> APPROACH:</a:t>
            </a:r>
            <a:endParaRPr lang="el-GR" sz="2800" i="1" u="sng" dirty="0"/>
          </a:p>
        </p:txBody>
      </p:sp>
      <p:sp>
        <p:nvSpPr>
          <p:cNvPr id="10" name="9 - Ορθογώνιο"/>
          <p:cNvSpPr/>
          <p:nvPr/>
        </p:nvSpPr>
        <p:spPr>
          <a:xfrm>
            <a:off x="1295467" y="1988841"/>
            <a:ext cx="4320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Input Parameters:</a:t>
            </a:r>
            <a:endParaRPr lang="el-GR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4655840" y="2708921"/>
            <a:ext cx="672074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Cost between two stations (Distance or Time)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End Point</a:t>
            </a:r>
          </a:p>
          <a:p>
            <a:endParaRPr lang="el-GR" dirty="0"/>
          </a:p>
        </p:txBody>
      </p:sp>
      <p:graphicFrame>
        <p:nvGraphicFramePr>
          <p:cNvPr id="12" name="11 - Αντικείμενο"/>
          <p:cNvGraphicFramePr>
            <a:graphicFrameLocks noChangeAspect="1"/>
          </p:cNvGraphicFramePr>
          <p:nvPr/>
        </p:nvGraphicFramePr>
        <p:xfrm>
          <a:off x="1775885" y="2681289"/>
          <a:ext cx="436033" cy="415925"/>
        </p:xfrm>
        <a:graphic>
          <a:graphicData uri="http://schemas.openxmlformats.org/presentationml/2006/ole">
            <p:oleObj spid="_x0000_s1026" name="Equation" r:id="rId5" imgW="152280" imgH="177480" progId="">
              <p:embed/>
            </p:oleObj>
          </a:graphicData>
        </a:graphic>
      </p:graphicFrame>
      <p:graphicFrame>
        <p:nvGraphicFramePr>
          <p:cNvPr id="14" name="13 - Αντικείμενο"/>
          <p:cNvGraphicFramePr>
            <a:graphicFrameLocks noChangeAspect="1"/>
          </p:cNvGraphicFramePr>
          <p:nvPr/>
        </p:nvGraphicFramePr>
        <p:xfrm>
          <a:off x="1775521" y="3356992"/>
          <a:ext cx="685791" cy="360040"/>
        </p:xfrm>
        <a:graphic>
          <a:graphicData uri="http://schemas.openxmlformats.org/presentationml/2006/ole">
            <p:oleObj spid="_x0000_s1027" name="Equation" r:id="rId6" imgW="228600" imgH="177480" progId="">
              <p:embed/>
            </p:oleObj>
          </a:graphicData>
        </a:graphic>
      </p:graphicFrame>
      <p:sp>
        <p:nvSpPr>
          <p:cNvPr id="15" name="14 - TextBox"/>
          <p:cNvSpPr txBox="1"/>
          <p:nvPr/>
        </p:nvSpPr>
        <p:spPr>
          <a:xfrm>
            <a:off x="4655840" y="3356992"/>
            <a:ext cx="6720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Start Point</a:t>
            </a:r>
            <a:endParaRPr lang="el-GR" sz="2000" dirty="0"/>
          </a:p>
        </p:txBody>
      </p:sp>
      <p:graphicFrame>
        <p:nvGraphicFramePr>
          <p:cNvPr id="16" name="15 - Αντικείμενο"/>
          <p:cNvGraphicFramePr>
            <a:graphicFrameLocks noChangeAspect="1"/>
          </p:cNvGraphicFramePr>
          <p:nvPr/>
        </p:nvGraphicFramePr>
        <p:xfrm>
          <a:off x="1678517" y="3973514"/>
          <a:ext cx="685800" cy="350837"/>
        </p:xfrm>
        <a:graphic>
          <a:graphicData uri="http://schemas.openxmlformats.org/presentationml/2006/ole">
            <p:oleObj spid="_x0000_s1028" name="Equation" r:id="rId7" imgW="241200" imgH="164880" progId="">
              <p:embed/>
            </p:oleObj>
          </a:graphicData>
        </a:graphic>
      </p:graphicFrame>
      <p:sp>
        <p:nvSpPr>
          <p:cNvPr id="18" name="17 - Ορθογώνιο"/>
          <p:cNvSpPr/>
          <p:nvPr/>
        </p:nvSpPr>
        <p:spPr>
          <a:xfrm>
            <a:off x="2155388" y="4509121"/>
            <a:ext cx="2855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Subscripts and Sets:</a:t>
            </a:r>
            <a:endParaRPr lang="el-GR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18 - Αντικείμενο"/>
          <p:cNvGraphicFramePr>
            <a:graphicFrameLocks noChangeAspect="1"/>
          </p:cNvGraphicFramePr>
          <p:nvPr/>
        </p:nvGraphicFramePr>
        <p:xfrm>
          <a:off x="1679510" y="5157193"/>
          <a:ext cx="2459567" cy="403225"/>
        </p:xfrm>
        <a:graphic>
          <a:graphicData uri="http://schemas.openxmlformats.org/presentationml/2006/ole">
            <p:oleObj spid="_x0000_s1029" name="Equation" r:id="rId8" imgW="927000" imgH="203040" progId="">
              <p:embed/>
            </p:oleObj>
          </a:graphicData>
        </a:graphic>
      </p:graphicFrame>
      <p:sp>
        <p:nvSpPr>
          <p:cNvPr id="20" name="19 - TextBox"/>
          <p:cNvSpPr txBox="1"/>
          <p:nvPr/>
        </p:nvSpPr>
        <p:spPr>
          <a:xfrm>
            <a:off x="4655840" y="5157192"/>
            <a:ext cx="35523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All the Bus stops</a:t>
            </a:r>
          </a:p>
          <a:p>
            <a:endParaRPr lang="en-US" sz="2000" dirty="0" smtClean="0"/>
          </a:p>
          <a:p>
            <a:r>
              <a:rPr lang="en-US" sz="2000" dirty="0" smtClean="0"/>
              <a:t>Total Buses</a:t>
            </a:r>
            <a:endParaRPr lang="el-GR" sz="2000" dirty="0"/>
          </a:p>
        </p:txBody>
      </p:sp>
      <p:graphicFrame>
        <p:nvGraphicFramePr>
          <p:cNvPr id="21" name="20 - Αντικείμενο"/>
          <p:cNvGraphicFramePr>
            <a:graphicFrameLocks noChangeAspect="1"/>
          </p:cNvGraphicFramePr>
          <p:nvPr/>
        </p:nvGraphicFramePr>
        <p:xfrm>
          <a:off x="1679510" y="5661249"/>
          <a:ext cx="1044668" cy="353839"/>
        </p:xfrm>
        <a:graphic>
          <a:graphicData uri="http://schemas.openxmlformats.org/presentationml/2006/ole">
            <p:oleObj spid="_x0000_s1030" name="Equation" r:id="rId9" imgW="393480" imgH="177480" progId="">
              <p:embed/>
            </p:oleObj>
          </a:graphicData>
        </a:graphic>
      </p:graphicFrame>
      <p:sp>
        <p:nvSpPr>
          <p:cNvPr id="22" name="Footer Placeholder 6"/>
          <p:cNvSpPr txBox="1">
            <a:spLocks/>
          </p:cNvSpPr>
          <p:nvPr/>
        </p:nvSpPr>
        <p:spPr>
          <a:xfrm>
            <a:off x="1871531" y="6356351"/>
            <a:ext cx="793922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MATSIGKOS-TATALOPOULOS   20/4/2015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</p:spPr>
        <p:txBody>
          <a:bodyPr/>
          <a:lstStyle/>
          <a:p>
            <a:pPr>
              <a:defRPr/>
            </a:pPr>
            <a:fld id="{6CF37F76-3442-4866-8FA8-9434177B7AB0}" type="slidenum">
              <a:rPr lang="el-GR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6</a:t>
            </a:fld>
            <a:endParaRPr lang="el-G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899087" y="476672"/>
            <a:ext cx="104775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MATHEMATICAL MODEL</a:t>
            </a:r>
            <a:endParaRPr 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11 - Εικόνα" descr="kentavro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61173" y="44624"/>
            <a:ext cx="1487488" cy="111561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10" name="9 - Ορθογώνιο"/>
          <p:cNvSpPr/>
          <p:nvPr/>
        </p:nvSpPr>
        <p:spPr>
          <a:xfrm>
            <a:off x="1103446" y="1484785"/>
            <a:ext cx="45125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Decision Variable</a:t>
            </a:r>
            <a:r>
              <a:rPr lang="el-GR" sz="24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l-GR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11 - Αντικείμενο"/>
          <p:cNvGraphicFramePr>
            <a:graphicFrameLocks noChangeAspect="1"/>
          </p:cNvGraphicFramePr>
          <p:nvPr/>
        </p:nvGraphicFramePr>
        <p:xfrm>
          <a:off x="1871531" y="3140968"/>
          <a:ext cx="1167288" cy="792088"/>
        </p:xfrm>
        <a:graphic>
          <a:graphicData uri="http://schemas.openxmlformats.org/presentationml/2006/ole">
            <p:oleObj spid="_x0000_s2050" name="Equation" r:id="rId5" imgW="266400" imgH="241200" progId="">
              <p:embed/>
            </p:oleObj>
          </a:graphicData>
        </a:graphic>
      </p:graphicFrame>
      <p:sp>
        <p:nvSpPr>
          <p:cNvPr id="13" name="12 - TextBox"/>
          <p:cNvSpPr txBox="1"/>
          <p:nvPr/>
        </p:nvSpPr>
        <p:spPr>
          <a:xfrm>
            <a:off x="4463819" y="2924944"/>
            <a:ext cx="69127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Binary variable (0-1) which is </a:t>
            </a:r>
            <a:r>
              <a:rPr lang="en-US" sz="2000" b="1" dirty="0" smtClean="0"/>
              <a:t>equal to 1 </a:t>
            </a:r>
          </a:p>
          <a:p>
            <a:r>
              <a:rPr lang="en-US" sz="2000" dirty="0" smtClean="0"/>
              <a:t>if path from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to j using bus k is shortest from path using a bus ≠ than k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Equal to 0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if not</a:t>
            </a:r>
            <a:endParaRPr lang="el-G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ooter Placeholder 6"/>
          <p:cNvSpPr txBox="1">
            <a:spLocks/>
          </p:cNvSpPr>
          <p:nvPr/>
        </p:nvSpPr>
        <p:spPr>
          <a:xfrm>
            <a:off x="1871531" y="6356351"/>
            <a:ext cx="793922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MATSIGKOS-TATALOPOULOS   20/4/2015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</p:spPr>
        <p:txBody>
          <a:bodyPr/>
          <a:lstStyle/>
          <a:p>
            <a:pPr>
              <a:defRPr/>
            </a:pPr>
            <a:fld id="{6CF37F76-3442-4866-8FA8-9434177B7AB0}" type="slidenum">
              <a:rPr lang="el-GR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7</a:t>
            </a:fld>
            <a:endParaRPr lang="el-G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899087" y="476672"/>
            <a:ext cx="104775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MATHEMATICAL MODEL</a:t>
            </a:r>
            <a:endParaRPr 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11 - Εικόνα" descr="kentavro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61173" y="44624"/>
            <a:ext cx="1487488" cy="111561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10" name="9 - Ορθογώνιο"/>
          <p:cNvSpPr/>
          <p:nvPr/>
        </p:nvSpPr>
        <p:spPr>
          <a:xfrm>
            <a:off x="623392" y="1484785"/>
            <a:ext cx="45125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Constraints</a:t>
            </a:r>
            <a:r>
              <a:rPr lang="el-GR" sz="24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l-GR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5423925" y="2924944"/>
            <a:ext cx="5568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1775519" y="2636912"/>
          <a:ext cx="2986997" cy="1008112"/>
        </p:xfrm>
        <a:graphic>
          <a:graphicData uri="http://schemas.openxmlformats.org/presentationml/2006/ole">
            <p:oleObj spid="_x0000_s3074" name="Equation" r:id="rId5" imgW="952200" imgH="431640" progId="">
              <p:embed/>
            </p:oleObj>
          </a:graphicData>
        </a:graphic>
      </p:graphicFrame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1775521" y="4941168"/>
          <a:ext cx="5253567" cy="584200"/>
        </p:xfrm>
        <a:graphic>
          <a:graphicData uri="http://schemas.openxmlformats.org/presentationml/2006/ole">
            <p:oleObj spid="_x0000_s3075" name="Equation" r:id="rId6" imgW="1600200" imgH="241200" progId="">
              <p:embed/>
            </p:oleObj>
          </a:graphicData>
        </a:graphic>
      </p:graphicFrame>
      <p:sp>
        <p:nvSpPr>
          <p:cNvPr id="16" name="15 - TextBox"/>
          <p:cNvSpPr txBox="1"/>
          <p:nvPr/>
        </p:nvSpPr>
        <p:spPr>
          <a:xfrm>
            <a:off x="1679509" y="2204864"/>
            <a:ext cx="7584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1. Only one bus should be chosen for a specific path</a:t>
            </a:r>
            <a:endParaRPr lang="el-GR" sz="2000" dirty="0"/>
          </a:p>
        </p:txBody>
      </p:sp>
      <p:sp>
        <p:nvSpPr>
          <p:cNvPr id="17" name="16 - TextBox"/>
          <p:cNvSpPr txBox="1"/>
          <p:nvPr/>
        </p:nvSpPr>
        <p:spPr>
          <a:xfrm>
            <a:off x="1679509" y="4293096"/>
            <a:ext cx="7584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2. Binary</a:t>
            </a:r>
            <a:endParaRPr lang="el-GR" sz="2000" dirty="0"/>
          </a:p>
        </p:txBody>
      </p:sp>
      <p:sp>
        <p:nvSpPr>
          <p:cNvPr id="18" name="Footer Placeholder 6"/>
          <p:cNvSpPr txBox="1">
            <a:spLocks/>
          </p:cNvSpPr>
          <p:nvPr/>
        </p:nvSpPr>
        <p:spPr>
          <a:xfrm>
            <a:off x="1871531" y="6356351"/>
            <a:ext cx="793922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MATSIGKOS-TATALOPOULOS   20/4/2015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</p:spPr>
        <p:txBody>
          <a:bodyPr/>
          <a:lstStyle/>
          <a:p>
            <a:pPr>
              <a:defRPr/>
            </a:pPr>
            <a:fld id="{6CF37F76-3442-4866-8FA8-9434177B7AB0}" type="slidenum">
              <a:rPr lang="el-GR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8</a:t>
            </a:fld>
            <a:endParaRPr lang="el-G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899087" y="476672"/>
            <a:ext cx="104775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MATHEMATICAL MODEL</a:t>
            </a:r>
            <a:endParaRPr 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11 - Εικόνα" descr="kentavro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61173" y="44624"/>
            <a:ext cx="1487488" cy="111561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10" name="9 - Ορθογώνιο"/>
          <p:cNvSpPr/>
          <p:nvPr/>
        </p:nvSpPr>
        <p:spPr>
          <a:xfrm>
            <a:off x="1199456" y="1484785"/>
            <a:ext cx="45125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Objective Function</a:t>
            </a:r>
            <a:r>
              <a:rPr lang="el-GR" sz="24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l-GR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5423925" y="2924944"/>
            <a:ext cx="5568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1583499" y="3356992"/>
          <a:ext cx="7662333" cy="1452562"/>
        </p:xfrm>
        <a:graphic>
          <a:graphicData uri="http://schemas.openxmlformats.org/presentationml/2006/ole">
            <p:oleObj spid="_x0000_s4098" name="Equation" r:id="rId5" imgW="2070000" imgH="533160" progId="">
              <p:embed/>
            </p:oleObj>
          </a:graphicData>
        </a:graphic>
      </p:graphicFrame>
      <p:sp>
        <p:nvSpPr>
          <p:cNvPr id="14" name="13 - TextBox"/>
          <p:cNvSpPr txBox="1"/>
          <p:nvPr/>
        </p:nvSpPr>
        <p:spPr>
          <a:xfrm>
            <a:off x="1583499" y="2276873"/>
            <a:ext cx="8736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Minimize the cost between station </a:t>
            </a:r>
            <a:r>
              <a:rPr lang="en-US" sz="2000" dirty="0" err="1" smtClean="0"/>
              <a:t>i</a:t>
            </a:r>
            <a:r>
              <a:rPr lang="en-US" sz="2000" dirty="0" smtClean="0"/>
              <a:t>         </a:t>
            </a:r>
            <a:r>
              <a:rPr lang="el-GR" sz="2000" dirty="0" smtClean="0"/>
              <a:t>	</a:t>
            </a:r>
            <a:r>
              <a:rPr lang="en-US" sz="2000" dirty="0" smtClean="0"/>
              <a:t> and station j          </a:t>
            </a:r>
          </a:p>
          <a:p>
            <a:r>
              <a:rPr lang="en-US" sz="2000" dirty="0" smtClean="0"/>
              <a:t>by selecting one of the available buses:</a:t>
            </a:r>
            <a:endParaRPr lang="el-GR" sz="2000" dirty="0"/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5421964" y="2320101"/>
          <a:ext cx="831851" cy="346075"/>
        </p:xfrm>
        <a:graphic>
          <a:graphicData uri="http://schemas.openxmlformats.org/presentationml/2006/ole">
            <p:oleObj spid="_x0000_s4099" name="Equation" r:id="rId6" imgW="330120" imgH="203040" progId="">
              <p:embed/>
            </p:oleObj>
          </a:graphicData>
        </a:graphic>
      </p:graphicFrame>
      <p:graphicFrame>
        <p:nvGraphicFramePr>
          <p:cNvPr id="38918" name="Object 6"/>
          <p:cNvGraphicFramePr>
            <a:graphicFrameLocks noChangeAspect="1"/>
          </p:cNvGraphicFramePr>
          <p:nvPr/>
        </p:nvGraphicFramePr>
        <p:xfrm>
          <a:off x="7706126" y="2321690"/>
          <a:ext cx="791633" cy="350837"/>
        </p:xfrm>
        <a:graphic>
          <a:graphicData uri="http://schemas.openxmlformats.org/presentationml/2006/ole">
            <p:oleObj spid="_x0000_s4100" name="Equation" r:id="rId7" imgW="342720" imgH="203040" progId="">
              <p:embed/>
            </p:oleObj>
          </a:graphicData>
        </a:graphic>
      </p:graphicFrame>
      <p:sp>
        <p:nvSpPr>
          <p:cNvPr id="19" name="Footer Placeholder 6"/>
          <p:cNvSpPr txBox="1">
            <a:spLocks/>
          </p:cNvSpPr>
          <p:nvPr/>
        </p:nvSpPr>
        <p:spPr>
          <a:xfrm>
            <a:off x="1871531" y="6356351"/>
            <a:ext cx="793922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MATSIGKOS-TATALOPOULOS   20/4/2015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</p:spPr>
        <p:txBody>
          <a:bodyPr/>
          <a:lstStyle/>
          <a:p>
            <a:pPr>
              <a:defRPr/>
            </a:pPr>
            <a:fld id="{6CF37F76-3442-4866-8FA8-9434177B7AB0}" type="slidenum">
              <a:rPr lang="el-GR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9</a:t>
            </a:fld>
            <a:endParaRPr lang="el-G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631</Words>
  <Application>Microsoft Office PowerPoint</Application>
  <PresentationFormat>Προσαρμογή</PresentationFormat>
  <Paragraphs>232</Paragraphs>
  <Slides>22</Slides>
  <Notes>6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4" baseType="lpstr">
      <vt:lpstr>Office Theme</vt:lpstr>
      <vt:lpstr>Equation</vt:lpstr>
      <vt:lpstr>A multi-modal Route Planning approach: a case-study of the city of Trikala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ΑΚΕΡΑΙΟΣ ΠΡΟΓΡΑΜΜΑΤΙΣΜΟΣ  &amp;  ΣΥΝΔΥΑΣΤΙΚΗ ΒΕΛΤΙΣΤΟΠΟΙΗΣΗ</dc:title>
  <dc:creator>OR</dc:creator>
  <cp:lastModifiedBy>ΛΑΜΠΡΟΣ ΜΠΙΖΑΣ</cp:lastModifiedBy>
  <cp:revision>12</cp:revision>
  <dcterms:created xsi:type="dcterms:W3CDTF">2015-03-17T10:57:52Z</dcterms:created>
  <dcterms:modified xsi:type="dcterms:W3CDTF">2015-07-20T12:22:42Z</dcterms:modified>
</cp:coreProperties>
</file>