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300" r:id="rId3"/>
    <p:sldId id="335" r:id="rId4"/>
    <p:sldId id="333" r:id="rId5"/>
    <p:sldId id="336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782503-FA02-4EFC-AE95-4EC38C4AED1F}" type="datetimeFigureOut">
              <a:rPr lang="el-GR" smtClean="0"/>
              <a:t>13/11/2015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B9D88-6CDF-4443-ABBF-675B7D7DDF2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9779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B518-44FF-4051-AA9F-E6FB2AEA1373}" type="datetime1">
              <a:rPr lang="el-GR" smtClean="0"/>
              <a:t>13/11/2015</a:t>
            </a:fld>
            <a:endParaRPr lang="el-G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095A3-1DD0-4C66-A43E-0158117016AC}" type="datetime1">
              <a:rPr lang="el-GR" smtClean="0"/>
              <a:t>13/11/2015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6BDA-075A-4646-96A8-9EA0B17C48B5}" type="datetime1">
              <a:rPr lang="el-GR" smtClean="0"/>
              <a:t>13/11/2015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A43EF-0D8A-4F02-A97B-5D774488B032}" type="datetime1">
              <a:rPr lang="el-GR" smtClean="0"/>
              <a:t>13/11/2015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63254-3AB0-44D9-9D97-651EC15CCDB8}" type="datetime1">
              <a:rPr lang="el-GR" smtClean="0"/>
              <a:t>13/11/2015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DB5C-B15E-41F2-8666-2AE0CCD534B6}" type="datetime1">
              <a:rPr lang="el-GR" smtClean="0"/>
              <a:t>13/11/2015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2AD0D-6A4B-43E9-91ED-B5348D22583D}" type="datetime1">
              <a:rPr lang="el-GR" smtClean="0"/>
              <a:t>13/11/2015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A85B-3A91-4671-ADD2-0B143E6B2159}" type="datetime1">
              <a:rPr lang="el-GR" smtClean="0"/>
              <a:t>13/11/2015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5CA3F-8DD9-45B7-87A8-7EA075CD8CDB}" type="datetime1">
              <a:rPr lang="el-GR" smtClean="0"/>
              <a:t>13/11/2015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F90F-598A-4D13-BCCA-CE1FECE97829}" type="datetime1">
              <a:rPr lang="el-GR" smtClean="0"/>
              <a:t>13/11/2015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74623-FABF-41B9-86B4-EA3FB9C8D3FB}" type="datetime1">
              <a:rPr lang="el-GR" smtClean="0"/>
              <a:t>13/11/2015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A0CEFB-8D18-4FB4-A1B5-A88D7DAA73B0}" type="datetime1">
              <a:rPr lang="el-GR" smtClean="0"/>
              <a:t>13/11/2015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D0D7EAD-ABF3-4AA5-8707-03A1BB55CEA4}" type="slidenum">
              <a:rPr lang="el-GR" smtClean="0"/>
              <a:t>‹#›</a:t>
            </a:fld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  <p:hf sldNum="0"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NOKWoDtbS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68A_Azsqqg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NFX7AINLM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 smtClean="0"/>
              <a:t>Βασικες</a:t>
            </a:r>
            <a:r>
              <a:rPr lang="el-GR" dirty="0" smtClean="0"/>
              <a:t> </a:t>
            </a:r>
            <a:r>
              <a:rPr lang="el-GR" dirty="0" err="1" smtClean="0"/>
              <a:t>Εννοιες</a:t>
            </a:r>
            <a:r>
              <a:rPr lang="el-GR" dirty="0" smtClean="0"/>
              <a:t> </a:t>
            </a:r>
            <a:r>
              <a:rPr lang="el-GR" dirty="0" err="1" smtClean="0"/>
              <a:t>Φυσικης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Βασιλης</a:t>
            </a:r>
            <a:r>
              <a:rPr lang="el-GR" dirty="0" smtClean="0"/>
              <a:t> </a:t>
            </a:r>
            <a:r>
              <a:rPr lang="el-GR" dirty="0" err="1" smtClean="0"/>
              <a:t>Κολλιας</a:t>
            </a:r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Βασικές </a:t>
            </a:r>
            <a:r>
              <a:rPr lang="el-GR" dirty="0" err="1" smtClean="0">
                <a:solidFill>
                  <a:srgbClr val="FF0000"/>
                </a:solidFill>
              </a:rPr>
              <a:t>Εννοιες</a:t>
            </a:r>
            <a:r>
              <a:rPr lang="el-GR" dirty="0" smtClean="0">
                <a:solidFill>
                  <a:srgbClr val="FF0000"/>
                </a:solidFill>
              </a:rPr>
              <a:t> Φυσικής   _ ΠΑΝΕΠΙΣΤΗΜΙΟ ΘΕΣΣΑΛΙΑΣ</a:t>
            </a:r>
            <a:endParaRPr lang="el-G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21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 smtClean="0"/>
              <a:t>Την </a:t>
            </a:r>
            <a:r>
              <a:rPr lang="el-GR" altLang="el-GR" dirty="0" err="1" smtClean="0"/>
              <a:t>προηγουμενη</a:t>
            </a:r>
            <a:r>
              <a:rPr lang="el-GR" altLang="el-GR" dirty="0" smtClean="0"/>
              <a:t> </a:t>
            </a:r>
            <a:r>
              <a:rPr lang="el-GR" altLang="el-GR" dirty="0" err="1" smtClean="0"/>
              <a:t>φορα</a:t>
            </a:r>
            <a:endParaRPr lang="el-GR" altLang="el-GR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smtClean="0">
                <a:hlinkClick r:id="rId2"/>
              </a:rPr>
              <a:t>https</a:t>
            </a:r>
            <a:r>
              <a:rPr lang="en-US" u="sng" dirty="0">
                <a:hlinkClick r:id="rId2"/>
              </a:rPr>
              <a:t>://www.youtube.com/watch?v=uNOKWoDtbSk</a:t>
            </a:r>
            <a:endParaRPr lang="el-GR" dirty="0"/>
          </a:p>
          <a:p>
            <a:pPr>
              <a:lnSpc>
                <a:spcPct val="80000"/>
              </a:lnSpc>
              <a:buNone/>
            </a:pPr>
            <a:endParaRPr lang="el-GR" altLang="el-GR" dirty="0" smtClean="0"/>
          </a:p>
          <a:p>
            <a:pPr>
              <a:lnSpc>
                <a:spcPct val="80000"/>
              </a:lnSpc>
              <a:buNone/>
            </a:pPr>
            <a:endParaRPr lang="el-GR" altLang="el-GR" dirty="0"/>
          </a:p>
          <a:p>
            <a:pPr>
              <a:lnSpc>
                <a:spcPct val="80000"/>
              </a:lnSpc>
              <a:buNone/>
            </a:pPr>
            <a:r>
              <a:rPr lang="el-GR" altLang="el-GR" dirty="0" smtClean="0"/>
              <a:t>Χτίσαμε </a:t>
            </a:r>
            <a:r>
              <a:rPr lang="el-GR" altLang="el-GR" dirty="0"/>
              <a:t>δυνατότερα τη </a:t>
            </a:r>
            <a:r>
              <a:rPr lang="el-GR" altLang="el-GR" dirty="0" err="1"/>
              <a:t>διαισθησή</a:t>
            </a:r>
            <a:r>
              <a:rPr lang="el-GR" altLang="el-GR" dirty="0"/>
              <a:t> μας πάνω στον </a:t>
            </a:r>
            <a:r>
              <a:rPr lang="el-GR" altLang="el-GR" dirty="0" err="1"/>
              <a:t>κοσμο</a:t>
            </a:r>
            <a:r>
              <a:rPr lang="el-GR" altLang="el-GR" dirty="0"/>
              <a:t> του πολύ </a:t>
            </a:r>
            <a:r>
              <a:rPr lang="el-GR" altLang="el-GR" dirty="0" err="1"/>
              <a:t>μικρου</a:t>
            </a:r>
            <a:r>
              <a:rPr lang="el-GR" altLang="el-GR" dirty="0"/>
              <a:t> </a:t>
            </a:r>
            <a:r>
              <a:rPr lang="el-GR" altLang="el-GR" dirty="0" err="1"/>
              <a:t>παλευοντας</a:t>
            </a:r>
            <a:r>
              <a:rPr lang="el-GR" altLang="el-GR" dirty="0"/>
              <a:t> με μερικά </a:t>
            </a:r>
            <a:r>
              <a:rPr lang="el-GR" altLang="el-GR" dirty="0" err="1"/>
              <a:t>δυσκολα</a:t>
            </a:r>
            <a:r>
              <a:rPr lang="el-GR" altLang="el-GR" dirty="0"/>
              <a:t> </a:t>
            </a:r>
            <a:r>
              <a:rPr lang="el-GR" altLang="el-GR" dirty="0" err="1"/>
              <a:t>φαινομενα</a:t>
            </a:r>
            <a:r>
              <a:rPr lang="el-GR" altLang="el-GR" dirty="0"/>
              <a:t>:</a:t>
            </a:r>
          </a:p>
          <a:p>
            <a:pPr>
              <a:lnSpc>
                <a:spcPct val="80000"/>
              </a:lnSpc>
              <a:buNone/>
            </a:pPr>
            <a:r>
              <a:rPr lang="el-GR" altLang="el-GR" dirty="0"/>
              <a:t>Εξάτμιση</a:t>
            </a:r>
          </a:p>
          <a:p>
            <a:pPr>
              <a:lnSpc>
                <a:spcPct val="80000"/>
              </a:lnSpc>
              <a:buNone/>
            </a:pPr>
            <a:r>
              <a:rPr lang="el-GR" altLang="el-GR" dirty="0"/>
              <a:t>Συμπύκνωση</a:t>
            </a:r>
          </a:p>
          <a:p>
            <a:pPr>
              <a:lnSpc>
                <a:spcPct val="80000"/>
              </a:lnSpc>
              <a:buNone/>
            </a:pPr>
            <a:r>
              <a:rPr lang="el-GR" altLang="el-GR" dirty="0" err="1"/>
              <a:t>Βρασμος</a:t>
            </a:r>
            <a:endParaRPr lang="el-GR" altLang="el-GR" dirty="0"/>
          </a:p>
          <a:p>
            <a:pPr>
              <a:lnSpc>
                <a:spcPct val="80000"/>
              </a:lnSpc>
              <a:buNone/>
            </a:pPr>
            <a:r>
              <a:rPr lang="el-GR" altLang="el-GR" dirty="0"/>
              <a:t>Θερμική ισορροπία</a:t>
            </a:r>
          </a:p>
          <a:p>
            <a:pPr>
              <a:lnSpc>
                <a:spcPct val="80000"/>
              </a:lnSpc>
              <a:buNone/>
            </a:pPr>
            <a:r>
              <a:rPr lang="el-GR" altLang="el-GR" dirty="0">
                <a:solidFill>
                  <a:srgbClr val="FF0066"/>
                </a:solidFill>
              </a:rPr>
              <a:t>Βοηθός μας:</a:t>
            </a:r>
          </a:p>
          <a:p>
            <a:pPr>
              <a:lnSpc>
                <a:spcPct val="80000"/>
              </a:lnSpc>
              <a:buNone/>
            </a:pPr>
            <a:r>
              <a:rPr lang="el-GR" altLang="el-GR" dirty="0"/>
              <a:t>Η επιφάνεια μιας σταγόνας </a:t>
            </a:r>
            <a:r>
              <a:rPr lang="el-GR" altLang="el-GR" dirty="0" err="1"/>
              <a:t>νερου</a:t>
            </a:r>
            <a:endParaRPr lang="el-GR" altLang="el-GR" dirty="0"/>
          </a:p>
          <a:p>
            <a:pPr>
              <a:lnSpc>
                <a:spcPct val="80000"/>
              </a:lnSpc>
              <a:buNone/>
            </a:pPr>
            <a:r>
              <a:rPr lang="el-GR" altLang="el-GR" dirty="0"/>
              <a:t>http://www.youtube.com/watch?v=B3cXuisH8PI</a:t>
            </a:r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0361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smtClean="0"/>
              <a:t>Αυτή τη φορά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u="sng" dirty="0">
                <a:hlinkClick r:id="rId2"/>
              </a:rPr>
              <a:t>https://www.youtube.com/watch?v=68A_Azsqqg4</a:t>
            </a:r>
            <a:endParaRPr lang="el-GR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l-GR" altLang="el-GR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l-GR" altLang="el-GR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dirty="0" smtClean="0"/>
              <a:t>Συνεχίζουμε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400" dirty="0" smtClean="0"/>
              <a:t>Κλίμακες (Γη)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dirty="0" smtClean="0"/>
              <a:t>Εξήγηση ατμού στο μπρίκι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sz="2400" dirty="0" smtClean="0"/>
              <a:t>Εξήγηση βρασμού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dirty="0" smtClean="0"/>
              <a:t>Δημιουργούμε ένα σύννεφο</a:t>
            </a:r>
            <a:endParaRPr lang="el-GR" altLang="el-GR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dirty="0" smtClean="0"/>
              <a:t>Μετεωρολογία: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dirty="0" smtClean="0"/>
              <a:t>Ανοδικά ρεύματα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dirty="0" smtClean="0"/>
              <a:t>Κυκλοφορία των ανέμων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l-GR" altLang="el-GR" dirty="0" smtClean="0"/>
              <a:t>Υψηλά και Χαμηλά Βαρομετρικά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558439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μοντέλο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err="1" smtClean="0"/>
              <a:t>Κανονες</a:t>
            </a:r>
            <a:r>
              <a:rPr lang="el-GR" dirty="0" smtClean="0"/>
              <a:t> του μοντέλου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Η επιφάνεια ενός </a:t>
            </a:r>
            <a:r>
              <a:rPr lang="el-GR" dirty="0" err="1" smtClean="0"/>
              <a:t>υγρου</a:t>
            </a:r>
            <a:r>
              <a:rPr lang="el-GR" dirty="0" smtClean="0"/>
              <a:t> πάντα και πετάει </a:t>
            </a:r>
            <a:r>
              <a:rPr lang="el-GR" dirty="0" err="1" smtClean="0"/>
              <a:t>μορια</a:t>
            </a:r>
            <a:r>
              <a:rPr lang="el-GR" dirty="0" smtClean="0"/>
              <a:t> προς τα έξω και (</a:t>
            </a:r>
            <a:r>
              <a:rPr lang="el-GR" dirty="0" err="1" smtClean="0"/>
              <a:t>σχεδον</a:t>
            </a:r>
            <a:r>
              <a:rPr lang="el-GR" dirty="0" smtClean="0"/>
              <a:t> πάντα) δέχεται </a:t>
            </a:r>
            <a:r>
              <a:rPr lang="el-GR" dirty="0" err="1" smtClean="0"/>
              <a:t>μορια</a:t>
            </a:r>
            <a:r>
              <a:rPr lang="el-GR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err="1" smtClean="0"/>
              <a:t>Οσο</a:t>
            </a:r>
            <a:r>
              <a:rPr lang="el-GR" dirty="0" smtClean="0"/>
              <a:t> πιο μεγάλη είναι η θερμοκρασία </a:t>
            </a:r>
            <a:r>
              <a:rPr lang="el-GR" dirty="0" err="1" smtClean="0"/>
              <a:t>τοσο</a:t>
            </a:r>
            <a:r>
              <a:rPr lang="el-GR" dirty="0" smtClean="0"/>
              <a:t> πιο πολλά </a:t>
            </a:r>
            <a:r>
              <a:rPr lang="el-GR" dirty="0" err="1" smtClean="0"/>
              <a:t>μορια</a:t>
            </a:r>
            <a:r>
              <a:rPr lang="el-GR" dirty="0" smtClean="0"/>
              <a:t> πετάει προς τα </a:t>
            </a:r>
            <a:r>
              <a:rPr lang="el-GR" dirty="0" err="1" smtClean="0"/>
              <a:t>εξω</a:t>
            </a:r>
            <a:endParaRPr lang="el-GR" dirty="0" smtClean="0"/>
          </a:p>
          <a:p>
            <a:pPr marL="457200" indent="-457200">
              <a:buFont typeface="+mj-lt"/>
              <a:buAutoNum type="arabicPeriod"/>
            </a:pPr>
            <a:r>
              <a:rPr lang="el-GR" dirty="0" err="1" smtClean="0"/>
              <a:t>Οσο</a:t>
            </a:r>
            <a:r>
              <a:rPr lang="el-GR" dirty="0" smtClean="0"/>
              <a:t> πιο μεγάλη είναι η συγκέντρωση </a:t>
            </a:r>
            <a:r>
              <a:rPr lang="el-GR" dirty="0" err="1" smtClean="0"/>
              <a:t>μοριων</a:t>
            </a:r>
            <a:r>
              <a:rPr lang="el-GR" dirty="0" smtClean="0"/>
              <a:t> </a:t>
            </a:r>
            <a:r>
              <a:rPr lang="el-GR" dirty="0" err="1" smtClean="0"/>
              <a:t>γυρω</a:t>
            </a:r>
            <a:r>
              <a:rPr lang="el-GR" dirty="0" smtClean="0"/>
              <a:t> </a:t>
            </a:r>
            <a:r>
              <a:rPr lang="el-GR" dirty="0" err="1" smtClean="0"/>
              <a:t>τοσο</a:t>
            </a:r>
            <a:r>
              <a:rPr lang="el-GR" dirty="0" smtClean="0"/>
              <a:t> </a:t>
            </a:r>
            <a:r>
              <a:rPr lang="el-GR" dirty="0" err="1" smtClean="0"/>
              <a:t>περισσοτερα</a:t>
            </a:r>
            <a:r>
              <a:rPr lang="el-GR" dirty="0" smtClean="0"/>
              <a:t> δέχεται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Το αν έχουμε τελικά εξάτμιση ή συμπύκνωση ή ισορροπία εξαρτάται από το ποια διαδικασία </a:t>
            </a:r>
            <a:r>
              <a:rPr lang="el-GR" dirty="0" err="1" smtClean="0"/>
              <a:t>επικρατει</a:t>
            </a:r>
            <a:endParaRPr lang="el-GR" dirty="0" smtClean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8694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Μετεωρολογια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Τοπικοί άνεμοι</a:t>
            </a:r>
          </a:p>
          <a:p>
            <a:r>
              <a:rPr lang="en-US" dirty="0"/>
              <a:t>https://www.youtube.com/watch?v=FwjywGditf0</a:t>
            </a:r>
            <a:endParaRPr lang="el-GR" dirty="0" smtClean="0"/>
          </a:p>
          <a:p>
            <a:r>
              <a:rPr lang="el-GR" dirty="0" smtClean="0"/>
              <a:t>Πλανητικοί  άνεμοι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www.youtube.com/watch?v=fNFX7AINLMU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Το </a:t>
            </a:r>
            <a:r>
              <a:rPr lang="el-GR" dirty="0" err="1" smtClean="0"/>
              <a:t>συστημα</a:t>
            </a:r>
            <a:r>
              <a:rPr lang="el-GR" dirty="0" smtClean="0"/>
              <a:t> της ατμόσφαιρας</a:t>
            </a:r>
          </a:p>
          <a:p>
            <a:pPr marL="0" indent="0">
              <a:buNone/>
            </a:pPr>
            <a:r>
              <a:rPr lang="en-US"/>
              <a:t>https://www.youtube.com/watch?v=WXuGYSM2D8k</a:t>
            </a: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Βασικές Εννοιες Φυσικής   _ ΠΑΝΕΠΙΣΤΗΜΙΟ ΘΕΣΣΑΛΙΑΣ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7664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:pull/>
      </p:transition>
    </mc:Choice>
    <mc:Fallback xmlns="">
      <p:transition spd="slow">
        <p:pull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Επιχειρηματικό">
  <a:themeElements>
    <a:clrScheme name="Επιχειρηματικό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Επιχειρηματικό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Επιχειρηματικ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1200</TotalTime>
  <Words>180</Words>
  <Application>Microsoft Office PowerPoint</Application>
  <PresentationFormat>Προβολή στην οθόνη (4:3)</PresentationFormat>
  <Paragraphs>45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Επιχειρηματικό</vt:lpstr>
      <vt:lpstr>Βασικες Εννοιες Φυσικης</vt:lpstr>
      <vt:lpstr>Την προηγουμενη φορα</vt:lpstr>
      <vt:lpstr>Αυτή τη φορά</vt:lpstr>
      <vt:lpstr>Ένα μοντέλο</vt:lpstr>
      <vt:lpstr>Μετεωρολογια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Βασικες Εννοιες Φυσικης</dc:title>
  <dc:creator>ΠΤΔΕ</dc:creator>
  <cp:lastModifiedBy>ΠΤΔΕ</cp:lastModifiedBy>
  <cp:revision>47</cp:revision>
  <dcterms:created xsi:type="dcterms:W3CDTF">2015-09-24T08:39:26Z</dcterms:created>
  <dcterms:modified xsi:type="dcterms:W3CDTF">2015-11-13T12:44:14Z</dcterms:modified>
</cp:coreProperties>
</file>