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7" r:id="rId10"/>
    <p:sldId id="284" r:id="rId11"/>
    <p:sldId id="285" r:id="rId12"/>
    <p:sldId id="286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318D-555D-7942-839B-3355F1578BA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0D31C-A3B9-1D46-9171-DDC77466419E}">
      <dgm:prSet phldrT="[Text]"/>
      <dgm:spPr/>
      <dgm:t>
        <a:bodyPr/>
        <a:lstStyle/>
        <a:p>
          <a:r>
            <a:rPr lang="el-GR" dirty="0" smtClean="0"/>
            <a:t>ΜΟΡΦΗΜΑ</a:t>
          </a:r>
          <a:endParaRPr lang="en-US" dirty="0"/>
        </a:p>
      </dgm:t>
    </dgm:pt>
    <dgm:pt modelId="{540BB64B-9AFE-3845-AD7D-E979C10695EE}" type="parTrans" cxnId="{3E5355E6-88D7-FB49-9295-DE2957227E3C}">
      <dgm:prSet/>
      <dgm:spPr/>
      <dgm:t>
        <a:bodyPr/>
        <a:lstStyle/>
        <a:p>
          <a:endParaRPr lang="en-US"/>
        </a:p>
      </dgm:t>
    </dgm:pt>
    <dgm:pt modelId="{B75962AC-D50E-A74E-8793-02420400696A}" type="sibTrans" cxnId="{3E5355E6-88D7-FB49-9295-DE2957227E3C}">
      <dgm:prSet/>
      <dgm:spPr/>
      <dgm:t>
        <a:bodyPr/>
        <a:lstStyle/>
        <a:p>
          <a:endParaRPr lang="en-US"/>
        </a:p>
      </dgm:t>
    </dgm:pt>
    <dgm:pt modelId="{695A6830-3C3F-EA46-B2F6-F847C75DD1A0}">
      <dgm:prSet phldrT="[Text]"/>
      <dgm:spPr/>
      <dgm:t>
        <a:bodyPr/>
        <a:lstStyle/>
        <a:p>
          <a:r>
            <a:rPr lang="el-GR" dirty="0" smtClean="0"/>
            <a:t>ΛΕΞΙΚΟ</a:t>
          </a:r>
          <a:endParaRPr lang="en-US" dirty="0"/>
        </a:p>
      </dgm:t>
    </dgm:pt>
    <dgm:pt modelId="{06F3C433-B6F7-2146-A21F-7540540043C2}" type="parTrans" cxnId="{EAA82846-2EFE-294E-A7E0-9DFDDF443C8C}">
      <dgm:prSet/>
      <dgm:spPr/>
      <dgm:t>
        <a:bodyPr/>
        <a:lstStyle/>
        <a:p>
          <a:endParaRPr lang="en-US"/>
        </a:p>
      </dgm:t>
    </dgm:pt>
    <dgm:pt modelId="{E29D1A6B-8401-C942-8A17-B707921DDD27}" type="sibTrans" cxnId="{EAA82846-2EFE-294E-A7E0-9DFDDF443C8C}">
      <dgm:prSet/>
      <dgm:spPr/>
      <dgm:t>
        <a:bodyPr/>
        <a:lstStyle/>
        <a:p>
          <a:endParaRPr lang="en-US"/>
        </a:p>
      </dgm:t>
    </dgm:pt>
    <dgm:pt modelId="{761D99CB-6E7C-D346-B33A-E886EAD97F4F}">
      <dgm:prSet phldrT="[Text]"/>
      <dgm:spPr/>
      <dgm:t>
        <a:bodyPr/>
        <a:lstStyle/>
        <a:p>
          <a:r>
            <a:rPr lang="el-GR" i="1" dirty="0" smtClean="0"/>
            <a:t>φως, χθες</a:t>
          </a:r>
          <a:endParaRPr lang="en-US" i="1" dirty="0"/>
        </a:p>
      </dgm:t>
    </dgm:pt>
    <dgm:pt modelId="{48E140AE-D868-4D4D-9FEE-A2AE489F7E09}" type="parTrans" cxnId="{D6F7CF97-B059-7F41-84E9-39E985059AD0}">
      <dgm:prSet/>
      <dgm:spPr/>
      <dgm:t>
        <a:bodyPr/>
        <a:lstStyle/>
        <a:p>
          <a:endParaRPr lang="en-US"/>
        </a:p>
      </dgm:t>
    </dgm:pt>
    <dgm:pt modelId="{29E1820B-F994-D946-9665-A07E660F2BF6}" type="sibTrans" cxnId="{D6F7CF97-B059-7F41-84E9-39E985059AD0}">
      <dgm:prSet/>
      <dgm:spPr/>
      <dgm:t>
        <a:bodyPr/>
        <a:lstStyle/>
        <a:p>
          <a:endParaRPr lang="en-US"/>
        </a:p>
      </dgm:t>
    </dgm:pt>
    <dgm:pt modelId="{4D676167-BBDD-C247-8FD7-722AC534635B}">
      <dgm:prSet phldrT="[Text]"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2034AFAA-CBDA-6C4D-B235-F47D1A624275}" type="parTrans" cxnId="{00CBEFD8-742C-1B4F-A43D-60879E284771}">
      <dgm:prSet/>
      <dgm:spPr/>
      <dgm:t>
        <a:bodyPr/>
        <a:lstStyle/>
        <a:p>
          <a:endParaRPr lang="en-US"/>
        </a:p>
      </dgm:t>
    </dgm:pt>
    <dgm:pt modelId="{3AC12C4A-5564-4642-97E1-827AB11DF71F}" type="sibTrans" cxnId="{00CBEFD8-742C-1B4F-A43D-60879E284771}">
      <dgm:prSet/>
      <dgm:spPr/>
      <dgm:t>
        <a:bodyPr/>
        <a:lstStyle/>
        <a:p>
          <a:endParaRPr lang="en-US"/>
        </a:p>
      </dgm:t>
    </dgm:pt>
    <dgm:pt modelId="{857AFE78-0773-8047-8479-D72E0308F8CE}">
      <dgm:prSet phldrT="[Text]"/>
      <dgm:spPr/>
      <dgm:t>
        <a:bodyPr/>
        <a:lstStyle/>
        <a:p>
          <a:r>
            <a:rPr lang="el-GR" dirty="0" smtClean="0"/>
            <a:t>ΓΡΑΜΜΑΤΙΚΟ</a:t>
          </a:r>
          <a:endParaRPr lang="en-US" dirty="0"/>
        </a:p>
      </dgm:t>
    </dgm:pt>
    <dgm:pt modelId="{7EB7F283-E262-814F-A790-6C449085CD84}" type="parTrans" cxnId="{37224DF7-0163-C445-893C-2AB7886EDBA5}">
      <dgm:prSet/>
      <dgm:spPr/>
      <dgm:t>
        <a:bodyPr/>
        <a:lstStyle/>
        <a:p>
          <a:endParaRPr lang="en-US"/>
        </a:p>
      </dgm:t>
    </dgm:pt>
    <dgm:pt modelId="{7AB3E875-A869-3740-AD65-A46C135ABCB9}" type="sibTrans" cxnId="{37224DF7-0163-C445-893C-2AB7886EDBA5}">
      <dgm:prSet/>
      <dgm:spPr/>
      <dgm:t>
        <a:bodyPr/>
        <a:lstStyle/>
        <a:p>
          <a:endParaRPr lang="en-US"/>
        </a:p>
      </dgm:t>
    </dgm:pt>
    <dgm:pt modelId="{841B6070-31FB-484C-AB6F-65308C7632C0}">
      <dgm:prSet phldrT="[Text]"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6178D63E-C41C-4B48-9BF4-9CC082E73740}" type="parTrans" cxnId="{1DEE9EFD-AC8F-354D-960A-903A2F13B835}">
      <dgm:prSet/>
      <dgm:spPr/>
      <dgm:t>
        <a:bodyPr/>
        <a:lstStyle/>
        <a:p>
          <a:endParaRPr lang="en-US"/>
        </a:p>
      </dgm:t>
    </dgm:pt>
    <dgm:pt modelId="{65CC96A2-2FDB-CB45-9877-6C50470D95BB}" type="sibTrans" cxnId="{1DEE9EFD-AC8F-354D-960A-903A2F13B835}">
      <dgm:prSet/>
      <dgm:spPr/>
      <dgm:t>
        <a:bodyPr/>
        <a:lstStyle/>
        <a:p>
          <a:endParaRPr lang="en-US"/>
        </a:p>
      </dgm:t>
    </dgm:pt>
    <dgm:pt modelId="{B104DB50-5A89-764B-B293-8B9E026BD503}">
      <dgm:prSet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E671C23D-8BE7-5748-B1F8-899640004C33}" type="parTrans" cxnId="{457F4187-9D2F-5741-BB84-61366D21A06D}">
      <dgm:prSet/>
      <dgm:spPr/>
      <dgm:t>
        <a:bodyPr/>
        <a:lstStyle/>
        <a:p>
          <a:endParaRPr lang="en-US"/>
        </a:p>
      </dgm:t>
    </dgm:pt>
    <dgm:pt modelId="{7D538ABF-7A55-8F4D-8462-BBC3BDE30302}" type="sibTrans" cxnId="{457F4187-9D2F-5741-BB84-61366D21A06D}">
      <dgm:prSet/>
      <dgm:spPr/>
      <dgm:t>
        <a:bodyPr/>
        <a:lstStyle/>
        <a:p>
          <a:endParaRPr lang="en-US"/>
        </a:p>
      </dgm:t>
    </dgm:pt>
    <dgm:pt modelId="{7A10C3A6-5A0F-3E4A-978B-914719378B24}">
      <dgm:prSet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C82A5C3D-2D92-2245-989D-7FAB4FD87EEF}" type="parTrans" cxnId="{25F345C8-0C0D-6242-93B1-2D7AE8A998B5}">
      <dgm:prSet/>
      <dgm:spPr/>
      <dgm:t>
        <a:bodyPr/>
        <a:lstStyle/>
        <a:p>
          <a:endParaRPr lang="en-US"/>
        </a:p>
      </dgm:t>
    </dgm:pt>
    <dgm:pt modelId="{2B827001-096C-C942-8DE8-8F489805E3B7}" type="sibTrans" cxnId="{25F345C8-0C0D-6242-93B1-2D7AE8A998B5}">
      <dgm:prSet/>
      <dgm:spPr/>
      <dgm:t>
        <a:bodyPr/>
        <a:lstStyle/>
        <a:p>
          <a:endParaRPr lang="en-US"/>
        </a:p>
      </dgm:t>
    </dgm:pt>
    <dgm:pt modelId="{05BE5F17-97F1-7F40-96FA-B14C71B3A4A9}">
      <dgm:prSet/>
      <dgm:spPr/>
      <dgm:t>
        <a:bodyPr/>
        <a:lstStyle/>
        <a:p>
          <a:r>
            <a:rPr lang="el-GR" i="1" dirty="0" smtClean="0"/>
            <a:t>βλεπ</a:t>
          </a:r>
          <a:r>
            <a:rPr lang="en-US" i="1" dirty="0" smtClean="0"/>
            <a:t>-</a:t>
          </a:r>
          <a:r>
            <a:rPr lang="el-GR" i="1" dirty="0" smtClean="0"/>
            <a:t>,ωραι</a:t>
          </a:r>
          <a:r>
            <a:rPr lang="en-US" i="1" dirty="0" smtClean="0"/>
            <a:t>-</a:t>
          </a:r>
          <a:r>
            <a:rPr lang="el-GR" i="1" dirty="0" smtClean="0"/>
            <a:t> </a:t>
          </a:r>
          <a:endParaRPr lang="en-US" i="1" dirty="0"/>
        </a:p>
      </dgm:t>
    </dgm:pt>
    <dgm:pt modelId="{6F5EBF6E-7D7C-044B-A7CB-E37F74340A32}" type="parTrans" cxnId="{CD9552F9-87ED-7143-9C0C-048ED68844F8}">
      <dgm:prSet/>
      <dgm:spPr/>
      <dgm:t>
        <a:bodyPr/>
        <a:lstStyle/>
        <a:p>
          <a:endParaRPr lang="en-US"/>
        </a:p>
      </dgm:t>
    </dgm:pt>
    <dgm:pt modelId="{E7BEF300-51FD-AE43-8D29-00415ED2D969}" type="sibTrans" cxnId="{CD9552F9-87ED-7143-9C0C-048ED68844F8}">
      <dgm:prSet/>
      <dgm:spPr/>
      <dgm:t>
        <a:bodyPr/>
        <a:lstStyle/>
        <a:p>
          <a:endParaRPr lang="en-US"/>
        </a:p>
      </dgm:t>
    </dgm:pt>
    <dgm:pt modelId="{E689F234-A700-F447-AA9B-EAFF797F9487}">
      <dgm:prSet/>
      <dgm:spPr/>
      <dgm:t>
        <a:bodyPr/>
        <a:lstStyle/>
        <a:p>
          <a:r>
            <a:rPr lang="el-GR" i="1" dirty="0" smtClean="0"/>
            <a:t>και, σαν</a:t>
          </a:r>
          <a:endParaRPr lang="en-US" i="1" dirty="0"/>
        </a:p>
      </dgm:t>
    </dgm:pt>
    <dgm:pt modelId="{F782AEE9-4BFF-AB4C-9C4B-77C47AF92CA6}" type="parTrans" cxnId="{744763FB-A814-014D-B3F1-D5055D842459}">
      <dgm:prSet/>
      <dgm:spPr/>
      <dgm:t>
        <a:bodyPr/>
        <a:lstStyle/>
        <a:p>
          <a:endParaRPr lang="en-US"/>
        </a:p>
      </dgm:t>
    </dgm:pt>
    <dgm:pt modelId="{D14D9D9D-A808-6D42-846D-8104EF3BC155}" type="sibTrans" cxnId="{744763FB-A814-014D-B3F1-D5055D842459}">
      <dgm:prSet/>
      <dgm:spPr/>
      <dgm:t>
        <a:bodyPr/>
        <a:lstStyle/>
        <a:p>
          <a:endParaRPr lang="en-US"/>
        </a:p>
      </dgm:t>
    </dgm:pt>
    <dgm:pt modelId="{350DFF23-50C8-8341-A4B1-3F5E74F9B3B2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ω, </a:t>
          </a:r>
          <a:r>
            <a:rPr lang="en-US" i="1" dirty="0" smtClean="0"/>
            <a:t>-</a:t>
          </a:r>
          <a:r>
            <a:rPr lang="el-GR" i="1" dirty="0" smtClean="0"/>
            <a:t>ος, </a:t>
          </a:r>
          <a:r>
            <a:rPr lang="en-US" i="1" dirty="0" smtClean="0"/>
            <a:t>-</a:t>
          </a:r>
          <a:r>
            <a:rPr lang="el-GR" i="1" dirty="0" smtClean="0"/>
            <a:t>ικ</a:t>
          </a:r>
          <a:r>
            <a:rPr lang="en-US" i="1" dirty="0" smtClean="0"/>
            <a:t>-</a:t>
          </a:r>
          <a:endParaRPr lang="en-US" i="1" dirty="0"/>
        </a:p>
      </dgm:t>
    </dgm:pt>
    <dgm:pt modelId="{7ED84BA2-621B-8742-9AB5-55EB654768DF}" type="parTrans" cxnId="{300DB6A5-A395-4247-BAAB-0B453FBC108D}">
      <dgm:prSet/>
      <dgm:spPr/>
      <dgm:t>
        <a:bodyPr/>
        <a:lstStyle/>
        <a:p>
          <a:endParaRPr lang="en-US"/>
        </a:p>
      </dgm:t>
    </dgm:pt>
    <dgm:pt modelId="{866B6D7C-6490-7F40-91BF-F3C2550EA19F}" type="sibTrans" cxnId="{300DB6A5-A395-4247-BAAB-0B453FBC108D}">
      <dgm:prSet/>
      <dgm:spPr/>
      <dgm:t>
        <a:bodyPr/>
        <a:lstStyle/>
        <a:p>
          <a:endParaRPr lang="en-US"/>
        </a:p>
      </dgm:t>
    </dgm:pt>
    <dgm:pt modelId="{01AA576D-9483-3D49-83D2-AFBD7012DE98}" type="pres">
      <dgm:prSet presAssocID="{9FAC318D-555D-7942-839B-3355F1578B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105F69-F600-6F4F-9627-BF379BC4648B}" type="pres">
      <dgm:prSet presAssocID="{5580D31C-A3B9-1D46-9171-DDC77466419E}" presName="root1" presStyleCnt="0"/>
      <dgm:spPr/>
    </dgm:pt>
    <dgm:pt modelId="{C676A805-E1D8-B546-A9B3-A9E1E1E41CC2}" type="pres">
      <dgm:prSet presAssocID="{5580D31C-A3B9-1D46-9171-DDC7746641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B43CF7C-8318-304D-A3F2-6FC746BDC42D}" type="pres">
      <dgm:prSet presAssocID="{5580D31C-A3B9-1D46-9171-DDC77466419E}" presName="level2hierChild" presStyleCnt="0"/>
      <dgm:spPr/>
    </dgm:pt>
    <dgm:pt modelId="{0F17F9F1-D822-184E-9051-604FA2A89226}" type="pres">
      <dgm:prSet presAssocID="{06F3C433-B6F7-2146-A21F-7540540043C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6109331E-5C62-B94B-A9CA-64E96961E6DC}" type="pres">
      <dgm:prSet presAssocID="{06F3C433-B6F7-2146-A21F-7540540043C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0D408693-71C5-6844-995F-2478F3A3CD26}" type="pres">
      <dgm:prSet presAssocID="{695A6830-3C3F-EA46-B2F6-F847C75DD1A0}" presName="root2" presStyleCnt="0"/>
      <dgm:spPr/>
    </dgm:pt>
    <dgm:pt modelId="{8EB34389-916C-C847-B4DC-13C0EF6E6E05}" type="pres">
      <dgm:prSet presAssocID="{695A6830-3C3F-EA46-B2F6-F847C75DD1A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2B4173-60E4-1E43-A1F7-ADA97A6E76C9}" type="pres">
      <dgm:prSet presAssocID="{695A6830-3C3F-EA46-B2F6-F847C75DD1A0}" presName="level3hierChild" presStyleCnt="0"/>
      <dgm:spPr/>
    </dgm:pt>
    <dgm:pt modelId="{6F3A8D68-C440-9B4D-9063-194F8B8D5186}" type="pres">
      <dgm:prSet presAssocID="{C82A5C3D-2D92-2245-989D-7FAB4FD87EEF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DB0066A0-7647-554A-A251-75162FD901B3}" type="pres">
      <dgm:prSet presAssocID="{C82A5C3D-2D92-2245-989D-7FAB4FD87EEF}" presName="connTx" presStyleLbl="parChTrans1D3" presStyleIdx="0" presStyleCnt="4"/>
      <dgm:spPr/>
      <dgm:t>
        <a:bodyPr/>
        <a:lstStyle/>
        <a:p>
          <a:endParaRPr lang="el-GR"/>
        </a:p>
      </dgm:t>
    </dgm:pt>
    <dgm:pt modelId="{F60C7F29-D68D-884F-BEC1-B3D095907477}" type="pres">
      <dgm:prSet presAssocID="{7A10C3A6-5A0F-3E4A-978B-914719378B24}" presName="root2" presStyleCnt="0"/>
      <dgm:spPr/>
    </dgm:pt>
    <dgm:pt modelId="{7269A0E1-9025-7846-8B2E-A5069B06C2EC}" type="pres">
      <dgm:prSet presAssocID="{7A10C3A6-5A0F-3E4A-978B-914719378B2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F332296-A0B2-EA42-92D1-91F62E570F18}" type="pres">
      <dgm:prSet presAssocID="{7A10C3A6-5A0F-3E4A-978B-914719378B24}" presName="level3hierChild" presStyleCnt="0"/>
      <dgm:spPr/>
    </dgm:pt>
    <dgm:pt modelId="{243EC4D6-6FEE-7144-A724-79618DCE9A66}" type="pres">
      <dgm:prSet presAssocID="{48E140AE-D868-4D4D-9FEE-A2AE489F7E09}" presName="conn2-1" presStyleLbl="parChTrans1D4" presStyleIdx="0" presStyleCnt="4"/>
      <dgm:spPr/>
      <dgm:t>
        <a:bodyPr/>
        <a:lstStyle/>
        <a:p>
          <a:endParaRPr lang="el-GR"/>
        </a:p>
      </dgm:t>
    </dgm:pt>
    <dgm:pt modelId="{C0268DAC-81E9-2A49-8FF9-24F9ABA82CF5}" type="pres">
      <dgm:prSet presAssocID="{48E140AE-D868-4D4D-9FEE-A2AE489F7E09}" presName="connTx" presStyleLbl="parChTrans1D4" presStyleIdx="0" presStyleCnt="4"/>
      <dgm:spPr/>
      <dgm:t>
        <a:bodyPr/>
        <a:lstStyle/>
        <a:p>
          <a:endParaRPr lang="el-GR"/>
        </a:p>
      </dgm:t>
    </dgm:pt>
    <dgm:pt modelId="{FA92409E-E65B-E34F-B279-1D50761EDF2C}" type="pres">
      <dgm:prSet presAssocID="{761D99CB-6E7C-D346-B33A-E886EAD97F4F}" presName="root2" presStyleCnt="0"/>
      <dgm:spPr/>
    </dgm:pt>
    <dgm:pt modelId="{029862AB-9BB9-594F-884B-24D5E330FFA8}" type="pres">
      <dgm:prSet presAssocID="{761D99CB-6E7C-D346-B33A-E886EAD97F4F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9FBAE0C-6CC5-284B-B5EE-25F8925A6BCF}" type="pres">
      <dgm:prSet presAssocID="{761D99CB-6E7C-D346-B33A-E886EAD97F4F}" presName="level3hierChild" presStyleCnt="0"/>
      <dgm:spPr/>
    </dgm:pt>
    <dgm:pt modelId="{C28EA52A-D5F6-0D4A-9913-8650A4219DA6}" type="pres">
      <dgm:prSet presAssocID="{2034AFAA-CBDA-6C4D-B235-F47D1A624275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5A298992-BDB3-7542-BFB2-EC8576AF4AF5}" type="pres">
      <dgm:prSet presAssocID="{2034AFAA-CBDA-6C4D-B235-F47D1A624275}" presName="connTx" presStyleLbl="parChTrans1D3" presStyleIdx="1" presStyleCnt="4"/>
      <dgm:spPr/>
      <dgm:t>
        <a:bodyPr/>
        <a:lstStyle/>
        <a:p>
          <a:endParaRPr lang="el-GR"/>
        </a:p>
      </dgm:t>
    </dgm:pt>
    <dgm:pt modelId="{6ADCFD26-8696-7C47-ABE0-40F27A465A7F}" type="pres">
      <dgm:prSet presAssocID="{4D676167-BBDD-C247-8FD7-722AC534635B}" presName="root2" presStyleCnt="0"/>
      <dgm:spPr/>
    </dgm:pt>
    <dgm:pt modelId="{A91A83EE-5048-8149-9AE6-40A28DED39F1}" type="pres">
      <dgm:prSet presAssocID="{4D676167-BBDD-C247-8FD7-722AC534635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DDE77F2-4263-C64E-94B3-787EB25F0884}" type="pres">
      <dgm:prSet presAssocID="{4D676167-BBDD-C247-8FD7-722AC534635B}" presName="level3hierChild" presStyleCnt="0"/>
      <dgm:spPr/>
    </dgm:pt>
    <dgm:pt modelId="{A009DC05-70EC-E940-8B31-0A5E095DF9F0}" type="pres">
      <dgm:prSet presAssocID="{6F5EBF6E-7D7C-044B-A7CB-E37F74340A32}" presName="conn2-1" presStyleLbl="parChTrans1D4" presStyleIdx="1" presStyleCnt="4"/>
      <dgm:spPr/>
      <dgm:t>
        <a:bodyPr/>
        <a:lstStyle/>
        <a:p>
          <a:endParaRPr lang="el-GR"/>
        </a:p>
      </dgm:t>
    </dgm:pt>
    <dgm:pt modelId="{A8147145-0792-0947-9F37-F0D35B2C1314}" type="pres">
      <dgm:prSet presAssocID="{6F5EBF6E-7D7C-044B-A7CB-E37F74340A32}" presName="connTx" presStyleLbl="parChTrans1D4" presStyleIdx="1" presStyleCnt="4"/>
      <dgm:spPr/>
      <dgm:t>
        <a:bodyPr/>
        <a:lstStyle/>
        <a:p>
          <a:endParaRPr lang="el-GR"/>
        </a:p>
      </dgm:t>
    </dgm:pt>
    <dgm:pt modelId="{76D8A9D1-C6BE-FC47-9FEA-6DB42B2FFF91}" type="pres">
      <dgm:prSet presAssocID="{05BE5F17-97F1-7F40-96FA-B14C71B3A4A9}" presName="root2" presStyleCnt="0"/>
      <dgm:spPr/>
    </dgm:pt>
    <dgm:pt modelId="{1F48AC41-E52E-8E40-BBB7-F73246068BAD}" type="pres">
      <dgm:prSet presAssocID="{05BE5F17-97F1-7F40-96FA-B14C71B3A4A9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0D61E-E662-AC4B-B140-26EB4F67427A}" type="pres">
      <dgm:prSet presAssocID="{05BE5F17-97F1-7F40-96FA-B14C71B3A4A9}" presName="level3hierChild" presStyleCnt="0"/>
      <dgm:spPr/>
    </dgm:pt>
    <dgm:pt modelId="{F5B6C796-ABDF-E549-ADE1-9B927850DCE4}" type="pres">
      <dgm:prSet presAssocID="{7EB7F283-E262-814F-A790-6C449085CD8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1F350180-184D-DE48-9311-63D3228FF406}" type="pres">
      <dgm:prSet presAssocID="{7EB7F283-E262-814F-A790-6C449085CD8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8C7BA39D-AB96-4D42-968B-4DFC226ADD71}" type="pres">
      <dgm:prSet presAssocID="{857AFE78-0773-8047-8479-D72E0308F8CE}" presName="root2" presStyleCnt="0"/>
      <dgm:spPr/>
    </dgm:pt>
    <dgm:pt modelId="{AF7B584C-B6AD-9944-8C58-759C00DE4D25}" type="pres">
      <dgm:prSet presAssocID="{857AFE78-0773-8047-8479-D72E0308F8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FA7AA86-9683-6E48-B236-16EF7A1E03C5}" type="pres">
      <dgm:prSet presAssocID="{857AFE78-0773-8047-8479-D72E0308F8CE}" presName="level3hierChild" presStyleCnt="0"/>
      <dgm:spPr/>
    </dgm:pt>
    <dgm:pt modelId="{D2E0A864-44D5-8A44-8F2F-09A4FA2A696F}" type="pres">
      <dgm:prSet presAssocID="{6178D63E-C41C-4B48-9BF4-9CC082E73740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1FBE9FA4-2925-B54F-B0C4-F13DA3995EE7}" type="pres">
      <dgm:prSet presAssocID="{6178D63E-C41C-4B48-9BF4-9CC082E73740}" presName="connTx" presStyleLbl="parChTrans1D3" presStyleIdx="2" presStyleCnt="4"/>
      <dgm:spPr/>
      <dgm:t>
        <a:bodyPr/>
        <a:lstStyle/>
        <a:p>
          <a:endParaRPr lang="el-GR"/>
        </a:p>
      </dgm:t>
    </dgm:pt>
    <dgm:pt modelId="{D68D99E2-7827-564E-A5D3-80CAF29E9EA5}" type="pres">
      <dgm:prSet presAssocID="{841B6070-31FB-484C-AB6F-65308C7632C0}" presName="root2" presStyleCnt="0"/>
      <dgm:spPr/>
    </dgm:pt>
    <dgm:pt modelId="{EF154FF1-0CC9-AB4E-A732-370CD854A953}" type="pres">
      <dgm:prSet presAssocID="{841B6070-31FB-484C-AB6F-65308C7632C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96BA3F-5C1C-F947-B9D1-935B42D51679}" type="pres">
      <dgm:prSet presAssocID="{841B6070-31FB-484C-AB6F-65308C7632C0}" presName="level3hierChild" presStyleCnt="0"/>
      <dgm:spPr/>
    </dgm:pt>
    <dgm:pt modelId="{600C6894-64ED-4F4B-92CE-EE1478270505}" type="pres">
      <dgm:prSet presAssocID="{F782AEE9-4BFF-AB4C-9C4B-77C47AF92CA6}" presName="conn2-1" presStyleLbl="parChTrans1D4" presStyleIdx="2" presStyleCnt="4"/>
      <dgm:spPr/>
      <dgm:t>
        <a:bodyPr/>
        <a:lstStyle/>
        <a:p>
          <a:endParaRPr lang="el-GR"/>
        </a:p>
      </dgm:t>
    </dgm:pt>
    <dgm:pt modelId="{3332A0C8-EDF4-0E4B-911C-A08182D33F84}" type="pres">
      <dgm:prSet presAssocID="{F782AEE9-4BFF-AB4C-9C4B-77C47AF92CA6}" presName="connTx" presStyleLbl="parChTrans1D4" presStyleIdx="2" presStyleCnt="4"/>
      <dgm:spPr/>
      <dgm:t>
        <a:bodyPr/>
        <a:lstStyle/>
        <a:p>
          <a:endParaRPr lang="el-GR"/>
        </a:p>
      </dgm:t>
    </dgm:pt>
    <dgm:pt modelId="{1CD862FD-51D4-A545-AEF2-966D0362E079}" type="pres">
      <dgm:prSet presAssocID="{E689F234-A700-F447-AA9B-EAFF797F9487}" presName="root2" presStyleCnt="0"/>
      <dgm:spPr/>
    </dgm:pt>
    <dgm:pt modelId="{40F36801-76AD-E84E-ADB6-7F626BF70BBD}" type="pres">
      <dgm:prSet presAssocID="{E689F234-A700-F447-AA9B-EAFF797F9487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180BE1D-C49F-5948-944C-63E39838B48C}" type="pres">
      <dgm:prSet presAssocID="{E689F234-A700-F447-AA9B-EAFF797F9487}" presName="level3hierChild" presStyleCnt="0"/>
      <dgm:spPr/>
    </dgm:pt>
    <dgm:pt modelId="{1985B100-4E5C-8F4A-A515-B112223D1CD9}" type="pres">
      <dgm:prSet presAssocID="{E671C23D-8BE7-5748-B1F8-899640004C33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66FF5CF3-4A8F-764B-A324-A9F8C95D7094}" type="pres">
      <dgm:prSet presAssocID="{E671C23D-8BE7-5748-B1F8-899640004C33}" presName="connTx" presStyleLbl="parChTrans1D3" presStyleIdx="3" presStyleCnt="4"/>
      <dgm:spPr/>
      <dgm:t>
        <a:bodyPr/>
        <a:lstStyle/>
        <a:p>
          <a:endParaRPr lang="el-GR"/>
        </a:p>
      </dgm:t>
    </dgm:pt>
    <dgm:pt modelId="{FD0822AF-F993-9E4D-B187-442A31C0CD60}" type="pres">
      <dgm:prSet presAssocID="{B104DB50-5A89-764B-B293-8B9E026BD503}" presName="root2" presStyleCnt="0"/>
      <dgm:spPr/>
    </dgm:pt>
    <dgm:pt modelId="{DA8CEDBB-0DB3-B541-86D5-E68DDF8D3B1D}" type="pres">
      <dgm:prSet presAssocID="{B104DB50-5A89-764B-B293-8B9E026BD50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0188F00-8F26-3644-8ADF-29C4A6A12180}" type="pres">
      <dgm:prSet presAssocID="{B104DB50-5A89-764B-B293-8B9E026BD503}" presName="level3hierChild" presStyleCnt="0"/>
      <dgm:spPr/>
    </dgm:pt>
    <dgm:pt modelId="{2174D362-8985-5145-B365-DF05A9B8F53F}" type="pres">
      <dgm:prSet presAssocID="{7ED84BA2-621B-8742-9AB5-55EB654768DF}" presName="conn2-1" presStyleLbl="parChTrans1D4" presStyleIdx="3" presStyleCnt="4"/>
      <dgm:spPr/>
      <dgm:t>
        <a:bodyPr/>
        <a:lstStyle/>
        <a:p>
          <a:endParaRPr lang="el-GR"/>
        </a:p>
      </dgm:t>
    </dgm:pt>
    <dgm:pt modelId="{A223ECFC-14E8-2447-8EC7-49DDB1FB4075}" type="pres">
      <dgm:prSet presAssocID="{7ED84BA2-621B-8742-9AB5-55EB654768DF}" presName="connTx" presStyleLbl="parChTrans1D4" presStyleIdx="3" presStyleCnt="4"/>
      <dgm:spPr/>
      <dgm:t>
        <a:bodyPr/>
        <a:lstStyle/>
        <a:p>
          <a:endParaRPr lang="el-GR"/>
        </a:p>
      </dgm:t>
    </dgm:pt>
    <dgm:pt modelId="{EA5F27F8-D839-8441-B34D-B3BB56F2B7F5}" type="pres">
      <dgm:prSet presAssocID="{350DFF23-50C8-8341-A4B1-3F5E74F9B3B2}" presName="root2" presStyleCnt="0"/>
      <dgm:spPr/>
    </dgm:pt>
    <dgm:pt modelId="{0280E242-1506-6447-87D3-54E548737831}" type="pres">
      <dgm:prSet presAssocID="{350DFF23-50C8-8341-A4B1-3F5E74F9B3B2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A9AEE7-2745-C44C-9028-F7BBC8B26F59}" type="pres">
      <dgm:prSet presAssocID="{350DFF23-50C8-8341-A4B1-3F5E74F9B3B2}" presName="level3hierChild" presStyleCnt="0"/>
      <dgm:spPr/>
    </dgm:pt>
  </dgm:ptLst>
  <dgm:cxnLst>
    <dgm:cxn modelId="{D57542B0-B6CA-FA48-AD62-2F3B6873259D}" type="presOf" srcId="{06F3C433-B6F7-2146-A21F-7540540043C2}" destId="{6109331E-5C62-B94B-A9CA-64E96961E6DC}" srcOrd="1" destOrd="0" presId="urn:microsoft.com/office/officeart/2005/8/layout/hierarchy2"/>
    <dgm:cxn modelId="{300DB6A5-A395-4247-BAAB-0B453FBC108D}" srcId="{B104DB50-5A89-764B-B293-8B9E026BD503}" destId="{350DFF23-50C8-8341-A4B1-3F5E74F9B3B2}" srcOrd="0" destOrd="0" parTransId="{7ED84BA2-621B-8742-9AB5-55EB654768DF}" sibTransId="{866B6D7C-6490-7F40-91BF-F3C2550EA19F}"/>
    <dgm:cxn modelId="{97173493-48A9-D845-967A-360E31A61B4B}" type="presOf" srcId="{C82A5C3D-2D92-2245-989D-7FAB4FD87EEF}" destId="{6F3A8D68-C440-9B4D-9063-194F8B8D5186}" srcOrd="0" destOrd="0" presId="urn:microsoft.com/office/officeart/2005/8/layout/hierarchy2"/>
    <dgm:cxn modelId="{7FD22587-F259-A947-880D-3CFDA8E5300C}" type="presOf" srcId="{7EB7F283-E262-814F-A790-6C449085CD84}" destId="{F5B6C796-ABDF-E549-ADE1-9B927850DCE4}" srcOrd="0" destOrd="0" presId="urn:microsoft.com/office/officeart/2005/8/layout/hierarchy2"/>
    <dgm:cxn modelId="{E6F62CB6-D5E1-1F43-AB77-31712DABF91C}" type="presOf" srcId="{2034AFAA-CBDA-6C4D-B235-F47D1A624275}" destId="{C28EA52A-D5F6-0D4A-9913-8650A4219DA6}" srcOrd="0" destOrd="0" presId="urn:microsoft.com/office/officeart/2005/8/layout/hierarchy2"/>
    <dgm:cxn modelId="{55E9D742-6B96-2949-946C-1E335C2ABB7F}" type="presOf" srcId="{48E140AE-D868-4D4D-9FEE-A2AE489F7E09}" destId="{C0268DAC-81E9-2A49-8FF9-24F9ABA82CF5}" srcOrd="1" destOrd="0" presId="urn:microsoft.com/office/officeart/2005/8/layout/hierarchy2"/>
    <dgm:cxn modelId="{EAA82846-2EFE-294E-A7E0-9DFDDF443C8C}" srcId="{5580D31C-A3B9-1D46-9171-DDC77466419E}" destId="{695A6830-3C3F-EA46-B2F6-F847C75DD1A0}" srcOrd="0" destOrd="0" parTransId="{06F3C433-B6F7-2146-A21F-7540540043C2}" sibTransId="{E29D1A6B-8401-C942-8A17-B707921DDD27}"/>
    <dgm:cxn modelId="{CD9552F9-87ED-7143-9C0C-048ED68844F8}" srcId="{4D676167-BBDD-C247-8FD7-722AC534635B}" destId="{05BE5F17-97F1-7F40-96FA-B14C71B3A4A9}" srcOrd="0" destOrd="0" parTransId="{6F5EBF6E-7D7C-044B-A7CB-E37F74340A32}" sibTransId="{E7BEF300-51FD-AE43-8D29-00415ED2D969}"/>
    <dgm:cxn modelId="{F8818025-3965-CC40-B515-8EA163B8610D}" type="presOf" srcId="{2034AFAA-CBDA-6C4D-B235-F47D1A624275}" destId="{5A298992-BDB3-7542-BFB2-EC8576AF4AF5}" srcOrd="1" destOrd="0" presId="urn:microsoft.com/office/officeart/2005/8/layout/hierarchy2"/>
    <dgm:cxn modelId="{25F345C8-0C0D-6242-93B1-2D7AE8A998B5}" srcId="{695A6830-3C3F-EA46-B2F6-F847C75DD1A0}" destId="{7A10C3A6-5A0F-3E4A-978B-914719378B24}" srcOrd="0" destOrd="0" parTransId="{C82A5C3D-2D92-2245-989D-7FAB4FD87EEF}" sibTransId="{2B827001-096C-C942-8DE8-8F489805E3B7}"/>
    <dgm:cxn modelId="{99E02F09-299A-5A42-8BBA-95BC621DC182}" type="presOf" srcId="{6F5EBF6E-7D7C-044B-A7CB-E37F74340A32}" destId="{A8147145-0792-0947-9F37-F0D35B2C1314}" srcOrd="1" destOrd="0" presId="urn:microsoft.com/office/officeart/2005/8/layout/hierarchy2"/>
    <dgm:cxn modelId="{868B1ECC-16BA-104C-AB0C-55728A5E1E23}" type="presOf" srcId="{48E140AE-D868-4D4D-9FEE-A2AE489F7E09}" destId="{243EC4D6-6FEE-7144-A724-79618DCE9A66}" srcOrd="0" destOrd="0" presId="urn:microsoft.com/office/officeart/2005/8/layout/hierarchy2"/>
    <dgm:cxn modelId="{3E5355E6-88D7-FB49-9295-DE2957227E3C}" srcId="{9FAC318D-555D-7942-839B-3355F1578BAF}" destId="{5580D31C-A3B9-1D46-9171-DDC77466419E}" srcOrd="0" destOrd="0" parTransId="{540BB64B-9AFE-3845-AD7D-E979C10695EE}" sibTransId="{B75962AC-D50E-A74E-8793-02420400696A}"/>
    <dgm:cxn modelId="{A7AA5B29-0626-7C4B-AD38-3018168F60C8}" type="presOf" srcId="{E671C23D-8BE7-5748-B1F8-899640004C33}" destId="{66FF5CF3-4A8F-764B-A324-A9F8C95D7094}" srcOrd="1" destOrd="0" presId="urn:microsoft.com/office/officeart/2005/8/layout/hierarchy2"/>
    <dgm:cxn modelId="{744763FB-A814-014D-B3F1-D5055D842459}" srcId="{841B6070-31FB-484C-AB6F-65308C7632C0}" destId="{E689F234-A700-F447-AA9B-EAFF797F9487}" srcOrd="0" destOrd="0" parTransId="{F782AEE9-4BFF-AB4C-9C4B-77C47AF92CA6}" sibTransId="{D14D9D9D-A808-6D42-846D-8104EF3BC155}"/>
    <dgm:cxn modelId="{D59B40FE-1953-FA4F-BA51-D962CFB23C19}" type="presOf" srcId="{E689F234-A700-F447-AA9B-EAFF797F9487}" destId="{40F36801-76AD-E84E-ADB6-7F626BF70BBD}" srcOrd="0" destOrd="0" presId="urn:microsoft.com/office/officeart/2005/8/layout/hierarchy2"/>
    <dgm:cxn modelId="{24615BBB-8FCB-4E47-B6A5-08772CF13EB9}" type="presOf" srcId="{F782AEE9-4BFF-AB4C-9C4B-77C47AF92CA6}" destId="{3332A0C8-EDF4-0E4B-911C-A08182D33F84}" srcOrd="1" destOrd="0" presId="urn:microsoft.com/office/officeart/2005/8/layout/hierarchy2"/>
    <dgm:cxn modelId="{9EA033B3-C14E-7842-8D1E-C7ED36378D82}" type="presOf" srcId="{C82A5C3D-2D92-2245-989D-7FAB4FD87EEF}" destId="{DB0066A0-7647-554A-A251-75162FD901B3}" srcOrd="1" destOrd="0" presId="urn:microsoft.com/office/officeart/2005/8/layout/hierarchy2"/>
    <dgm:cxn modelId="{7A027090-4DF3-0849-846B-FAF637AC88E5}" type="presOf" srcId="{E671C23D-8BE7-5748-B1F8-899640004C33}" destId="{1985B100-4E5C-8F4A-A515-B112223D1CD9}" srcOrd="0" destOrd="0" presId="urn:microsoft.com/office/officeart/2005/8/layout/hierarchy2"/>
    <dgm:cxn modelId="{4614A517-BE75-C047-B165-66D9CA151C47}" type="presOf" srcId="{9FAC318D-555D-7942-839B-3355F1578BAF}" destId="{01AA576D-9483-3D49-83D2-AFBD7012DE98}" srcOrd="0" destOrd="0" presId="urn:microsoft.com/office/officeart/2005/8/layout/hierarchy2"/>
    <dgm:cxn modelId="{00CBEFD8-742C-1B4F-A43D-60879E284771}" srcId="{695A6830-3C3F-EA46-B2F6-F847C75DD1A0}" destId="{4D676167-BBDD-C247-8FD7-722AC534635B}" srcOrd="1" destOrd="0" parTransId="{2034AFAA-CBDA-6C4D-B235-F47D1A624275}" sibTransId="{3AC12C4A-5564-4642-97E1-827AB11DF71F}"/>
    <dgm:cxn modelId="{D23EF3AE-3748-1B46-AEBC-6EA940C6708E}" type="presOf" srcId="{B104DB50-5A89-764B-B293-8B9E026BD503}" destId="{DA8CEDBB-0DB3-B541-86D5-E68DDF8D3B1D}" srcOrd="0" destOrd="0" presId="urn:microsoft.com/office/officeart/2005/8/layout/hierarchy2"/>
    <dgm:cxn modelId="{51BFEDFB-46B8-9D4F-82FA-B8FBF268207C}" type="presOf" srcId="{6178D63E-C41C-4B48-9BF4-9CC082E73740}" destId="{D2E0A864-44D5-8A44-8F2F-09A4FA2A696F}" srcOrd="0" destOrd="0" presId="urn:microsoft.com/office/officeart/2005/8/layout/hierarchy2"/>
    <dgm:cxn modelId="{E63D39CC-3955-DE47-A833-AF08C267235E}" type="presOf" srcId="{761D99CB-6E7C-D346-B33A-E886EAD97F4F}" destId="{029862AB-9BB9-594F-884B-24D5E330FFA8}" srcOrd="0" destOrd="0" presId="urn:microsoft.com/office/officeart/2005/8/layout/hierarchy2"/>
    <dgm:cxn modelId="{B468A9AE-57E7-7742-8698-E0AD76504DA0}" type="presOf" srcId="{7A10C3A6-5A0F-3E4A-978B-914719378B24}" destId="{7269A0E1-9025-7846-8B2E-A5069B06C2EC}" srcOrd="0" destOrd="0" presId="urn:microsoft.com/office/officeart/2005/8/layout/hierarchy2"/>
    <dgm:cxn modelId="{2DB7E806-E840-EA4E-9735-358F25F6D386}" type="presOf" srcId="{7EB7F283-E262-814F-A790-6C449085CD84}" destId="{1F350180-184D-DE48-9311-63D3228FF406}" srcOrd="1" destOrd="0" presId="urn:microsoft.com/office/officeart/2005/8/layout/hierarchy2"/>
    <dgm:cxn modelId="{6D63DD65-8ACC-7841-BDB9-F2F8E9D3AF11}" type="presOf" srcId="{350DFF23-50C8-8341-A4B1-3F5E74F9B3B2}" destId="{0280E242-1506-6447-87D3-54E548737831}" srcOrd="0" destOrd="0" presId="urn:microsoft.com/office/officeart/2005/8/layout/hierarchy2"/>
    <dgm:cxn modelId="{F98DF2B8-3554-9F4F-A9D3-381028E7A099}" type="presOf" srcId="{6178D63E-C41C-4B48-9BF4-9CC082E73740}" destId="{1FBE9FA4-2925-B54F-B0C4-F13DA3995EE7}" srcOrd="1" destOrd="0" presId="urn:microsoft.com/office/officeart/2005/8/layout/hierarchy2"/>
    <dgm:cxn modelId="{37224DF7-0163-C445-893C-2AB7886EDBA5}" srcId="{5580D31C-A3B9-1D46-9171-DDC77466419E}" destId="{857AFE78-0773-8047-8479-D72E0308F8CE}" srcOrd="1" destOrd="0" parTransId="{7EB7F283-E262-814F-A790-6C449085CD84}" sibTransId="{7AB3E875-A869-3740-AD65-A46C135ABCB9}"/>
    <dgm:cxn modelId="{A73C6442-124C-A24B-A47E-0F43E0E488EB}" type="presOf" srcId="{695A6830-3C3F-EA46-B2F6-F847C75DD1A0}" destId="{8EB34389-916C-C847-B4DC-13C0EF6E6E05}" srcOrd="0" destOrd="0" presId="urn:microsoft.com/office/officeart/2005/8/layout/hierarchy2"/>
    <dgm:cxn modelId="{D6F7CF97-B059-7F41-84E9-39E985059AD0}" srcId="{7A10C3A6-5A0F-3E4A-978B-914719378B24}" destId="{761D99CB-6E7C-D346-B33A-E886EAD97F4F}" srcOrd="0" destOrd="0" parTransId="{48E140AE-D868-4D4D-9FEE-A2AE489F7E09}" sibTransId="{29E1820B-F994-D946-9665-A07E660F2BF6}"/>
    <dgm:cxn modelId="{0361B234-EED0-AB47-BD52-436BA4FC4696}" type="presOf" srcId="{06F3C433-B6F7-2146-A21F-7540540043C2}" destId="{0F17F9F1-D822-184E-9051-604FA2A89226}" srcOrd="0" destOrd="0" presId="urn:microsoft.com/office/officeart/2005/8/layout/hierarchy2"/>
    <dgm:cxn modelId="{7DE524CD-F655-2D44-A137-E5FF81521979}" type="presOf" srcId="{05BE5F17-97F1-7F40-96FA-B14C71B3A4A9}" destId="{1F48AC41-E52E-8E40-BBB7-F73246068BAD}" srcOrd="0" destOrd="0" presId="urn:microsoft.com/office/officeart/2005/8/layout/hierarchy2"/>
    <dgm:cxn modelId="{05DBB79A-9A88-4641-8086-0189BDE54073}" type="presOf" srcId="{4D676167-BBDD-C247-8FD7-722AC534635B}" destId="{A91A83EE-5048-8149-9AE6-40A28DED39F1}" srcOrd="0" destOrd="0" presId="urn:microsoft.com/office/officeart/2005/8/layout/hierarchy2"/>
    <dgm:cxn modelId="{8D0F8F92-6656-8A42-A7F0-8B118C28F297}" type="presOf" srcId="{7ED84BA2-621B-8742-9AB5-55EB654768DF}" destId="{A223ECFC-14E8-2447-8EC7-49DDB1FB4075}" srcOrd="1" destOrd="0" presId="urn:microsoft.com/office/officeart/2005/8/layout/hierarchy2"/>
    <dgm:cxn modelId="{1928910F-A967-F947-9DB8-694428338D86}" type="presOf" srcId="{841B6070-31FB-484C-AB6F-65308C7632C0}" destId="{EF154FF1-0CC9-AB4E-A732-370CD854A953}" srcOrd="0" destOrd="0" presId="urn:microsoft.com/office/officeart/2005/8/layout/hierarchy2"/>
    <dgm:cxn modelId="{5D4B1EFD-861D-3E45-8241-7021E18A848D}" type="presOf" srcId="{5580D31C-A3B9-1D46-9171-DDC77466419E}" destId="{C676A805-E1D8-B546-A9B3-A9E1E1E41CC2}" srcOrd="0" destOrd="0" presId="urn:microsoft.com/office/officeart/2005/8/layout/hierarchy2"/>
    <dgm:cxn modelId="{6B36663D-1BE6-EC45-BFA0-344C1DDEE743}" type="presOf" srcId="{857AFE78-0773-8047-8479-D72E0308F8CE}" destId="{AF7B584C-B6AD-9944-8C58-759C00DE4D25}" srcOrd="0" destOrd="0" presId="urn:microsoft.com/office/officeart/2005/8/layout/hierarchy2"/>
    <dgm:cxn modelId="{457F4187-9D2F-5741-BB84-61366D21A06D}" srcId="{857AFE78-0773-8047-8479-D72E0308F8CE}" destId="{B104DB50-5A89-764B-B293-8B9E026BD503}" srcOrd="1" destOrd="0" parTransId="{E671C23D-8BE7-5748-B1F8-899640004C33}" sibTransId="{7D538ABF-7A55-8F4D-8462-BBC3BDE30302}"/>
    <dgm:cxn modelId="{AF30A1FF-8BD6-E849-8466-FEA814560B55}" type="presOf" srcId="{6F5EBF6E-7D7C-044B-A7CB-E37F74340A32}" destId="{A009DC05-70EC-E940-8B31-0A5E095DF9F0}" srcOrd="0" destOrd="0" presId="urn:microsoft.com/office/officeart/2005/8/layout/hierarchy2"/>
    <dgm:cxn modelId="{7C3EDEAD-C9A6-A441-BF28-E2C8ACCCE22E}" type="presOf" srcId="{7ED84BA2-621B-8742-9AB5-55EB654768DF}" destId="{2174D362-8985-5145-B365-DF05A9B8F53F}" srcOrd="0" destOrd="0" presId="urn:microsoft.com/office/officeart/2005/8/layout/hierarchy2"/>
    <dgm:cxn modelId="{DE3C0FAA-29A5-E847-B320-4A595F25EBAA}" type="presOf" srcId="{F782AEE9-4BFF-AB4C-9C4B-77C47AF92CA6}" destId="{600C6894-64ED-4F4B-92CE-EE1478270505}" srcOrd="0" destOrd="0" presId="urn:microsoft.com/office/officeart/2005/8/layout/hierarchy2"/>
    <dgm:cxn modelId="{1DEE9EFD-AC8F-354D-960A-903A2F13B835}" srcId="{857AFE78-0773-8047-8479-D72E0308F8CE}" destId="{841B6070-31FB-484C-AB6F-65308C7632C0}" srcOrd="0" destOrd="0" parTransId="{6178D63E-C41C-4B48-9BF4-9CC082E73740}" sibTransId="{65CC96A2-2FDB-CB45-9877-6C50470D95BB}"/>
    <dgm:cxn modelId="{75A4FEE8-3D90-FF45-A2E8-392D8807D09F}" type="presParOf" srcId="{01AA576D-9483-3D49-83D2-AFBD7012DE98}" destId="{C4105F69-F600-6F4F-9627-BF379BC4648B}" srcOrd="0" destOrd="0" presId="urn:microsoft.com/office/officeart/2005/8/layout/hierarchy2"/>
    <dgm:cxn modelId="{E0CD1058-787E-384D-9EA4-37EC05373F3C}" type="presParOf" srcId="{C4105F69-F600-6F4F-9627-BF379BC4648B}" destId="{C676A805-E1D8-B546-A9B3-A9E1E1E41CC2}" srcOrd="0" destOrd="0" presId="urn:microsoft.com/office/officeart/2005/8/layout/hierarchy2"/>
    <dgm:cxn modelId="{4BD676B9-FF37-074A-9938-545E019A0536}" type="presParOf" srcId="{C4105F69-F600-6F4F-9627-BF379BC4648B}" destId="{EB43CF7C-8318-304D-A3F2-6FC746BDC42D}" srcOrd="1" destOrd="0" presId="urn:microsoft.com/office/officeart/2005/8/layout/hierarchy2"/>
    <dgm:cxn modelId="{D3E44600-804E-1F40-86C2-E35CC6956EE0}" type="presParOf" srcId="{EB43CF7C-8318-304D-A3F2-6FC746BDC42D}" destId="{0F17F9F1-D822-184E-9051-604FA2A89226}" srcOrd="0" destOrd="0" presId="urn:microsoft.com/office/officeart/2005/8/layout/hierarchy2"/>
    <dgm:cxn modelId="{C98E24D6-4C05-B84C-810D-DD19A0D35407}" type="presParOf" srcId="{0F17F9F1-D822-184E-9051-604FA2A89226}" destId="{6109331E-5C62-B94B-A9CA-64E96961E6DC}" srcOrd="0" destOrd="0" presId="urn:microsoft.com/office/officeart/2005/8/layout/hierarchy2"/>
    <dgm:cxn modelId="{2F0CF27A-2D9C-F545-9ED5-F8F433F3996A}" type="presParOf" srcId="{EB43CF7C-8318-304D-A3F2-6FC746BDC42D}" destId="{0D408693-71C5-6844-995F-2478F3A3CD26}" srcOrd="1" destOrd="0" presId="urn:microsoft.com/office/officeart/2005/8/layout/hierarchy2"/>
    <dgm:cxn modelId="{11B623A9-A5EC-864F-98A3-272910D82B5D}" type="presParOf" srcId="{0D408693-71C5-6844-995F-2478F3A3CD26}" destId="{8EB34389-916C-C847-B4DC-13C0EF6E6E05}" srcOrd="0" destOrd="0" presId="urn:microsoft.com/office/officeart/2005/8/layout/hierarchy2"/>
    <dgm:cxn modelId="{1E3B1741-96EA-CC42-AE36-0285BE3A8D79}" type="presParOf" srcId="{0D408693-71C5-6844-995F-2478F3A3CD26}" destId="{902B4173-60E4-1E43-A1F7-ADA97A6E76C9}" srcOrd="1" destOrd="0" presId="urn:microsoft.com/office/officeart/2005/8/layout/hierarchy2"/>
    <dgm:cxn modelId="{A840A2D2-E84E-1C49-9ADE-2DBBAC1EC301}" type="presParOf" srcId="{902B4173-60E4-1E43-A1F7-ADA97A6E76C9}" destId="{6F3A8D68-C440-9B4D-9063-194F8B8D5186}" srcOrd="0" destOrd="0" presId="urn:microsoft.com/office/officeart/2005/8/layout/hierarchy2"/>
    <dgm:cxn modelId="{A4BFCEF3-D614-9649-A923-9393E4DD1FD1}" type="presParOf" srcId="{6F3A8D68-C440-9B4D-9063-194F8B8D5186}" destId="{DB0066A0-7647-554A-A251-75162FD901B3}" srcOrd="0" destOrd="0" presId="urn:microsoft.com/office/officeart/2005/8/layout/hierarchy2"/>
    <dgm:cxn modelId="{80C8CD50-9F0D-DA4F-8099-E043DABDFE49}" type="presParOf" srcId="{902B4173-60E4-1E43-A1F7-ADA97A6E76C9}" destId="{F60C7F29-D68D-884F-BEC1-B3D095907477}" srcOrd="1" destOrd="0" presId="urn:microsoft.com/office/officeart/2005/8/layout/hierarchy2"/>
    <dgm:cxn modelId="{FCDE3638-26B4-B442-8CD4-24B13942239F}" type="presParOf" srcId="{F60C7F29-D68D-884F-BEC1-B3D095907477}" destId="{7269A0E1-9025-7846-8B2E-A5069B06C2EC}" srcOrd="0" destOrd="0" presId="urn:microsoft.com/office/officeart/2005/8/layout/hierarchy2"/>
    <dgm:cxn modelId="{31573155-4AED-5C49-93BC-9A393978EA65}" type="presParOf" srcId="{F60C7F29-D68D-884F-BEC1-B3D095907477}" destId="{1F332296-A0B2-EA42-92D1-91F62E570F18}" srcOrd="1" destOrd="0" presId="urn:microsoft.com/office/officeart/2005/8/layout/hierarchy2"/>
    <dgm:cxn modelId="{E977A4A0-A775-734E-904B-B96AB706ADEA}" type="presParOf" srcId="{1F332296-A0B2-EA42-92D1-91F62E570F18}" destId="{243EC4D6-6FEE-7144-A724-79618DCE9A66}" srcOrd="0" destOrd="0" presId="urn:microsoft.com/office/officeart/2005/8/layout/hierarchy2"/>
    <dgm:cxn modelId="{45101C36-2F6B-7345-AA50-8737A5DC1F32}" type="presParOf" srcId="{243EC4D6-6FEE-7144-A724-79618DCE9A66}" destId="{C0268DAC-81E9-2A49-8FF9-24F9ABA82CF5}" srcOrd="0" destOrd="0" presId="urn:microsoft.com/office/officeart/2005/8/layout/hierarchy2"/>
    <dgm:cxn modelId="{87781944-6191-3A4E-ABAC-1D10D0247413}" type="presParOf" srcId="{1F332296-A0B2-EA42-92D1-91F62E570F18}" destId="{FA92409E-E65B-E34F-B279-1D50761EDF2C}" srcOrd="1" destOrd="0" presId="urn:microsoft.com/office/officeart/2005/8/layout/hierarchy2"/>
    <dgm:cxn modelId="{D0B11C6A-7C5B-5842-92B4-319F35D126A6}" type="presParOf" srcId="{FA92409E-E65B-E34F-B279-1D50761EDF2C}" destId="{029862AB-9BB9-594F-884B-24D5E330FFA8}" srcOrd="0" destOrd="0" presId="urn:microsoft.com/office/officeart/2005/8/layout/hierarchy2"/>
    <dgm:cxn modelId="{42667AA3-7EDD-7147-A4F2-68667DA4FE0B}" type="presParOf" srcId="{FA92409E-E65B-E34F-B279-1D50761EDF2C}" destId="{B9FBAE0C-6CC5-284B-B5EE-25F8925A6BCF}" srcOrd="1" destOrd="0" presId="urn:microsoft.com/office/officeart/2005/8/layout/hierarchy2"/>
    <dgm:cxn modelId="{6C66F48E-59D8-C143-BDAE-6AEFD9C429EF}" type="presParOf" srcId="{902B4173-60E4-1E43-A1F7-ADA97A6E76C9}" destId="{C28EA52A-D5F6-0D4A-9913-8650A4219DA6}" srcOrd="2" destOrd="0" presId="urn:microsoft.com/office/officeart/2005/8/layout/hierarchy2"/>
    <dgm:cxn modelId="{57356F34-48C5-A44E-9989-1F4FFC794210}" type="presParOf" srcId="{C28EA52A-D5F6-0D4A-9913-8650A4219DA6}" destId="{5A298992-BDB3-7542-BFB2-EC8576AF4AF5}" srcOrd="0" destOrd="0" presId="urn:microsoft.com/office/officeart/2005/8/layout/hierarchy2"/>
    <dgm:cxn modelId="{40417711-B035-4E49-8668-784F62B6B033}" type="presParOf" srcId="{902B4173-60E4-1E43-A1F7-ADA97A6E76C9}" destId="{6ADCFD26-8696-7C47-ABE0-40F27A465A7F}" srcOrd="3" destOrd="0" presId="urn:microsoft.com/office/officeart/2005/8/layout/hierarchy2"/>
    <dgm:cxn modelId="{632C1374-AE5E-4846-9B3F-33FDCAAE3821}" type="presParOf" srcId="{6ADCFD26-8696-7C47-ABE0-40F27A465A7F}" destId="{A91A83EE-5048-8149-9AE6-40A28DED39F1}" srcOrd="0" destOrd="0" presId="urn:microsoft.com/office/officeart/2005/8/layout/hierarchy2"/>
    <dgm:cxn modelId="{C1820223-05B5-9E4D-BC4E-223AF589CA38}" type="presParOf" srcId="{6ADCFD26-8696-7C47-ABE0-40F27A465A7F}" destId="{3DDE77F2-4263-C64E-94B3-787EB25F0884}" srcOrd="1" destOrd="0" presId="urn:microsoft.com/office/officeart/2005/8/layout/hierarchy2"/>
    <dgm:cxn modelId="{9D82456E-6B20-114E-AAF0-90E42E440B3C}" type="presParOf" srcId="{3DDE77F2-4263-C64E-94B3-787EB25F0884}" destId="{A009DC05-70EC-E940-8B31-0A5E095DF9F0}" srcOrd="0" destOrd="0" presId="urn:microsoft.com/office/officeart/2005/8/layout/hierarchy2"/>
    <dgm:cxn modelId="{9D3C4C54-638C-8E4D-AC66-1D7A2509502D}" type="presParOf" srcId="{A009DC05-70EC-E940-8B31-0A5E095DF9F0}" destId="{A8147145-0792-0947-9F37-F0D35B2C1314}" srcOrd="0" destOrd="0" presId="urn:microsoft.com/office/officeart/2005/8/layout/hierarchy2"/>
    <dgm:cxn modelId="{9A810D00-F34B-E547-9DEC-D1D1BDF5EE1A}" type="presParOf" srcId="{3DDE77F2-4263-C64E-94B3-787EB25F0884}" destId="{76D8A9D1-C6BE-FC47-9FEA-6DB42B2FFF91}" srcOrd="1" destOrd="0" presId="urn:microsoft.com/office/officeart/2005/8/layout/hierarchy2"/>
    <dgm:cxn modelId="{696BEF78-493C-F448-B8DC-AD5B0CE4DE24}" type="presParOf" srcId="{76D8A9D1-C6BE-FC47-9FEA-6DB42B2FFF91}" destId="{1F48AC41-E52E-8E40-BBB7-F73246068BAD}" srcOrd="0" destOrd="0" presId="urn:microsoft.com/office/officeart/2005/8/layout/hierarchy2"/>
    <dgm:cxn modelId="{DBED8890-77AC-2D41-96B4-C0B98E725D4D}" type="presParOf" srcId="{76D8A9D1-C6BE-FC47-9FEA-6DB42B2FFF91}" destId="{3B40D61E-E662-AC4B-B140-26EB4F67427A}" srcOrd="1" destOrd="0" presId="urn:microsoft.com/office/officeart/2005/8/layout/hierarchy2"/>
    <dgm:cxn modelId="{1AA06F3C-D52D-9F4F-94A4-C1174A33008C}" type="presParOf" srcId="{EB43CF7C-8318-304D-A3F2-6FC746BDC42D}" destId="{F5B6C796-ABDF-E549-ADE1-9B927850DCE4}" srcOrd="2" destOrd="0" presId="urn:microsoft.com/office/officeart/2005/8/layout/hierarchy2"/>
    <dgm:cxn modelId="{F893AE5E-84C9-184F-9EDE-576F0E5E0AED}" type="presParOf" srcId="{F5B6C796-ABDF-E549-ADE1-9B927850DCE4}" destId="{1F350180-184D-DE48-9311-63D3228FF406}" srcOrd="0" destOrd="0" presId="urn:microsoft.com/office/officeart/2005/8/layout/hierarchy2"/>
    <dgm:cxn modelId="{17A9144A-5900-354E-8E17-6E9EB21A765A}" type="presParOf" srcId="{EB43CF7C-8318-304D-A3F2-6FC746BDC42D}" destId="{8C7BA39D-AB96-4D42-968B-4DFC226ADD71}" srcOrd="3" destOrd="0" presId="urn:microsoft.com/office/officeart/2005/8/layout/hierarchy2"/>
    <dgm:cxn modelId="{B167F02D-BAD4-9241-89F8-C8A3D6269762}" type="presParOf" srcId="{8C7BA39D-AB96-4D42-968B-4DFC226ADD71}" destId="{AF7B584C-B6AD-9944-8C58-759C00DE4D25}" srcOrd="0" destOrd="0" presId="urn:microsoft.com/office/officeart/2005/8/layout/hierarchy2"/>
    <dgm:cxn modelId="{EE2C087C-3F02-8D44-9047-0CD392E0A9CD}" type="presParOf" srcId="{8C7BA39D-AB96-4D42-968B-4DFC226ADD71}" destId="{3FA7AA86-9683-6E48-B236-16EF7A1E03C5}" srcOrd="1" destOrd="0" presId="urn:microsoft.com/office/officeart/2005/8/layout/hierarchy2"/>
    <dgm:cxn modelId="{5D3845C8-F172-DE48-B7D2-528F2C393254}" type="presParOf" srcId="{3FA7AA86-9683-6E48-B236-16EF7A1E03C5}" destId="{D2E0A864-44D5-8A44-8F2F-09A4FA2A696F}" srcOrd="0" destOrd="0" presId="urn:microsoft.com/office/officeart/2005/8/layout/hierarchy2"/>
    <dgm:cxn modelId="{FC45FBE2-5050-FD45-8104-EF2642F68B6E}" type="presParOf" srcId="{D2E0A864-44D5-8A44-8F2F-09A4FA2A696F}" destId="{1FBE9FA4-2925-B54F-B0C4-F13DA3995EE7}" srcOrd="0" destOrd="0" presId="urn:microsoft.com/office/officeart/2005/8/layout/hierarchy2"/>
    <dgm:cxn modelId="{E5E96AA3-BF56-5F43-B05B-3B87F99DF2F7}" type="presParOf" srcId="{3FA7AA86-9683-6E48-B236-16EF7A1E03C5}" destId="{D68D99E2-7827-564E-A5D3-80CAF29E9EA5}" srcOrd="1" destOrd="0" presId="urn:microsoft.com/office/officeart/2005/8/layout/hierarchy2"/>
    <dgm:cxn modelId="{0BD4DF6E-8EA0-1949-B4D5-4FFF0F180C0E}" type="presParOf" srcId="{D68D99E2-7827-564E-A5D3-80CAF29E9EA5}" destId="{EF154FF1-0CC9-AB4E-A732-370CD854A953}" srcOrd="0" destOrd="0" presId="urn:microsoft.com/office/officeart/2005/8/layout/hierarchy2"/>
    <dgm:cxn modelId="{7CEE3C39-7774-134F-8AB4-E77B6A9D617E}" type="presParOf" srcId="{D68D99E2-7827-564E-A5D3-80CAF29E9EA5}" destId="{CF96BA3F-5C1C-F947-B9D1-935B42D51679}" srcOrd="1" destOrd="0" presId="urn:microsoft.com/office/officeart/2005/8/layout/hierarchy2"/>
    <dgm:cxn modelId="{41755469-FC3A-1F43-AC3C-DE3EE2A0AD62}" type="presParOf" srcId="{CF96BA3F-5C1C-F947-B9D1-935B42D51679}" destId="{600C6894-64ED-4F4B-92CE-EE1478270505}" srcOrd="0" destOrd="0" presId="urn:microsoft.com/office/officeart/2005/8/layout/hierarchy2"/>
    <dgm:cxn modelId="{B85E10B3-8432-9249-98E5-BD6DE21C8120}" type="presParOf" srcId="{600C6894-64ED-4F4B-92CE-EE1478270505}" destId="{3332A0C8-EDF4-0E4B-911C-A08182D33F84}" srcOrd="0" destOrd="0" presId="urn:microsoft.com/office/officeart/2005/8/layout/hierarchy2"/>
    <dgm:cxn modelId="{18A4D686-1BA9-7544-93D3-DF6BA5B2F376}" type="presParOf" srcId="{CF96BA3F-5C1C-F947-B9D1-935B42D51679}" destId="{1CD862FD-51D4-A545-AEF2-966D0362E079}" srcOrd="1" destOrd="0" presId="urn:microsoft.com/office/officeart/2005/8/layout/hierarchy2"/>
    <dgm:cxn modelId="{1914E11E-4AEC-8748-8F6D-1047ECEF67C0}" type="presParOf" srcId="{1CD862FD-51D4-A545-AEF2-966D0362E079}" destId="{40F36801-76AD-E84E-ADB6-7F626BF70BBD}" srcOrd="0" destOrd="0" presId="urn:microsoft.com/office/officeart/2005/8/layout/hierarchy2"/>
    <dgm:cxn modelId="{38D6B89E-9C66-8D4A-83AC-370EFB44E322}" type="presParOf" srcId="{1CD862FD-51D4-A545-AEF2-966D0362E079}" destId="{A180BE1D-C49F-5948-944C-63E39838B48C}" srcOrd="1" destOrd="0" presId="urn:microsoft.com/office/officeart/2005/8/layout/hierarchy2"/>
    <dgm:cxn modelId="{0E192E22-3D67-1F46-8341-23FF90F2223A}" type="presParOf" srcId="{3FA7AA86-9683-6E48-B236-16EF7A1E03C5}" destId="{1985B100-4E5C-8F4A-A515-B112223D1CD9}" srcOrd="2" destOrd="0" presId="urn:microsoft.com/office/officeart/2005/8/layout/hierarchy2"/>
    <dgm:cxn modelId="{B63DB3BA-E160-4B46-888F-9B3076BA1D06}" type="presParOf" srcId="{1985B100-4E5C-8F4A-A515-B112223D1CD9}" destId="{66FF5CF3-4A8F-764B-A324-A9F8C95D7094}" srcOrd="0" destOrd="0" presId="urn:microsoft.com/office/officeart/2005/8/layout/hierarchy2"/>
    <dgm:cxn modelId="{00921BCA-5D23-244E-A8B7-A8DBF13C9868}" type="presParOf" srcId="{3FA7AA86-9683-6E48-B236-16EF7A1E03C5}" destId="{FD0822AF-F993-9E4D-B187-442A31C0CD60}" srcOrd="3" destOrd="0" presId="urn:microsoft.com/office/officeart/2005/8/layout/hierarchy2"/>
    <dgm:cxn modelId="{841B8318-CB2A-1045-95E0-8B221A9F2623}" type="presParOf" srcId="{FD0822AF-F993-9E4D-B187-442A31C0CD60}" destId="{DA8CEDBB-0DB3-B541-86D5-E68DDF8D3B1D}" srcOrd="0" destOrd="0" presId="urn:microsoft.com/office/officeart/2005/8/layout/hierarchy2"/>
    <dgm:cxn modelId="{D1C10087-BD78-C446-9A86-D69B8F922ADE}" type="presParOf" srcId="{FD0822AF-F993-9E4D-B187-442A31C0CD60}" destId="{C0188F00-8F26-3644-8ADF-29C4A6A12180}" srcOrd="1" destOrd="0" presId="urn:microsoft.com/office/officeart/2005/8/layout/hierarchy2"/>
    <dgm:cxn modelId="{078CC4A6-C1D9-274E-B23E-7EC8BF67FED8}" type="presParOf" srcId="{C0188F00-8F26-3644-8ADF-29C4A6A12180}" destId="{2174D362-8985-5145-B365-DF05A9B8F53F}" srcOrd="0" destOrd="0" presId="urn:microsoft.com/office/officeart/2005/8/layout/hierarchy2"/>
    <dgm:cxn modelId="{981A13AF-A68E-E244-8EE6-B4D01B7B9F37}" type="presParOf" srcId="{2174D362-8985-5145-B365-DF05A9B8F53F}" destId="{A223ECFC-14E8-2447-8EC7-49DDB1FB4075}" srcOrd="0" destOrd="0" presId="urn:microsoft.com/office/officeart/2005/8/layout/hierarchy2"/>
    <dgm:cxn modelId="{1B00EF68-B47C-664E-8B2C-84B3D9FC10CC}" type="presParOf" srcId="{C0188F00-8F26-3644-8ADF-29C4A6A12180}" destId="{EA5F27F8-D839-8441-B34D-B3BB56F2B7F5}" srcOrd="1" destOrd="0" presId="urn:microsoft.com/office/officeart/2005/8/layout/hierarchy2"/>
    <dgm:cxn modelId="{25D9F277-8408-6E42-BF00-CE85ED41227D}" type="presParOf" srcId="{EA5F27F8-D839-8441-B34D-B3BB56F2B7F5}" destId="{0280E242-1506-6447-87D3-54E548737831}" srcOrd="0" destOrd="0" presId="urn:microsoft.com/office/officeart/2005/8/layout/hierarchy2"/>
    <dgm:cxn modelId="{D0ABED72-4E5E-FF40-A6CD-86D34E37D32B}" type="presParOf" srcId="{EA5F27F8-D839-8441-B34D-B3BB56F2B7F5}" destId="{36A9AEE7-2745-C44C-9028-F7BBC8B26F59}" srcOrd="1" destOrd="0" presId="urn:microsoft.com/office/officeart/2005/8/layout/hierarchy2"/>
  </dgm:cxnLst>
  <dgm:bg>
    <a:noFill/>
  </dgm:bg>
  <dgm:whole>
    <a:ln>
      <a:solidFill>
        <a:schemeClr val="accent5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041F1-0158-F144-9C2D-7E27660214F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51C64-235E-E24A-B1EA-FD40698190B1}">
      <dgm:prSet phldrT="[Text]"/>
      <dgm:spPr/>
      <dgm:t>
        <a:bodyPr/>
        <a:lstStyle/>
        <a:p>
          <a:r>
            <a:rPr lang="el-GR" dirty="0" smtClean="0"/>
            <a:t>ΜΟΡΦΗΜΑ</a:t>
          </a:r>
          <a:endParaRPr lang="el-GR" i="0" dirty="0" smtClean="0"/>
        </a:p>
        <a:p>
          <a:r>
            <a:rPr lang="el-GR" b="1" i="1" dirty="0" smtClean="0"/>
            <a:t>ΓΡΑΜΜΑΤΙΚΟ</a:t>
          </a:r>
          <a:endParaRPr lang="en-US" b="1" i="1" dirty="0"/>
        </a:p>
      </dgm:t>
    </dgm:pt>
    <dgm:pt modelId="{1C4B9707-1EB4-F141-838A-22565764ACEC}" type="parTrans" cxnId="{754AD3E2-E9A9-9442-8595-A6AF7E0C81BE}">
      <dgm:prSet/>
      <dgm:spPr/>
      <dgm:t>
        <a:bodyPr/>
        <a:lstStyle/>
        <a:p>
          <a:endParaRPr lang="en-US"/>
        </a:p>
      </dgm:t>
    </dgm:pt>
    <dgm:pt modelId="{E087D668-CBF4-474C-947D-90D35FF3CC27}" type="sibTrans" cxnId="{754AD3E2-E9A9-9442-8595-A6AF7E0C81BE}">
      <dgm:prSet/>
      <dgm:spPr/>
      <dgm:t>
        <a:bodyPr/>
        <a:lstStyle/>
        <a:p>
          <a:endParaRPr lang="en-US"/>
        </a:p>
      </dgm:t>
    </dgm:pt>
    <dgm:pt modelId="{B5FA3087-D58C-9A45-8104-18CF094B49BB}">
      <dgm:prSet phldrT="[Text]"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A9EA81BB-BF71-B546-838D-20501CC7CC17}" type="parTrans" cxnId="{FA7660A6-402A-C742-BAA2-278111DA16F3}">
      <dgm:prSet/>
      <dgm:spPr/>
      <dgm:t>
        <a:bodyPr/>
        <a:lstStyle/>
        <a:p>
          <a:endParaRPr lang="en-US"/>
        </a:p>
      </dgm:t>
    </dgm:pt>
    <dgm:pt modelId="{C4261400-ECD4-4E45-B2BE-84CE95317279}" type="sibTrans" cxnId="{FA7660A6-402A-C742-BAA2-278111DA16F3}">
      <dgm:prSet/>
      <dgm:spPr/>
      <dgm:t>
        <a:bodyPr/>
        <a:lstStyle/>
        <a:p>
          <a:endParaRPr lang="en-US"/>
        </a:p>
      </dgm:t>
    </dgm:pt>
    <dgm:pt modelId="{8C081451-FC1A-3546-8B86-AD267C3B8356}">
      <dgm:prSet phldrT="[Text]"/>
      <dgm:spPr/>
      <dgm:t>
        <a:bodyPr/>
        <a:lstStyle/>
        <a:p>
          <a:r>
            <a:rPr lang="el-GR" dirty="0" smtClean="0"/>
            <a:t>παραγωγικό</a:t>
          </a:r>
          <a:endParaRPr lang="en-US" dirty="0"/>
        </a:p>
      </dgm:t>
    </dgm:pt>
    <dgm:pt modelId="{9C5DFB83-96CB-B243-A738-47746A0C718F}" type="parTrans" cxnId="{7858C7CF-5A60-A948-9EEC-BEDCC38677ED}">
      <dgm:prSet/>
      <dgm:spPr/>
      <dgm:t>
        <a:bodyPr/>
        <a:lstStyle/>
        <a:p>
          <a:endParaRPr lang="en-US"/>
        </a:p>
      </dgm:t>
    </dgm:pt>
    <dgm:pt modelId="{EB8F545C-CF35-1F41-848B-FF98A483CCE1}" type="sibTrans" cxnId="{7858C7CF-5A60-A948-9EEC-BEDCC38677ED}">
      <dgm:prSet/>
      <dgm:spPr/>
      <dgm:t>
        <a:bodyPr/>
        <a:lstStyle/>
        <a:p>
          <a:endParaRPr lang="en-US"/>
        </a:p>
      </dgm:t>
    </dgm:pt>
    <dgm:pt modelId="{C883770D-07E4-C14C-8F33-65CE707D9D91}">
      <dgm:prSet phldrT="[Text]"/>
      <dgm:spPr/>
      <dgm:t>
        <a:bodyPr/>
        <a:lstStyle/>
        <a:p>
          <a:r>
            <a:rPr lang="el-GR" dirty="0" smtClean="0"/>
            <a:t>κλιτικό (επίθημα)</a:t>
          </a:r>
          <a:endParaRPr lang="en-US" dirty="0"/>
        </a:p>
      </dgm:t>
    </dgm:pt>
    <dgm:pt modelId="{4F70842D-5C6B-5340-B369-93D586954E80}" type="parTrans" cxnId="{1C6864AC-8B6B-BC4C-A9B0-2DB77B068E66}">
      <dgm:prSet/>
      <dgm:spPr/>
      <dgm:t>
        <a:bodyPr/>
        <a:lstStyle/>
        <a:p>
          <a:endParaRPr lang="en-US"/>
        </a:p>
      </dgm:t>
    </dgm:pt>
    <dgm:pt modelId="{2C78C979-4D30-D34A-A2D3-EE13DF66AE11}" type="sibTrans" cxnId="{1C6864AC-8B6B-BC4C-A9B0-2DB77B068E66}">
      <dgm:prSet/>
      <dgm:spPr/>
      <dgm:t>
        <a:bodyPr/>
        <a:lstStyle/>
        <a:p>
          <a:endParaRPr lang="en-US"/>
        </a:p>
      </dgm:t>
    </dgm:pt>
    <dgm:pt modelId="{DFB57637-8FAB-924A-8473-8143C30648D6}">
      <dgm:prSet phldrT="[Text]"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4A463169-F4A7-1743-B037-D7100CEF08D8}" type="parTrans" cxnId="{9E8BEF23-3DA6-CE4F-80F9-A4863D8B3AEF}">
      <dgm:prSet/>
      <dgm:spPr/>
      <dgm:t>
        <a:bodyPr/>
        <a:lstStyle/>
        <a:p>
          <a:endParaRPr lang="en-US"/>
        </a:p>
      </dgm:t>
    </dgm:pt>
    <dgm:pt modelId="{67E0FD2E-B08D-754F-84C1-ED8062B56A9D}" type="sibTrans" cxnId="{9E8BEF23-3DA6-CE4F-80F9-A4863D8B3AEF}">
      <dgm:prSet/>
      <dgm:spPr/>
      <dgm:t>
        <a:bodyPr/>
        <a:lstStyle/>
        <a:p>
          <a:endParaRPr lang="en-US"/>
        </a:p>
      </dgm:t>
    </dgm:pt>
    <dgm:pt modelId="{765F2694-BC9F-494C-B4DD-7C743B2FF51E}">
      <dgm:prSet phldrT="[Text]"/>
      <dgm:spPr/>
      <dgm:t>
        <a:bodyPr/>
        <a:lstStyle/>
        <a:p>
          <a:r>
            <a:rPr lang="el-GR" i="1" dirty="0" smtClean="0"/>
            <a:t>και, σε</a:t>
          </a:r>
          <a:endParaRPr lang="en-US" i="1" dirty="0"/>
        </a:p>
      </dgm:t>
    </dgm:pt>
    <dgm:pt modelId="{7E107125-60C4-E04E-B153-A3F49F56FA44}" type="parTrans" cxnId="{E0E04CBE-3D65-2544-8335-C435878AA7FD}">
      <dgm:prSet/>
      <dgm:spPr/>
      <dgm:t>
        <a:bodyPr/>
        <a:lstStyle/>
        <a:p>
          <a:endParaRPr lang="en-US"/>
        </a:p>
      </dgm:t>
    </dgm:pt>
    <dgm:pt modelId="{B0F7C913-E339-B84E-ABB9-601FF63DE34F}" type="sibTrans" cxnId="{E0E04CBE-3D65-2544-8335-C435878AA7FD}">
      <dgm:prSet/>
      <dgm:spPr/>
      <dgm:t>
        <a:bodyPr/>
        <a:lstStyle/>
        <a:p>
          <a:endParaRPr lang="en-US"/>
        </a:p>
      </dgm:t>
    </dgm:pt>
    <dgm:pt modelId="{A6FC0C9E-FD62-B44B-9A74-1112466489F9}">
      <dgm:prSet/>
      <dgm:spPr/>
      <dgm:t>
        <a:bodyPr/>
        <a:lstStyle/>
        <a:p>
          <a:r>
            <a:rPr lang="el-GR" dirty="0" smtClean="0"/>
            <a:t>πρόθημα</a:t>
          </a:r>
          <a:endParaRPr lang="en-US" dirty="0"/>
        </a:p>
      </dgm:t>
    </dgm:pt>
    <dgm:pt modelId="{A32030A5-3D91-B045-ACE1-2D844BB7DA95}" type="parTrans" cxnId="{7505D6A7-B784-154A-BCBE-543F5B93ED50}">
      <dgm:prSet/>
      <dgm:spPr/>
      <dgm:t>
        <a:bodyPr/>
        <a:lstStyle/>
        <a:p>
          <a:endParaRPr lang="en-US"/>
        </a:p>
      </dgm:t>
    </dgm:pt>
    <dgm:pt modelId="{F1B3EDD9-FC34-4A49-9F41-870DB7CC1730}" type="sibTrans" cxnId="{7505D6A7-B784-154A-BCBE-543F5B93ED50}">
      <dgm:prSet/>
      <dgm:spPr/>
      <dgm:t>
        <a:bodyPr/>
        <a:lstStyle/>
        <a:p>
          <a:endParaRPr lang="en-US"/>
        </a:p>
      </dgm:t>
    </dgm:pt>
    <dgm:pt modelId="{D70A34FE-26A4-3D4E-B8CC-D35717CA0479}">
      <dgm:prSet/>
      <dgm:spPr/>
      <dgm:t>
        <a:bodyPr/>
        <a:lstStyle/>
        <a:p>
          <a:r>
            <a:rPr lang="el-GR" dirty="0" smtClean="0"/>
            <a:t>επίθημα</a:t>
          </a:r>
          <a:endParaRPr lang="en-US" dirty="0"/>
        </a:p>
      </dgm:t>
    </dgm:pt>
    <dgm:pt modelId="{8C515595-07AE-4C40-9406-3D2AD0476CDC}" type="parTrans" cxnId="{BE8FF239-DC3C-5F4E-9E8D-E8029592CC93}">
      <dgm:prSet/>
      <dgm:spPr/>
      <dgm:t>
        <a:bodyPr/>
        <a:lstStyle/>
        <a:p>
          <a:endParaRPr lang="en-US"/>
        </a:p>
      </dgm:t>
    </dgm:pt>
    <dgm:pt modelId="{F0620575-A3CB-C848-90E1-D5F7B51FC37E}" type="sibTrans" cxnId="{BE8FF239-DC3C-5F4E-9E8D-E8029592CC93}">
      <dgm:prSet/>
      <dgm:spPr/>
      <dgm:t>
        <a:bodyPr/>
        <a:lstStyle/>
        <a:p>
          <a:endParaRPr lang="en-US"/>
        </a:p>
      </dgm:t>
    </dgm:pt>
    <dgm:pt modelId="{794A6858-A594-AD45-94C2-92D03E9B6129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ω, </a:t>
          </a:r>
          <a:r>
            <a:rPr lang="en-US" i="1" dirty="0" smtClean="0"/>
            <a:t>-</a:t>
          </a:r>
          <a:r>
            <a:rPr lang="el-GR" i="1" dirty="0" smtClean="0"/>
            <a:t>ς</a:t>
          </a:r>
          <a:endParaRPr lang="en-US" i="1" dirty="0"/>
        </a:p>
      </dgm:t>
    </dgm:pt>
    <dgm:pt modelId="{6C2C8CFE-6AB6-B34B-A94B-1192FCD876E3}" type="parTrans" cxnId="{EAD656CF-CC11-AA4B-833C-CF6E4DD57365}">
      <dgm:prSet/>
      <dgm:spPr/>
      <dgm:t>
        <a:bodyPr/>
        <a:lstStyle/>
        <a:p>
          <a:endParaRPr lang="en-US"/>
        </a:p>
      </dgm:t>
    </dgm:pt>
    <dgm:pt modelId="{BB4AE537-287A-3046-B223-6D72A71DB652}" type="sibTrans" cxnId="{EAD656CF-CC11-AA4B-833C-CF6E4DD57365}">
      <dgm:prSet/>
      <dgm:spPr/>
      <dgm:t>
        <a:bodyPr/>
        <a:lstStyle/>
        <a:p>
          <a:endParaRPr lang="en-US"/>
        </a:p>
      </dgm:t>
    </dgm:pt>
    <dgm:pt modelId="{4B1E095B-136D-8B40-97AE-B90DC95ED263}">
      <dgm:prSet/>
      <dgm:spPr/>
      <dgm:t>
        <a:bodyPr/>
        <a:lstStyle/>
        <a:p>
          <a:r>
            <a:rPr lang="el-GR" i="1" dirty="0" smtClean="0"/>
            <a:t>ξε</a:t>
          </a:r>
          <a:r>
            <a:rPr lang="en-US" i="1" dirty="0" smtClean="0"/>
            <a:t>-,</a:t>
          </a:r>
          <a:r>
            <a:rPr lang="el-GR" i="1" dirty="0" smtClean="0"/>
            <a:t>αντι</a:t>
          </a:r>
          <a:r>
            <a:rPr lang="en-US" i="1" dirty="0" smtClean="0"/>
            <a:t>-</a:t>
          </a:r>
          <a:endParaRPr lang="en-US" i="1" dirty="0"/>
        </a:p>
      </dgm:t>
    </dgm:pt>
    <dgm:pt modelId="{F01892A7-3724-F846-8617-D4CF2315942B}" type="parTrans" cxnId="{67B7FEBD-56A7-3C4B-8777-60B2DEDBCFF9}">
      <dgm:prSet/>
      <dgm:spPr/>
      <dgm:t>
        <a:bodyPr/>
        <a:lstStyle/>
        <a:p>
          <a:endParaRPr lang="en-US"/>
        </a:p>
      </dgm:t>
    </dgm:pt>
    <dgm:pt modelId="{7CDC4754-3868-3146-BC25-FEB6F1F11C5D}" type="sibTrans" cxnId="{67B7FEBD-56A7-3C4B-8777-60B2DEDBCFF9}">
      <dgm:prSet/>
      <dgm:spPr/>
      <dgm:t>
        <a:bodyPr/>
        <a:lstStyle/>
        <a:p>
          <a:endParaRPr lang="en-US"/>
        </a:p>
      </dgm:t>
    </dgm:pt>
    <dgm:pt modelId="{031D4001-BA70-9A43-9AEB-F261CDA0E137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ικ</a:t>
          </a:r>
          <a:r>
            <a:rPr lang="en-US" i="1" dirty="0" smtClean="0"/>
            <a:t>-</a:t>
          </a:r>
          <a:r>
            <a:rPr lang="el-GR" i="1" dirty="0" smtClean="0"/>
            <a:t>, </a:t>
          </a:r>
          <a:r>
            <a:rPr lang="en-US" i="1" dirty="0" smtClean="0"/>
            <a:t>-</a:t>
          </a:r>
          <a:r>
            <a:rPr lang="el-GR" i="1" dirty="0" smtClean="0"/>
            <a:t>ιζ</a:t>
          </a:r>
          <a:r>
            <a:rPr lang="en-US" i="1" dirty="0" smtClean="0"/>
            <a:t>-</a:t>
          </a:r>
          <a:endParaRPr lang="en-US" i="1" dirty="0"/>
        </a:p>
      </dgm:t>
    </dgm:pt>
    <dgm:pt modelId="{ECCAAF5F-514E-014C-99F0-277F69F39A63}" type="parTrans" cxnId="{1E9053BA-22AD-7C40-AFFA-0222454A6314}">
      <dgm:prSet/>
      <dgm:spPr/>
      <dgm:t>
        <a:bodyPr/>
        <a:lstStyle/>
        <a:p>
          <a:endParaRPr lang="en-US"/>
        </a:p>
      </dgm:t>
    </dgm:pt>
    <dgm:pt modelId="{EF3C0547-3846-F747-845C-5FC29580C1BB}" type="sibTrans" cxnId="{1E9053BA-22AD-7C40-AFFA-0222454A6314}">
      <dgm:prSet/>
      <dgm:spPr/>
      <dgm:t>
        <a:bodyPr/>
        <a:lstStyle/>
        <a:p>
          <a:endParaRPr lang="en-US"/>
        </a:p>
      </dgm:t>
    </dgm:pt>
    <dgm:pt modelId="{7022E34E-5A6C-D841-B4F4-396280847850}" type="pres">
      <dgm:prSet presAssocID="{80C041F1-0158-F144-9C2D-7E2766021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B780DA-9275-664A-A42C-4BC98C5227A5}" type="pres">
      <dgm:prSet presAssocID="{34151C64-235E-E24A-B1EA-FD40698190B1}" presName="root1" presStyleCnt="0"/>
      <dgm:spPr/>
    </dgm:pt>
    <dgm:pt modelId="{9D839852-6E74-7B45-89D1-992D021A89F9}" type="pres">
      <dgm:prSet presAssocID="{34151C64-235E-E24A-B1EA-FD40698190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E316B6E-C8E1-4E41-A766-1B9B3617D2C3}" type="pres">
      <dgm:prSet presAssocID="{34151C64-235E-E24A-B1EA-FD40698190B1}" presName="level2hierChild" presStyleCnt="0"/>
      <dgm:spPr/>
    </dgm:pt>
    <dgm:pt modelId="{264E9D1A-2BE6-7E4A-AF33-9B00C6D6993B}" type="pres">
      <dgm:prSet presAssocID="{A9EA81BB-BF71-B546-838D-20501CC7CC17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056E1874-18CF-674B-AFD9-DEEB8508D7D9}" type="pres">
      <dgm:prSet presAssocID="{A9EA81BB-BF71-B546-838D-20501CC7CC17}" presName="connTx" presStyleLbl="parChTrans1D2" presStyleIdx="0" presStyleCnt="2"/>
      <dgm:spPr/>
      <dgm:t>
        <a:bodyPr/>
        <a:lstStyle/>
        <a:p>
          <a:endParaRPr lang="el-GR"/>
        </a:p>
      </dgm:t>
    </dgm:pt>
    <dgm:pt modelId="{DF58ECB3-760F-ED40-9918-3BF4AE769C7D}" type="pres">
      <dgm:prSet presAssocID="{B5FA3087-D58C-9A45-8104-18CF094B49BB}" presName="root2" presStyleCnt="0"/>
      <dgm:spPr/>
    </dgm:pt>
    <dgm:pt modelId="{4D678292-36C0-0143-A4A3-768E30D4E4B5}" type="pres">
      <dgm:prSet presAssocID="{B5FA3087-D58C-9A45-8104-18CF094B49B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91FFB-B31C-2847-8DEB-BC76A5DED82B}" type="pres">
      <dgm:prSet presAssocID="{B5FA3087-D58C-9A45-8104-18CF094B49BB}" presName="level3hierChild" presStyleCnt="0"/>
      <dgm:spPr/>
    </dgm:pt>
    <dgm:pt modelId="{C5A5AC11-138F-7948-B73B-EECFB3E08B40}" type="pres">
      <dgm:prSet presAssocID="{9C5DFB83-96CB-B243-A738-47746A0C718F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6F746BBE-853B-374A-9BB3-F9148FB1A199}" type="pres">
      <dgm:prSet presAssocID="{9C5DFB83-96CB-B243-A738-47746A0C718F}" presName="connTx" presStyleLbl="parChTrans1D3" presStyleIdx="0" presStyleCnt="3"/>
      <dgm:spPr/>
      <dgm:t>
        <a:bodyPr/>
        <a:lstStyle/>
        <a:p>
          <a:endParaRPr lang="el-GR"/>
        </a:p>
      </dgm:t>
    </dgm:pt>
    <dgm:pt modelId="{5771D83D-8652-C249-B000-8A1B9BDA2310}" type="pres">
      <dgm:prSet presAssocID="{8C081451-FC1A-3546-8B86-AD267C3B8356}" presName="root2" presStyleCnt="0"/>
      <dgm:spPr/>
    </dgm:pt>
    <dgm:pt modelId="{5EA5CB5A-F812-5941-97A1-B050BEDD252A}" type="pres">
      <dgm:prSet presAssocID="{8C081451-FC1A-3546-8B86-AD267C3B835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14F53-C604-5045-8DFF-0FA98D41D68D}" type="pres">
      <dgm:prSet presAssocID="{8C081451-FC1A-3546-8B86-AD267C3B8356}" presName="level3hierChild" presStyleCnt="0"/>
      <dgm:spPr/>
    </dgm:pt>
    <dgm:pt modelId="{AF431B36-722F-5342-A89F-16FC554EE2FE}" type="pres">
      <dgm:prSet presAssocID="{A32030A5-3D91-B045-ACE1-2D844BB7DA95}" presName="conn2-1" presStyleLbl="parChTrans1D4" presStyleIdx="0" presStyleCnt="5"/>
      <dgm:spPr/>
      <dgm:t>
        <a:bodyPr/>
        <a:lstStyle/>
        <a:p>
          <a:endParaRPr lang="el-GR"/>
        </a:p>
      </dgm:t>
    </dgm:pt>
    <dgm:pt modelId="{F8E10DE6-1793-8C44-A643-6BCFDFADBF80}" type="pres">
      <dgm:prSet presAssocID="{A32030A5-3D91-B045-ACE1-2D844BB7DA95}" presName="connTx" presStyleLbl="parChTrans1D4" presStyleIdx="0" presStyleCnt="5"/>
      <dgm:spPr/>
      <dgm:t>
        <a:bodyPr/>
        <a:lstStyle/>
        <a:p>
          <a:endParaRPr lang="el-GR"/>
        </a:p>
      </dgm:t>
    </dgm:pt>
    <dgm:pt modelId="{CC6821FE-F7FB-9B4E-9179-B255BB9597BB}" type="pres">
      <dgm:prSet presAssocID="{A6FC0C9E-FD62-B44B-9A74-1112466489F9}" presName="root2" presStyleCnt="0"/>
      <dgm:spPr/>
    </dgm:pt>
    <dgm:pt modelId="{012C2F92-C7D7-304E-AA75-D9B9C7634307}" type="pres">
      <dgm:prSet presAssocID="{A6FC0C9E-FD62-B44B-9A74-1112466489F9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41F1B2-86E4-AF43-9E9E-03CC317779ED}" type="pres">
      <dgm:prSet presAssocID="{A6FC0C9E-FD62-B44B-9A74-1112466489F9}" presName="level3hierChild" presStyleCnt="0"/>
      <dgm:spPr/>
    </dgm:pt>
    <dgm:pt modelId="{0A8DF8EF-1656-4844-824C-8ECB2ED0CC3A}" type="pres">
      <dgm:prSet presAssocID="{F01892A7-3724-F846-8617-D4CF2315942B}" presName="conn2-1" presStyleLbl="parChTrans1D4" presStyleIdx="1" presStyleCnt="5"/>
      <dgm:spPr/>
      <dgm:t>
        <a:bodyPr/>
        <a:lstStyle/>
        <a:p>
          <a:endParaRPr lang="el-GR"/>
        </a:p>
      </dgm:t>
    </dgm:pt>
    <dgm:pt modelId="{B01DEA7F-3D19-9048-87FF-198A2F27B794}" type="pres">
      <dgm:prSet presAssocID="{F01892A7-3724-F846-8617-D4CF2315942B}" presName="connTx" presStyleLbl="parChTrans1D4" presStyleIdx="1" presStyleCnt="5"/>
      <dgm:spPr/>
      <dgm:t>
        <a:bodyPr/>
        <a:lstStyle/>
        <a:p>
          <a:endParaRPr lang="el-GR"/>
        </a:p>
      </dgm:t>
    </dgm:pt>
    <dgm:pt modelId="{E436EBC0-DCC9-C246-B214-8DDF06DC4975}" type="pres">
      <dgm:prSet presAssocID="{4B1E095B-136D-8B40-97AE-B90DC95ED263}" presName="root2" presStyleCnt="0"/>
      <dgm:spPr/>
    </dgm:pt>
    <dgm:pt modelId="{B8637302-CF79-E545-90A3-96D1EEF61017}" type="pres">
      <dgm:prSet presAssocID="{4B1E095B-136D-8B40-97AE-B90DC95ED263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6A63D-F14C-8C43-84E0-C2A6523E424B}" type="pres">
      <dgm:prSet presAssocID="{4B1E095B-136D-8B40-97AE-B90DC95ED263}" presName="level3hierChild" presStyleCnt="0"/>
      <dgm:spPr/>
    </dgm:pt>
    <dgm:pt modelId="{E76E2EC2-101E-DE4B-89F9-3833210A7652}" type="pres">
      <dgm:prSet presAssocID="{8C515595-07AE-4C40-9406-3D2AD0476CDC}" presName="conn2-1" presStyleLbl="parChTrans1D4" presStyleIdx="2" presStyleCnt="5"/>
      <dgm:spPr/>
      <dgm:t>
        <a:bodyPr/>
        <a:lstStyle/>
        <a:p>
          <a:endParaRPr lang="el-GR"/>
        </a:p>
      </dgm:t>
    </dgm:pt>
    <dgm:pt modelId="{C71796D1-D04F-E242-BCA8-D91D047B42D0}" type="pres">
      <dgm:prSet presAssocID="{8C515595-07AE-4C40-9406-3D2AD0476CDC}" presName="connTx" presStyleLbl="parChTrans1D4" presStyleIdx="2" presStyleCnt="5"/>
      <dgm:spPr/>
      <dgm:t>
        <a:bodyPr/>
        <a:lstStyle/>
        <a:p>
          <a:endParaRPr lang="el-GR"/>
        </a:p>
      </dgm:t>
    </dgm:pt>
    <dgm:pt modelId="{78906A9A-1C06-0B43-981F-397566891BE5}" type="pres">
      <dgm:prSet presAssocID="{D70A34FE-26A4-3D4E-B8CC-D35717CA0479}" presName="root2" presStyleCnt="0"/>
      <dgm:spPr/>
    </dgm:pt>
    <dgm:pt modelId="{6CD8E0EE-CA84-1148-8360-5FEABFDEBA85}" type="pres">
      <dgm:prSet presAssocID="{D70A34FE-26A4-3D4E-B8CC-D35717CA0479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114E77B-D231-6242-A50D-B6ACE352828A}" type="pres">
      <dgm:prSet presAssocID="{D70A34FE-26A4-3D4E-B8CC-D35717CA0479}" presName="level3hierChild" presStyleCnt="0"/>
      <dgm:spPr/>
    </dgm:pt>
    <dgm:pt modelId="{8BED9901-A82C-3E4F-9735-0F94E94F1841}" type="pres">
      <dgm:prSet presAssocID="{ECCAAF5F-514E-014C-99F0-277F69F39A63}" presName="conn2-1" presStyleLbl="parChTrans1D4" presStyleIdx="3" presStyleCnt="5"/>
      <dgm:spPr/>
      <dgm:t>
        <a:bodyPr/>
        <a:lstStyle/>
        <a:p>
          <a:endParaRPr lang="el-GR"/>
        </a:p>
      </dgm:t>
    </dgm:pt>
    <dgm:pt modelId="{88097957-E291-DE47-AD0B-F13B475D5E87}" type="pres">
      <dgm:prSet presAssocID="{ECCAAF5F-514E-014C-99F0-277F69F39A63}" presName="connTx" presStyleLbl="parChTrans1D4" presStyleIdx="3" presStyleCnt="5"/>
      <dgm:spPr/>
      <dgm:t>
        <a:bodyPr/>
        <a:lstStyle/>
        <a:p>
          <a:endParaRPr lang="el-GR"/>
        </a:p>
      </dgm:t>
    </dgm:pt>
    <dgm:pt modelId="{5B85C8A6-2047-984E-8B4C-2287AB26428A}" type="pres">
      <dgm:prSet presAssocID="{031D4001-BA70-9A43-9AEB-F261CDA0E137}" presName="root2" presStyleCnt="0"/>
      <dgm:spPr/>
    </dgm:pt>
    <dgm:pt modelId="{57ADAC37-E2E5-1E40-8D71-A6241D376F0A}" type="pres">
      <dgm:prSet presAssocID="{031D4001-BA70-9A43-9AEB-F261CDA0E137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48CBD-B054-8648-8BF7-DE13679D0F1E}" type="pres">
      <dgm:prSet presAssocID="{031D4001-BA70-9A43-9AEB-F261CDA0E137}" presName="level3hierChild" presStyleCnt="0"/>
      <dgm:spPr/>
    </dgm:pt>
    <dgm:pt modelId="{ACDD3991-1BAE-3644-837C-A8F010891202}" type="pres">
      <dgm:prSet presAssocID="{4F70842D-5C6B-5340-B369-93D586954E80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D0B41D4C-21CC-5647-BD4F-7429416F4019}" type="pres">
      <dgm:prSet presAssocID="{4F70842D-5C6B-5340-B369-93D586954E80}" presName="connTx" presStyleLbl="parChTrans1D3" presStyleIdx="1" presStyleCnt="3"/>
      <dgm:spPr/>
      <dgm:t>
        <a:bodyPr/>
        <a:lstStyle/>
        <a:p>
          <a:endParaRPr lang="el-GR"/>
        </a:p>
      </dgm:t>
    </dgm:pt>
    <dgm:pt modelId="{92EA9E75-06EF-7445-99A1-42062DA68C3C}" type="pres">
      <dgm:prSet presAssocID="{C883770D-07E4-C14C-8F33-65CE707D9D91}" presName="root2" presStyleCnt="0"/>
      <dgm:spPr/>
    </dgm:pt>
    <dgm:pt modelId="{B9CBE605-D964-6D47-AB49-D13CD1050148}" type="pres">
      <dgm:prSet presAssocID="{C883770D-07E4-C14C-8F33-65CE707D9D9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A258CB-E0DA-474B-B049-47E0E5CA24E9}" type="pres">
      <dgm:prSet presAssocID="{C883770D-07E4-C14C-8F33-65CE707D9D91}" presName="level3hierChild" presStyleCnt="0"/>
      <dgm:spPr/>
    </dgm:pt>
    <dgm:pt modelId="{0A48F53C-4AC9-4B40-BB08-DC715F650483}" type="pres">
      <dgm:prSet presAssocID="{6C2C8CFE-6AB6-B34B-A94B-1192FCD876E3}" presName="conn2-1" presStyleLbl="parChTrans1D4" presStyleIdx="4" presStyleCnt="5"/>
      <dgm:spPr/>
      <dgm:t>
        <a:bodyPr/>
        <a:lstStyle/>
        <a:p>
          <a:endParaRPr lang="el-GR"/>
        </a:p>
      </dgm:t>
    </dgm:pt>
    <dgm:pt modelId="{BD34DA0C-C65E-2549-AD13-52F249CB1B89}" type="pres">
      <dgm:prSet presAssocID="{6C2C8CFE-6AB6-B34B-A94B-1192FCD876E3}" presName="connTx" presStyleLbl="parChTrans1D4" presStyleIdx="4" presStyleCnt="5"/>
      <dgm:spPr/>
      <dgm:t>
        <a:bodyPr/>
        <a:lstStyle/>
        <a:p>
          <a:endParaRPr lang="el-GR"/>
        </a:p>
      </dgm:t>
    </dgm:pt>
    <dgm:pt modelId="{3B8A37D8-5144-9E41-842E-07D2133C3B58}" type="pres">
      <dgm:prSet presAssocID="{794A6858-A594-AD45-94C2-92D03E9B6129}" presName="root2" presStyleCnt="0"/>
      <dgm:spPr/>
    </dgm:pt>
    <dgm:pt modelId="{1434EAD6-22E0-0742-A482-0FDCD2E7B425}" type="pres">
      <dgm:prSet presAssocID="{794A6858-A594-AD45-94C2-92D03E9B6129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9D95B-F634-B64A-A455-1C4368AA769D}" type="pres">
      <dgm:prSet presAssocID="{794A6858-A594-AD45-94C2-92D03E9B6129}" presName="level3hierChild" presStyleCnt="0"/>
      <dgm:spPr/>
    </dgm:pt>
    <dgm:pt modelId="{DE58F722-00DD-3D4D-919D-59E23E231679}" type="pres">
      <dgm:prSet presAssocID="{4A463169-F4A7-1743-B037-D7100CEF08D8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5091F55E-67D6-A242-A89C-859541EDA0B1}" type="pres">
      <dgm:prSet presAssocID="{4A463169-F4A7-1743-B037-D7100CEF08D8}" presName="connTx" presStyleLbl="parChTrans1D2" presStyleIdx="1" presStyleCnt="2"/>
      <dgm:spPr/>
      <dgm:t>
        <a:bodyPr/>
        <a:lstStyle/>
        <a:p>
          <a:endParaRPr lang="el-GR"/>
        </a:p>
      </dgm:t>
    </dgm:pt>
    <dgm:pt modelId="{FC28EB0A-E9D9-F947-B39E-C0E93CB3EE01}" type="pres">
      <dgm:prSet presAssocID="{DFB57637-8FAB-924A-8473-8143C30648D6}" presName="root2" presStyleCnt="0"/>
      <dgm:spPr/>
    </dgm:pt>
    <dgm:pt modelId="{BB55170D-AF5D-A446-A1A3-DCB9382BB13E}" type="pres">
      <dgm:prSet presAssocID="{DFB57637-8FAB-924A-8473-8143C30648D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09B0808-B60B-334A-AB32-5236F4C07895}" type="pres">
      <dgm:prSet presAssocID="{DFB57637-8FAB-924A-8473-8143C30648D6}" presName="level3hierChild" presStyleCnt="0"/>
      <dgm:spPr/>
    </dgm:pt>
    <dgm:pt modelId="{CFCD3180-50EF-6A4D-BF6E-B574059A1657}" type="pres">
      <dgm:prSet presAssocID="{7E107125-60C4-E04E-B153-A3F49F56FA44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8CB78A9A-C762-534E-A037-B2C849E36AD1}" type="pres">
      <dgm:prSet presAssocID="{7E107125-60C4-E04E-B153-A3F49F56FA44}" presName="connTx" presStyleLbl="parChTrans1D3" presStyleIdx="2" presStyleCnt="3"/>
      <dgm:spPr/>
      <dgm:t>
        <a:bodyPr/>
        <a:lstStyle/>
        <a:p>
          <a:endParaRPr lang="el-GR"/>
        </a:p>
      </dgm:t>
    </dgm:pt>
    <dgm:pt modelId="{8BCD6D56-7036-7F4F-996B-7583566FAFF8}" type="pres">
      <dgm:prSet presAssocID="{765F2694-BC9F-494C-B4DD-7C743B2FF51E}" presName="root2" presStyleCnt="0"/>
      <dgm:spPr/>
    </dgm:pt>
    <dgm:pt modelId="{0DBBA70A-78EE-994A-A435-EB1F9A2BE208}" type="pres">
      <dgm:prSet presAssocID="{765F2694-BC9F-494C-B4DD-7C743B2FF51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65FF311-D902-6B4F-B6E2-BB76F67BA8C7}" type="pres">
      <dgm:prSet presAssocID="{765F2694-BC9F-494C-B4DD-7C743B2FF51E}" presName="level3hierChild" presStyleCnt="0"/>
      <dgm:spPr/>
    </dgm:pt>
  </dgm:ptLst>
  <dgm:cxnLst>
    <dgm:cxn modelId="{6E044CD6-0E79-3F49-8A60-CB6DA4439461}" type="presOf" srcId="{9C5DFB83-96CB-B243-A738-47746A0C718F}" destId="{C5A5AC11-138F-7948-B73B-EECFB3E08B40}" srcOrd="0" destOrd="0" presId="urn:microsoft.com/office/officeart/2005/8/layout/hierarchy2"/>
    <dgm:cxn modelId="{754AD3E2-E9A9-9442-8595-A6AF7E0C81BE}" srcId="{80C041F1-0158-F144-9C2D-7E27660214FC}" destId="{34151C64-235E-E24A-B1EA-FD40698190B1}" srcOrd="0" destOrd="0" parTransId="{1C4B9707-1EB4-F141-838A-22565764ACEC}" sibTransId="{E087D668-CBF4-474C-947D-90D35FF3CC27}"/>
    <dgm:cxn modelId="{F98581FC-9C9D-BE45-AE73-6FEB05F6250C}" type="presOf" srcId="{F01892A7-3724-F846-8617-D4CF2315942B}" destId="{B01DEA7F-3D19-9048-87FF-198A2F27B794}" srcOrd="1" destOrd="0" presId="urn:microsoft.com/office/officeart/2005/8/layout/hierarchy2"/>
    <dgm:cxn modelId="{AD5F86E3-F490-FC47-B87E-B3E2CB1B4C3A}" type="presOf" srcId="{A6FC0C9E-FD62-B44B-9A74-1112466489F9}" destId="{012C2F92-C7D7-304E-AA75-D9B9C7634307}" srcOrd="0" destOrd="0" presId="urn:microsoft.com/office/officeart/2005/8/layout/hierarchy2"/>
    <dgm:cxn modelId="{1B31C9F3-EEF1-6340-B2CD-4F130A5DC7C0}" type="presOf" srcId="{34151C64-235E-E24A-B1EA-FD40698190B1}" destId="{9D839852-6E74-7B45-89D1-992D021A89F9}" srcOrd="0" destOrd="0" presId="urn:microsoft.com/office/officeart/2005/8/layout/hierarchy2"/>
    <dgm:cxn modelId="{7505D6A7-B784-154A-BCBE-543F5B93ED50}" srcId="{8C081451-FC1A-3546-8B86-AD267C3B8356}" destId="{A6FC0C9E-FD62-B44B-9A74-1112466489F9}" srcOrd="0" destOrd="0" parTransId="{A32030A5-3D91-B045-ACE1-2D844BB7DA95}" sibTransId="{F1B3EDD9-FC34-4A49-9F41-870DB7CC1730}"/>
    <dgm:cxn modelId="{BE8FF239-DC3C-5F4E-9E8D-E8029592CC93}" srcId="{8C081451-FC1A-3546-8B86-AD267C3B8356}" destId="{D70A34FE-26A4-3D4E-B8CC-D35717CA0479}" srcOrd="1" destOrd="0" parTransId="{8C515595-07AE-4C40-9406-3D2AD0476CDC}" sibTransId="{F0620575-A3CB-C848-90E1-D5F7B51FC37E}"/>
    <dgm:cxn modelId="{7858C7CF-5A60-A948-9EEC-BEDCC38677ED}" srcId="{B5FA3087-D58C-9A45-8104-18CF094B49BB}" destId="{8C081451-FC1A-3546-8B86-AD267C3B8356}" srcOrd="0" destOrd="0" parTransId="{9C5DFB83-96CB-B243-A738-47746A0C718F}" sibTransId="{EB8F545C-CF35-1F41-848B-FF98A483CCE1}"/>
    <dgm:cxn modelId="{9770B89B-5C3B-BE42-B7BF-2E526E6E21EA}" type="presOf" srcId="{80C041F1-0158-F144-9C2D-7E27660214FC}" destId="{7022E34E-5A6C-D841-B4F4-396280847850}" srcOrd="0" destOrd="0" presId="urn:microsoft.com/office/officeart/2005/8/layout/hierarchy2"/>
    <dgm:cxn modelId="{6ACC053A-BF12-794C-8566-BC45CCBB2BD6}" type="presOf" srcId="{9C5DFB83-96CB-B243-A738-47746A0C718F}" destId="{6F746BBE-853B-374A-9BB3-F9148FB1A199}" srcOrd="1" destOrd="0" presId="urn:microsoft.com/office/officeart/2005/8/layout/hierarchy2"/>
    <dgm:cxn modelId="{601E27C8-54BB-FF4A-8AD5-FF0DE1A52D6B}" type="presOf" srcId="{7E107125-60C4-E04E-B153-A3F49F56FA44}" destId="{8CB78A9A-C762-534E-A037-B2C849E36AD1}" srcOrd="1" destOrd="0" presId="urn:microsoft.com/office/officeart/2005/8/layout/hierarchy2"/>
    <dgm:cxn modelId="{B4504C38-95AB-F843-A7EC-B2492B132E7C}" type="presOf" srcId="{A32030A5-3D91-B045-ACE1-2D844BB7DA95}" destId="{AF431B36-722F-5342-A89F-16FC554EE2FE}" srcOrd="0" destOrd="0" presId="urn:microsoft.com/office/officeart/2005/8/layout/hierarchy2"/>
    <dgm:cxn modelId="{259BB5B3-DBA2-534E-A4D9-FDF7360283BE}" type="presOf" srcId="{A9EA81BB-BF71-B546-838D-20501CC7CC17}" destId="{056E1874-18CF-674B-AFD9-DEEB8508D7D9}" srcOrd="1" destOrd="0" presId="urn:microsoft.com/office/officeart/2005/8/layout/hierarchy2"/>
    <dgm:cxn modelId="{120B5EAD-09F2-D740-BD0F-1092708374F7}" type="presOf" srcId="{C883770D-07E4-C14C-8F33-65CE707D9D91}" destId="{B9CBE605-D964-6D47-AB49-D13CD1050148}" srcOrd="0" destOrd="0" presId="urn:microsoft.com/office/officeart/2005/8/layout/hierarchy2"/>
    <dgm:cxn modelId="{E80EFF6F-0067-A944-90A6-5422D4C11FDC}" type="presOf" srcId="{A32030A5-3D91-B045-ACE1-2D844BB7DA95}" destId="{F8E10DE6-1793-8C44-A643-6BCFDFADBF80}" srcOrd="1" destOrd="0" presId="urn:microsoft.com/office/officeart/2005/8/layout/hierarchy2"/>
    <dgm:cxn modelId="{7F326BC3-74B7-6044-859B-CDC5F363D6FA}" type="presOf" srcId="{794A6858-A594-AD45-94C2-92D03E9B6129}" destId="{1434EAD6-22E0-0742-A482-0FDCD2E7B425}" srcOrd="0" destOrd="0" presId="urn:microsoft.com/office/officeart/2005/8/layout/hierarchy2"/>
    <dgm:cxn modelId="{5653E7D4-642A-6343-BF77-D804C54CA60D}" type="presOf" srcId="{ECCAAF5F-514E-014C-99F0-277F69F39A63}" destId="{88097957-E291-DE47-AD0B-F13B475D5E87}" srcOrd="1" destOrd="0" presId="urn:microsoft.com/office/officeart/2005/8/layout/hierarchy2"/>
    <dgm:cxn modelId="{721F633E-605B-4649-9B5C-157F3A728477}" type="presOf" srcId="{4F70842D-5C6B-5340-B369-93D586954E80}" destId="{ACDD3991-1BAE-3644-837C-A8F010891202}" srcOrd="0" destOrd="0" presId="urn:microsoft.com/office/officeart/2005/8/layout/hierarchy2"/>
    <dgm:cxn modelId="{FA7660A6-402A-C742-BAA2-278111DA16F3}" srcId="{34151C64-235E-E24A-B1EA-FD40698190B1}" destId="{B5FA3087-D58C-9A45-8104-18CF094B49BB}" srcOrd="0" destOrd="0" parTransId="{A9EA81BB-BF71-B546-838D-20501CC7CC17}" sibTransId="{C4261400-ECD4-4E45-B2BE-84CE95317279}"/>
    <dgm:cxn modelId="{2B1D5F22-2DB2-5F4B-8B6E-F69CAC3C89F4}" type="presOf" srcId="{8C081451-FC1A-3546-8B86-AD267C3B8356}" destId="{5EA5CB5A-F812-5941-97A1-B050BEDD252A}" srcOrd="0" destOrd="0" presId="urn:microsoft.com/office/officeart/2005/8/layout/hierarchy2"/>
    <dgm:cxn modelId="{AF9688F0-255C-DF48-83BC-BA37B703AF8F}" type="presOf" srcId="{7E107125-60C4-E04E-B153-A3F49F56FA44}" destId="{CFCD3180-50EF-6A4D-BF6E-B574059A1657}" srcOrd="0" destOrd="0" presId="urn:microsoft.com/office/officeart/2005/8/layout/hierarchy2"/>
    <dgm:cxn modelId="{A020BD6A-34A0-BB4E-8A0E-E52A24B9EC41}" type="presOf" srcId="{DFB57637-8FAB-924A-8473-8143C30648D6}" destId="{BB55170D-AF5D-A446-A1A3-DCB9382BB13E}" srcOrd="0" destOrd="0" presId="urn:microsoft.com/office/officeart/2005/8/layout/hierarchy2"/>
    <dgm:cxn modelId="{5B5CCA77-EEA8-044B-B123-74A53FFC0951}" type="presOf" srcId="{031D4001-BA70-9A43-9AEB-F261CDA0E137}" destId="{57ADAC37-E2E5-1E40-8D71-A6241D376F0A}" srcOrd="0" destOrd="0" presId="urn:microsoft.com/office/officeart/2005/8/layout/hierarchy2"/>
    <dgm:cxn modelId="{D2096F1A-A996-3747-94A2-5C7FF4A1CAC3}" type="presOf" srcId="{6C2C8CFE-6AB6-B34B-A94B-1192FCD876E3}" destId="{BD34DA0C-C65E-2549-AD13-52F249CB1B89}" srcOrd="1" destOrd="0" presId="urn:microsoft.com/office/officeart/2005/8/layout/hierarchy2"/>
    <dgm:cxn modelId="{AD7C203E-61D2-D944-A5F4-BC6FA78BBEF0}" type="presOf" srcId="{6C2C8CFE-6AB6-B34B-A94B-1192FCD876E3}" destId="{0A48F53C-4AC9-4B40-BB08-DC715F650483}" srcOrd="0" destOrd="0" presId="urn:microsoft.com/office/officeart/2005/8/layout/hierarchy2"/>
    <dgm:cxn modelId="{BEE05154-2ADD-5F4C-B619-2D258673BFB2}" type="presOf" srcId="{ECCAAF5F-514E-014C-99F0-277F69F39A63}" destId="{8BED9901-A82C-3E4F-9735-0F94E94F1841}" srcOrd="0" destOrd="0" presId="urn:microsoft.com/office/officeart/2005/8/layout/hierarchy2"/>
    <dgm:cxn modelId="{E0E04CBE-3D65-2544-8335-C435878AA7FD}" srcId="{DFB57637-8FAB-924A-8473-8143C30648D6}" destId="{765F2694-BC9F-494C-B4DD-7C743B2FF51E}" srcOrd="0" destOrd="0" parTransId="{7E107125-60C4-E04E-B153-A3F49F56FA44}" sibTransId="{B0F7C913-E339-B84E-ABB9-601FF63DE34F}"/>
    <dgm:cxn modelId="{4FF6235A-F0DE-1844-9786-A0B695AA56AD}" type="presOf" srcId="{A9EA81BB-BF71-B546-838D-20501CC7CC17}" destId="{264E9D1A-2BE6-7E4A-AF33-9B00C6D6993B}" srcOrd="0" destOrd="0" presId="urn:microsoft.com/office/officeart/2005/8/layout/hierarchy2"/>
    <dgm:cxn modelId="{4E62C756-66D3-FD43-A67E-6F4CB05654F1}" type="presOf" srcId="{4A463169-F4A7-1743-B037-D7100CEF08D8}" destId="{5091F55E-67D6-A242-A89C-859541EDA0B1}" srcOrd="1" destOrd="0" presId="urn:microsoft.com/office/officeart/2005/8/layout/hierarchy2"/>
    <dgm:cxn modelId="{1E9053BA-22AD-7C40-AFFA-0222454A6314}" srcId="{D70A34FE-26A4-3D4E-B8CC-D35717CA0479}" destId="{031D4001-BA70-9A43-9AEB-F261CDA0E137}" srcOrd="0" destOrd="0" parTransId="{ECCAAF5F-514E-014C-99F0-277F69F39A63}" sibTransId="{EF3C0547-3846-F747-845C-5FC29580C1BB}"/>
    <dgm:cxn modelId="{9E8BEF23-3DA6-CE4F-80F9-A4863D8B3AEF}" srcId="{34151C64-235E-E24A-B1EA-FD40698190B1}" destId="{DFB57637-8FAB-924A-8473-8143C30648D6}" srcOrd="1" destOrd="0" parTransId="{4A463169-F4A7-1743-B037-D7100CEF08D8}" sibTransId="{67E0FD2E-B08D-754F-84C1-ED8062B56A9D}"/>
    <dgm:cxn modelId="{7F1C7F6B-3BE8-9143-BFD5-5576B74A766B}" type="presOf" srcId="{8C515595-07AE-4C40-9406-3D2AD0476CDC}" destId="{C71796D1-D04F-E242-BCA8-D91D047B42D0}" srcOrd="1" destOrd="0" presId="urn:microsoft.com/office/officeart/2005/8/layout/hierarchy2"/>
    <dgm:cxn modelId="{2D18E75F-4139-D347-A3EF-F23C02676E81}" type="presOf" srcId="{B5FA3087-D58C-9A45-8104-18CF094B49BB}" destId="{4D678292-36C0-0143-A4A3-768E30D4E4B5}" srcOrd="0" destOrd="0" presId="urn:microsoft.com/office/officeart/2005/8/layout/hierarchy2"/>
    <dgm:cxn modelId="{67B7FEBD-56A7-3C4B-8777-60B2DEDBCFF9}" srcId="{A6FC0C9E-FD62-B44B-9A74-1112466489F9}" destId="{4B1E095B-136D-8B40-97AE-B90DC95ED263}" srcOrd="0" destOrd="0" parTransId="{F01892A7-3724-F846-8617-D4CF2315942B}" sibTransId="{7CDC4754-3868-3146-BC25-FEB6F1F11C5D}"/>
    <dgm:cxn modelId="{306A4533-CF06-914C-B119-F00F03FDBFF3}" type="presOf" srcId="{4B1E095B-136D-8B40-97AE-B90DC95ED263}" destId="{B8637302-CF79-E545-90A3-96D1EEF61017}" srcOrd="0" destOrd="0" presId="urn:microsoft.com/office/officeart/2005/8/layout/hierarchy2"/>
    <dgm:cxn modelId="{99D408BB-7B01-C741-A19F-27758251817C}" type="presOf" srcId="{F01892A7-3724-F846-8617-D4CF2315942B}" destId="{0A8DF8EF-1656-4844-824C-8ECB2ED0CC3A}" srcOrd="0" destOrd="0" presId="urn:microsoft.com/office/officeart/2005/8/layout/hierarchy2"/>
    <dgm:cxn modelId="{0328D327-6EA9-A540-B100-C12FB12516A3}" type="presOf" srcId="{D70A34FE-26A4-3D4E-B8CC-D35717CA0479}" destId="{6CD8E0EE-CA84-1148-8360-5FEABFDEBA85}" srcOrd="0" destOrd="0" presId="urn:microsoft.com/office/officeart/2005/8/layout/hierarchy2"/>
    <dgm:cxn modelId="{4AD5F983-BC71-7148-B7B2-913CC526ED59}" type="presOf" srcId="{4A463169-F4A7-1743-B037-D7100CEF08D8}" destId="{DE58F722-00DD-3D4D-919D-59E23E231679}" srcOrd="0" destOrd="0" presId="urn:microsoft.com/office/officeart/2005/8/layout/hierarchy2"/>
    <dgm:cxn modelId="{EAD656CF-CC11-AA4B-833C-CF6E4DD57365}" srcId="{C883770D-07E4-C14C-8F33-65CE707D9D91}" destId="{794A6858-A594-AD45-94C2-92D03E9B6129}" srcOrd="0" destOrd="0" parTransId="{6C2C8CFE-6AB6-B34B-A94B-1192FCD876E3}" sibTransId="{BB4AE537-287A-3046-B223-6D72A71DB652}"/>
    <dgm:cxn modelId="{1C6864AC-8B6B-BC4C-A9B0-2DB77B068E66}" srcId="{B5FA3087-D58C-9A45-8104-18CF094B49BB}" destId="{C883770D-07E4-C14C-8F33-65CE707D9D91}" srcOrd="1" destOrd="0" parTransId="{4F70842D-5C6B-5340-B369-93D586954E80}" sibTransId="{2C78C979-4D30-D34A-A2D3-EE13DF66AE11}"/>
    <dgm:cxn modelId="{5BA2F254-9AFD-2842-812D-6F34755C8A8C}" type="presOf" srcId="{765F2694-BC9F-494C-B4DD-7C743B2FF51E}" destId="{0DBBA70A-78EE-994A-A435-EB1F9A2BE208}" srcOrd="0" destOrd="0" presId="urn:microsoft.com/office/officeart/2005/8/layout/hierarchy2"/>
    <dgm:cxn modelId="{756C65B5-611D-A746-A6D1-A774259B914C}" type="presOf" srcId="{4F70842D-5C6B-5340-B369-93D586954E80}" destId="{D0B41D4C-21CC-5647-BD4F-7429416F4019}" srcOrd="1" destOrd="0" presId="urn:microsoft.com/office/officeart/2005/8/layout/hierarchy2"/>
    <dgm:cxn modelId="{6C7BC9CC-0BB4-884C-8DB1-ED67CA525C00}" type="presOf" srcId="{8C515595-07AE-4C40-9406-3D2AD0476CDC}" destId="{E76E2EC2-101E-DE4B-89F9-3833210A7652}" srcOrd="0" destOrd="0" presId="urn:microsoft.com/office/officeart/2005/8/layout/hierarchy2"/>
    <dgm:cxn modelId="{1775DCDA-230D-9848-947D-A2350E44A3FC}" type="presParOf" srcId="{7022E34E-5A6C-D841-B4F4-396280847850}" destId="{79B780DA-9275-664A-A42C-4BC98C5227A5}" srcOrd="0" destOrd="0" presId="urn:microsoft.com/office/officeart/2005/8/layout/hierarchy2"/>
    <dgm:cxn modelId="{6C148276-8A1B-BB45-9381-C67FDA3B6803}" type="presParOf" srcId="{79B780DA-9275-664A-A42C-4BC98C5227A5}" destId="{9D839852-6E74-7B45-89D1-992D021A89F9}" srcOrd="0" destOrd="0" presId="urn:microsoft.com/office/officeart/2005/8/layout/hierarchy2"/>
    <dgm:cxn modelId="{5F281DBA-4D47-7048-AD11-2846607CCBB5}" type="presParOf" srcId="{79B780DA-9275-664A-A42C-4BC98C5227A5}" destId="{6E316B6E-C8E1-4E41-A766-1B9B3617D2C3}" srcOrd="1" destOrd="0" presId="urn:microsoft.com/office/officeart/2005/8/layout/hierarchy2"/>
    <dgm:cxn modelId="{CF1260F7-F1E8-D94D-9DDA-F2DD153DDB25}" type="presParOf" srcId="{6E316B6E-C8E1-4E41-A766-1B9B3617D2C3}" destId="{264E9D1A-2BE6-7E4A-AF33-9B00C6D6993B}" srcOrd="0" destOrd="0" presId="urn:microsoft.com/office/officeart/2005/8/layout/hierarchy2"/>
    <dgm:cxn modelId="{51B9C5B6-29A4-2B44-B6E4-B37E6D0EF343}" type="presParOf" srcId="{264E9D1A-2BE6-7E4A-AF33-9B00C6D6993B}" destId="{056E1874-18CF-674B-AFD9-DEEB8508D7D9}" srcOrd="0" destOrd="0" presId="urn:microsoft.com/office/officeart/2005/8/layout/hierarchy2"/>
    <dgm:cxn modelId="{A6B58FEC-B904-724C-8887-F35BFE9378C5}" type="presParOf" srcId="{6E316B6E-C8E1-4E41-A766-1B9B3617D2C3}" destId="{DF58ECB3-760F-ED40-9918-3BF4AE769C7D}" srcOrd="1" destOrd="0" presId="urn:microsoft.com/office/officeart/2005/8/layout/hierarchy2"/>
    <dgm:cxn modelId="{60E5BCA0-2CCD-8E49-BF9D-4CA1755970E0}" type="presParOf" srcId="{DF58ECB3-760F-ED40-9918-3BF4AE769C7D}" destId="{4D678292-36C0-0143-A4A3-768E30D4E4B5}" srcOrd="0" destOrd="0" presId="urn:microsoft.com/office/officeart/2005/8/layout/hierarchy2"/>
    <dgm:cxn modelId="{5A3B1A84-10E3-E549-984B-29644BCED4D6}" type="presParOf" srcId="{DF58ECB3-760F-ED40-9918-3BF4AE769C7D}" destId="{DC091FFB-B31C-2847-8DEB-BC76A5DED82B}" srcOrd="1" destOrd="0" presId="urn:microsoft.com/office/officeart/2005/8/layout/hierarchy2"/>
    <dgm:cxn modelId="{14B692D9-BEFE-C544-8F09-4B0973F325B0}" type="presParOf" srcId="{DC091FFB-B31C-2847-8DEB-BC76A5DED82B}" destId="{C5A5AC11-138F-7948-B73B-EECFB3E08B40}" srcOrd="0" destOrd="0" presId="urn:microsoft.com/office/officeart/2005/8/layout/hierarchy2"/>
    <dgm:cxn modelId="{1AE31B38-A0C4-3940-A568-5F13E74FC55D}" type="presParOf" srcId="{C5A5AC11-138F-7948-B73B-EECFB3E08B40}" destId="{6F746BBE-853B-374A-9BB3-F9148FB1A199}" srcOrd="0" destOrd="0" presId="urn:microsoft.com/office/officeart/2005/8/layout/hierarchy2"/>
    <dgm:cxn modelId="{36F78EA1-63A0-B245-97EE-227E4E003B6C}" type="presParOf" srcId="{DC091FFB-B31C-2847-8DEB-BC76A5DED82B}" destId="{5771D83D-8652-C249-B000-8A1B9BDA2310}" srcOrd="1" destOrd="0" presId="urn:microsoft.com/office/officeart/2005/8/layout/hierarchy2"/>
    <dgm:cxn modelId="{209EC503-1467-E747-BAAD-198D0531E192}" type="presParOf" srcId="{5771D83D-8652-C249-B000-8A1B9BDA2310}" destId="{5EA5CB5A-F812-5941-97A1-B050BEDD252A}" srcOrd="0" destOrd="0" presId="urn:microsoft.com/office/officeart/2005/8/layout/hierarchy2"/>
    <dgm:cxn modelId="{5FA62058-12FF-6B47-B0E0-CFF896451650}" type="presParOf" srcId="{5771D83D-8652-C249-B000-8A1B9BDA2310}" destId="{6DE14F53-C604-5045-8DFF-0FA98D41D68D}" srcOrd="1" destOrd="0" presId="urn:microsoft.com/office/officeart/2005/8/layout/hierarchy2"/>
    <dgm:cxn modelId="{8690578A-6DB8-EF45-9B26-481A54951BF1}" type="presParOf" srcId="{6DE14F53-C604-5045-8DFF-0FA98D41D68D}" destId="{AF431B36-722F-5342-A89F-16FC554EE2FE}" srcOrd="0" destOrd="0" presId="urn:microsoft.com/office/officeart/2005/8/layout/hierarchy2"/>
    <dgm:cxn modelId="{21EB9E5A-74EB-B443-91B4-C8ADEED15594}" type="presParOf" srcId="{AF431B36-722F-5342-A89F-16FC554EE2FE}" destId="{F8E10DE6-1793-8C44-A643-6BCFDFADBF80}" srcOrd="0" destOrd="0" presId="urn:microsoft.com/office/officeart/2005/8/layout/hierarchy2"/>
    <dgm:cxn modelId="{888740E5-89DF-5946-A144-688DEFEB04F1}" type="presParOf" srcId="{6DE14F53-C604-5045-8DFF-0FA98D41D68D}" destId="{CC6821FE-F7FB-9B4E-9179-B255BB9597BB}" srcOrd="1" destOrd="0" presId="urn:microsoft.com/office/officeart/2005/8/layout/hierarchy2"/>
    <dgm:cxn modelId="{947738CC-3368-DD4B-AD3F-F5A7AAE1F675}" type="presParOf" srcId="{CC6821FE-F7FB-9B4E-9179-B255BB9597BB}" destId="{012C2F92-C7D7-304E-AA75-D9B9C7634307}" srcOrd="0" destOrd="0" presId="urn:microsoft.com/office/officeart/2005/8/layout/hierarchy2"/>
    <dgm:cxn modelId="{377A4D31-8F48-3441-8F71-8759DC409A71}" type="presParOf" srcId="{CC6821FE-F7FB-9B4E-9179-B255BB9597BB}" destId="{E041F1B2-86E4-AF43-9E9E-03CC317779ED}" srcOrd="1" destOrd="0" presId="urn:microsoft.com/office/officeart/2005/8/layout/hierarchy2"/>
    <dgm:cxn modelId="{C60C5ABF-347A-1A48-BF35-441BCA53F407}" type="presParOf" srcId="{E041F1B2-86E4-AF43-9E9E-03CC317779ED}" destId="{0A8DF8EF-1656-4844-824C-8ECB2ED0CC3A}" srcOrd="0" destOrd="0" presId="urn:microsoft.com/office/officeart/2005/8/layout/hierarchy2"/>
    <dgm:cxn modelId="{320DF3A3-90A3-EB46-BC6C-D7E8E60B8C8E}" type="presParOf" srcId="{0A8DF8EF-1656-4844-824C-8ECB2ED0CC3A}" destId="{B01DEA7F-3D19-9048-87FF-198A2F27B794}" srcOrd="0" destOrd="0" presId="urn:microsoft.com/office/officeart/2005/8/layout/hierarchy2"/>
    <dgm:cxn modelId="{AFD58872-89A1-9348-870D-540AA5B3AE9C}" type="presParOf" srcId="{E041F1B2-86E4-AF43-9E9E-03CC317779ED}" destId="{E436EBC0-DCC9-C246-B214-8DDF06DC4975}" srcOrd="1" destOrd="0" presId="urn:microsoft.com/office/officeart/2005/8/layout/hierarchy2"/>
    <dgm:cxn modelId="{0A6B2912-12EF-3F42-882F-E2199D793743}" type="presParOf" srcId="{E436EBC0-DCC9-C246-B214-8DDF06DC4975}" destId="{B8637302-CF79-E545-90A3-96D1EEF61017}" srcOrd="0" destOrd="0" presId="urn:microsoft.com/office/officeart/2005/8/layout/hierarchy2"/>
    <dgm:cxn modelId="{E356E3C1-3002-6A4A-B6C7-92A923883EC0}" type="presParOf" srcId="{E436EBC0-DCC9-C246-B214-8DDF06DC4975}" destId="{F126A63D-F14C-8C43-84E0-C2A6523E424B}" srcOrd="1" destOrd="0" presId="urn:microsoft.com/office/officeart/2005/8/layout/hierarchy2"/>
    <dgm:cxn modelId="{C58002F4-FA78-7946-A0A0-97FD3EE4ABB4}" type="presParOf" srcId="{6DE14F53-C604-5045-8DFF-0FA98D41D68D}" destId="{E76E2EC2-101E-DE4B-89F9-3833210A7652}" srcOrd="2" destOrd="0" presId="urn:microsoft.com/office/officeart/2005/8/layout/hierarchy2"/>
    <dgm:cxn modelId="{37839A92-159D-8741-B3F5-C6E905CFCE29}" type="presParOf" srcId="{E76E2EC2-101E-DE4B-89F9-3833210A7652}" destId="{C71796D1-D04F-E242-BCA8-D91D047B42D0}" srcOrd="0" destOrd="0" presId="urn:microsoft.com/office/officeart/2005/8/layout/hierarchy2"/>
    <dgm:cxn modelId="{9E818005-9603-A541-9A36-568174994DD4}" type="presParOf" srcId="{6DE14F53-C604-5045-8DFF-0FA98D41D68D}" destId="{78906A9A-1C06-0B43-981F-397566891BE5}" srcOrd="3" destOrd="0" presId="urn:microsoft.com/office/officeart/2005/8/layout/hierarchy2"/>
    <dgm:cxn modelId="{DD57E04D-40D6-8440-A23A-D5D491C176B0}" type="presParOf" srcId="{78906A9A-1C06-0B43-981F-397566891BE5}" destId="{6CD8E0EE-CA84-1148-8360-5FEABFDEBA85}" srcOrd="0" destOrd="0" presId="urn:microsoft.com/office/officeart/2005/8/layout/hierarchy2"/>
    <dgm:cxn modelId="{91B820FD-7AB1-F249-BB5B-089478007DCB}" type="presParOf" srcId="{78906A9A-1C06-0B43-981F-397566891BE5}" destId="{4114E77B-D231-6242-A50D-B6ACE352828A}" srcOrd="1" destOrd="0" presId="urn:microsoft.com/office/officeart/2005/8/layout/hierarchy2"/>
    <dgm:cxn modelId="{0A0311F6-4886-5E4E-80E4-A4C7CB9F3863}" type="presParOf" srcId="{4114E77B-D231-6242-A50D-B6ACE352828A}" destId="{8BED9901-A82C-3E4F-9735-0F94E94F1841}" srcOrd="0" destOrd="0" presId="urn:microsoft.com/office/officeart/2005/8/layout/hierarchy2"/>
    <dgm:cxn modelId="{652DA91E-C1B5-0747-94AE-9109D39F54B2}" type="presParOf" srcId="{8BED9901-A82C-3E4F-9735-0F94E94F1841}" destId="{88097957-E291-DE47-AD0B-F13B475D5E87}" srcOrd="0" destOrd="0" presId="urn:microsoft.com/office/officeart/2005/8/layout/hierarchy2"/>
    <dgm:cxn modelId="{7AAEB38C-B580-A84B-98EC-A50BB236EBC1}" type="presParOf" srcId="{4114E77B-D231-6242-A50D-B6ACE352828A}" destId="{5B85C8A6-2047-984E-8B4C-2287AB26428A}" srcOrd="1" destOrd="0" presId="urn:microsoft.com/office/officeart/2005/8/layout/hierarchy2"/>
    <dgm:cxn modelId="{CA5142AA-27AF-9142-B28F-A20FF5F2FA96}" type="presParOf" srcId="{5B85C8A6-2047-984E-8B4C-2287AB26428A}" destId="{57ADAC37-E2E5-1E40-8D71-A6241D376F0A}" srcOrd="0" destOrd="0" presId="urn:microsoft.com/office/officeart/2005/8/layout/hierarchy2"/>
    <dgm:cxn modelId="{14DC1D77-2428-5847-AF40-C0D8296493EF}" type="presParOf" srcId="{5B85C8A6-2047-984E-8B4C-2287AB26428A}" destId="{43348CBD-B054-8648-8BF7-DE13679D0F1E}" srcOrd="1" destOrd="0" presId="urn:microsoft.com/office/officeart/2005/8/layout/hierarchy2"/>
    <dgm:cxn modelId="{5431F9BA-A83B-A949-A41D-8E0E27A94225}" type="presParOf" srcId="{DC091FFB-B31C-2847-8DEB-BC76A5DED82B}" destId="{ACDD3991-1BAE-3644-837C-A8F010891202}" srcOrd="2" destOrd="0" presId="urn:microsoft.com/office/officeart/2005/8/layout/hierarchy2"/>
    <dgm:cxn modelId="{1C088384-EFEF-3541-BE35-9E126B41267D}" type="presParOf" srcId="{ACDD3991-1BAE-3644-837C-A8F010891202}" destId="{D0B41D4C-21CC-5647-BD4F-7429416F4019}" srcOrd="0" destOrd="0" presId="urn:microsoft.com/office/officeart/2005/8/layout/hierarchy2"/>
    <dgm:cxn modelId="{04A0AD4E-7D85-1B4E-8EE4-BCDF29DFA300}" type="presParOf" srcId="{DC091FFB-B31C-2847-8DEB-BC76A5DED82B}" destId="{92EA9E75-06EF-7445-99A1-42062DA68C3C}" srcOrd="3" destOrd="0" presId="urn:microsoft.com/office/officeart/2005/8/layout/hierarchy2"/>
    <dgm:cxn modelId="{79801E24-35EF-6B46-89EE-FC4F7093D594}" type="presParOf" srcId="{92EA9E75-06EF-7445-99A1-42062DA68C3C}" destId="{B9CBE605-D964-6D47-AB49-D13CD1050148}" srcOrd="0" destOrd="0" presId="urn:microsoft.com/office/officeart/2005/8/layout/hierarchy2"/>
    <dgm:cxn modelId="{43D11F30-8FF8-1543-B589-6C45CA8D5DD3}" type="presParOf" srcId="{92EA9E75-06EF-7445-99A1-42062DA68C3C}" destId="{F3A258CB-E0DA-474B-B049-47E0E5CA24E9}" srcOrd="1" destOrd="0" presId="urn:microsoft.com/office/officeart/2005/8/layout/hierarchy2"/>
    <dgm:cxn modelId="{83C3B070-C9CC-D847-B586-2613F0DA425A}" type="presParOf" srcId="{F3A258CB-E0DA-474B-B049-47E0E5CA24E9}" destId="{0A48F53C-4AC9-4B40-BB08-DC715F650483}" srcOrd="0" destOrd="0" presId="urn:microsoft.com/office/officeart/2005/8/layout/hierarchy2"/>
    <dgm:cxn modelId="{29C41709-0952-6E47-94F0-C2B92CD713A1}" type="presParOf" srcId="{0A48F53C-4AC9-4B40-BB08-DC715F650483}" destId="{BD34DA0C-C65E-2549-AD13-52F249CB1B89}" srcOrd="0" destOrd="0" presId="urn:microsoft.com/office/officeart/2005/8/layout/hierarchy2"/>
    <dgm:cxn modelId="{BCECE158-824A-4045-98C2-B3B4C0C46C90}" type="presParOf" srcId="{F3A258CB-E0DA-474B-B049-47E0E5CA24E9}" destId="{3B8A37D8-5144-9E41-842E-07D2133C3B58}" srcOrd="1" destOrd="0" presId="urn:microsoft.com/office/officeart/2005/8/layout/hierarchy2"/>
    <dgm:cxn modelId="{0DB79EAF-5FDC-6647-AFB5-7A5CE337A3A8}" type="presParOf" srcId="{3B8A37D8-5144-9E41-842E-07D2133C3B58}" destId="{1434EAD6-22E0-0742-A482-0FDCD2E7B425}" srcOrd="0" destOrd="0" presId="urn:microsoft.com/office/officeart/2005/8/layout/hierarchy2"/>
    <dgm:cxn modelId="{6F6F17A0-EA3C-024B-93CC-BCD6EDF32E62}" type="presParOf" srcId="{3B8A37D8-5144-9E41-842E-07D2133C3B58}" destId="{2C69D95B-F634-B64A-A455-1C4368AA769D}" srcOrd="1" destOrd="0" presId="urn:microsoft.com/office/officeart/2005/8/layout/hierarchy2"/>
    <dgm:cxn modelId="{93B502BF-C8A4-7C4E-ADB6-533985D17D6D}" type="presParOf" srcId="{6E316B6E-C8E1-4E41-A766-1B9B3617D2C3}" destId="{DE58F722-00DD-3D4D-919D-59E23E231679}" srcOrd="2" destOrd="0" presId="urn:microsoft.com/office/officeart/2005/8/layout/hierarchy2"/>
    <dgm:cxn modelId="{F5C339B9-C052-5C4C-BD2B-8810E032B293}" type="presParOf" srcId="{DE58F722-00DD-3D4D-919D-59E23E231679}" destId="{5091F55E-67D6-A242-A89C-859541EDA0B1}" srcOrd="0" destOrd="0" presId="urn:microsoft.com/office/officeart/2005/8/layout/hierarchy2"/>
    <dgm:cxn modelId="{74BD1831-436C-4F4E-BBCF-B68730C7C69A}" type="presParOf" srcId="{6E316B6E-C8E1-4E41-A766-1B9B3617D2C3}" destId="{FC28EB0A-E9D9-F947-B39E-C0E93CB3EE01}" srcOrd="3" destOrd="0" presId="urn:microsoft.com/office/officeart/2005/8/layout/hierarchy2"/>
    <dgm:cxn modelId="{AD042EA2-8DCB-FD4B-B9CD-E26472D59B07}" type="presParOf" srcId="{FC28EB0A-E9D9-F947-B39E-C0E93CB3EE01}" destId="{BB55170D-AF5D-A446-A1A3-DCB9382BB13E}" srcOrd="0" destOrd="0" presId="urn:microsoft.com/office/officeart/2005/8/layout/hierarchy2"/>
    <dgm:cxn modelId="{8D14452C-8D32-0E40-897B-9EC50541F88A}" type="presParOf" srcId="{FC28EB0A-E9D9-F947-B39E-C0E93CB3EE01}" destId="{809B0808-B60B-334A-AB32-5236F4C07895}" srcOrd="1" destOrd="0" presId="urn:microsoft.com/office/officeart/2005/8/layout/hierarchy2"/>
    <dgm:cxn modelId="{6558E2F6-2AB7-A445-BC26-352223D65705}" type="presParOf" srcId="{809B0808-B60B-334A-AB32-5236F4C07895}" destId="{CFCD3180-50EF-6A4D-BF6E-B574059A1657}" srcOrd="0" destOrd="0" presId="urn:microsoft.com/office/officeart/2005/8/layout/hierarchy2"/>
    <dgm:cxn modelId="{497BD4A0-1D14-BB49-8E08-2F54AE580235}" type="presParOf" srcId="{CFCD3180-50EF-6A4D-BF6E-B574059A1657}" destId="{8CB78A9A-C762-534E-A037-B2C849E36AD1}" srcOrd="0" destOrd="0" presId="urn:microsoft.com/office/officeart/2005/8/layout/hierarchy2"/>
    <dgm:cxn modelId="{3E0DD5C8-4940-C545-912E-EBF343BAFDCE}" type="presParOf" srcId="{809B0808-B60B-334A-AB32-5236F4C07895}" destId="{8BCD6D56-7036-7F4F-996B-7583566FAFF8}" srcOrd="1" destOrd="0" presId="urn:microsoft.com/office/officeart/2005/8/layout/hierarchy2"/>
    <dgm:cxn modelId="{8D80217A-5E10-3342-B8FD-1760C0E170BC}" type="presParOf" srcId="{8BCD6D56-7036-7F4F-996B-7583566FAFF8}" destId="{0DBBA70A-78EE-994A-A435-EB1F9A2BE208}" srcOrd="0" destOrd="0" presId="urn:microsoft.com/office/officeart/2005/8/layout/hierarchy2"/>
    <dgm:cxn modelId="{ED08DA79-57C2-DC4F-92C8-5E51B0043B9E}" type="presParOf" srcId="{8BCD6D56-7036-7F4F-996B-7583566FAFF8}" destId="{065FF311-D902-6B4F-B6E2-BB76F67BA8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A2618-C3F3-A64F-A799-2AA722F64CC8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0A39E-16D6-2945-B56B-A98DFE6EF06E}">
      <dgm:prSet phldrT="[Text]"/>
      <dgm:spPr/>
      <dgm:t>
        <a:bodyPr/>
        <a:lstStyle/>
        <a:p>
          <a:r>
            <a:rPr lang="el-GR" dirty="0" smtClean="0"/>
            <a:t>ΑΠΟΨΗ</a:t>
          </a:r>
        </a:p>
        <a:p>
          <a:r>
            <a:rPr lang="el-GR" dirty="0" smtClean="0"/>
            <a:t>(ΠΟΙΟΝ ΕΝΕΡΓΕΊΑΣ)</a:t>
          </a:r>
          <a:endParaRPr lang="en-US" dirty="0"/>
        </a:p>
      </dgm:t>
    </dgm:pt>
    <dgm:pt modelId="{19737A58-36DF-D443-B27B-268EF38C2E03}" type="parTrans" cxnId="{31739D50-FD17-2041-831F-AEEAC39501D1}">
      <dgm:prSet/>
      <dgm:spPr/>
      <dgm:t>
        <a:bodyPr/>
        <a:lstStyle/>
        <a:p>
          <a:endParaRPr lang="en-US"/>
        </a:p>
      </dgm:t>
    </dgm:pt>
    <dgm:pt modelId="{8E1BDC19-AD91-0A4F-AC1D-76ECB77C6484}" type="sibTrans" cxnId="{31739D50-FD17-2041-831F-AEEAC39501D1}">
      <dgm:prSet/>
      <dgm:spPr/>
      <dgm:t>
        <a:bodyPr/>
        <a:lstStyle/>
        <a:p>
          <a:endParaRPr lang="en-US"/>
        </a:p>
      </dgm:t>
    </dgm:pt>
    <dgm:pt modelId="{465DACC0-7F84-544D-B638-7007CAFAC224}">
      <dgm:prSet phldrT="[Text]"/>
      <dgm:spPr/>
      <dgm:t>
        <a:bodyPr/>
        <a:lstStyle/>
        <a:p>
          <a:r>
            <a:rPr lang="el-GR" dirty="0" smtClean="0"/>
            <a:t>ΜΗ ΣΥΝΟΠΤΙΚΗ</a:t>
          </a:r>
          <a:endParaRPr lang="en-US" dirty="0"/>
        </a:p>
      </dgm:t>
    </dgm:pt>
    <dgm:pt modelId="{330ACF01-5753-AF42-BC58-D598BBECA665}" type="parTrans" cxnId="{36F1AEAC-ECCC-CF48-BC78-96377F847B8A}">
      <dgm:prSet/>
      <dgm:spPr/>
      <dgm:t>
        <a:bodyPr/>
        <a:lstStyle/>
        <a:p>
          <a:endParaRPr lang="en-US"/>
        </a:p>
      </dgm:t>
    </dgm:pt>
    <dgm:pt modelId="{9E59B333-C613-B84F-805F-879A07127F2B}" type="sibTrans" cxnId="{36F1AEAC-ECCC-CF48-BC78-96377F847B8A}">
      <dgm:prSet/>
      <dgm:spPr/>
      <dgm:t>
        <a:bodyPr/>
        <a:lstStyle/>
        <a:p>
          <a:endParaRPr lang="en-US"/>
        </a:p>
      </dgm:t>
    </dgm:pt>
    <dgm:pt modelId="{ECFAA80B-EBD8-A846-BBF4-B702A431ACED}">
      <dgm:prSet phldrT="[Text]"/>
      <dgm:spPr/>
      <dgm:t>
        <a:bodyPr/>
        <a:lstStyle/>
        <a:p>
          <a:r>
            <a:rPr lang="el-GR" dirty="0" smtClean="0"/>
            <a:t>ΣΥΝΗΘΗΣ</a:t>
          </a:r>
          <a:endParaRPr lang="en-US" dirty="0"/>
        </a:p>
      </dgm:t>
    </dgm:pt>
    <dgm:pt modelId="{7D4B82C0-BE82-964C-9BD8-BF74E1669230}" type="parTrans" cxnId="{29BA519A-8B9A-A54E-A92E-F9606222C3F1}">
      <dgm:prSet/>
      <dgm:spPr/>
      <dgm:t>
        <a:bodyPr/>
        <a:lstStyle/>
        <a:p>
          <a:endParaRPr lang="en-US"/>
        </a:p>
      </dgm:t>
    </dgm:pt>
    <dgm:pt modelId="{FD78D2C5-0EE9-4048-B267-C82DD983CFA8}" type="sibTrans" cxnId="{29BA519A-8B9A-A54E-A92E-F9606222C3F1}">
      <dgm:prSet/>
      <dgm:spPr/>
      <dgm:t>
        <a:bodyPr/>
        <a:lstStyle/>
        <a:p>
          <a:endParaRPr lang="en-US"/>
        </a:p>
      </dgm:t>
    </dgm:pt>
    <dgm:pt modelId="{7A67378D-EBB0-6942-B4C1-C1AE3748AF9A}">
      <dgm:prSet phldrT="[Text]"/>
      <dgm:spPr/>
      <dgm:t>
        <a:bodyPr/>
        <a:lstStyle/>
        <a:p>
          <a:r>
            <a:rPr lang="el-GR" dirty="0" smtClean="0"/>
            <a:t>ΣΥΝΕΧΗΣ</a:t>
          </a:r>
          <a:endParaRPr lang="en-US" dirty="0"/>
        </a:p>
      </dgm:t>
    </dgm:pt>
    <dgm:pt modelId="{63F34C63-FD95-7543-A7B8-92DDA05468ED}" type="parTrans" cxnId="{3114F570-458C-ED47-A4FC-2AC2746B3DD6}">
      <dgm:prSet/>
      <dgm:spPr/>
      <dgm:t>
        <a:bodyPr/>
        <a:lstStyle/>
        <a:p>
          <a:endParaRPr lang="en-US"/>
        </a:p>
      </dgm:t>
    </dgm:pt>
    <dgm:pt modelId="{140E0641-AFF5-9348-BF18-A2C021246909}" type="sibTrans" cxnId="{3114F570-458C-ED47-A4FC-2AC2746B3DD6}">
      <dgm:prSet/>
      <dgm:spPr/>
      <dgm:t>
        <a:bodyPr/>
        <a:lstStyle/>
        <a:p>
          <a:endParaRPr lang="en-US"/>
        </a:p>
      </dgm:t>
    </dgm:pt>
    <dgm:pt modelId="{F800E0AC-08D0-DE4F-9574-A58B44213C83}">
      <dgm:prSet phldrT="[Text]"/>
      <dgm:spPr/>
      <dgm:t>
        <a:bodyPr/>
        <a:lstStyle/>
        <a:p>
          <a:r>
            <a:rPr lang="el-GR" dirty="0" smtClean="0"/>
            <a:t>ΣΥΝΟΠΤΙΚΗ</a:t>
          </a:r>
          <a:endParaRPr lang="en-US" dirty="0"/>
        </a:p>
      </dgm:t>
    </dgm:pt>
    <dgm:pt modelId="{017B42E2-ED1B-9D4D-92E5-BB7F7C43C238}" type="parTrans" cxnId="{40B62AB3-9F91-7A47-9215-109609293447}">
      <dgm:prSet/>
      <dgm:spPr/>
      <dgm:t>
        <a:bodyPr/>
        <a:lstStyle/>
        <a:p>
          <a:endParaRPr lang="en-US"/>
        </a:p>
      </dgm:t>
    </dgm:pt>
    <dgm:pt modelId="{384E4A1F-DFC9-0B43-B002-50A07112235D}" type="sibTrans" cxnId="{40B62AB3-9F91-7A47-9215-109609293447}">
      <dgm:prSet/>
      <dgm:spPr/>
      <dgm:t>
        <a:bodyPr/>
        <a:lstStyle/>
        <a:p>
          <a:endParaRPr lang="en-US"/>
        </a:p>
      </dgm:t>
    </dgm:pt>
    <dgm:pt modelId="{5BC2E212-BB1F-1A42-8DA4-AC186C740701}">
      <dgm:prSet phldrT="[Text]" custT="1"/>
      <dgm:spPr/>
      <dgm:t>
        <a:bodyPr/>
        <a:lstStyle/>
        <a:p>
          <a:r>
            <a:rPr lang="el-GR" sz="1200" i="1" dirty="0" smtClean="0"/>
            <a:t>πώς ο ομιλητής παρουσιάζει τον τρόπο με τον οποίο εκτυλίσσεται η ενέργεια του ρήματος</a:t>
          </a:r>
          <a:endParaRPr lang="en-US" sz="1200" i="1" dirty="0"/>
        </a:p>
      </dgm:t>
    </dgm:pt>
    <dgm:pt modelId="{AFA8793A-C2D9-C048-96ED-016098D39A3F}" type="parTrans" cxnId="{7A2AFA90-1960-F149-9E09-FAA9AC8C3538}">
      <dgm:prSet/>
      <dgm:spPr/>
      <dgm:t>
        <a:bodyPr/>
        <a:lstStyle/>
        <a:p>
          <a:endParaRPr lang="en-US"/>
        </a:p>
      </dgm:t>
    </dgm:pt>
    <dgm:pt modelId="{FD1FC0D1-3D24-6748-B605-5DC9D5AA3449}" type="sibTrans" cxnId="{7A2AFA90-1960-F149-9E09-FAA9AC8C3538}">
      <dgm:prSet/>
      <dgm:spPr/>
      <dgm:t>
        <a:bodyPr/>
        <a:lstStyle/>
        <a:p>
          <a:endParaRPr lang="en-US"/>
        </a:p>
      </dgm:t>
    </dgm:pt>
    <dgm:pt modelId="{8D819A86-F444-E647-B6E7-09DC5328B705}">
      <dgm:prSet phldrT="[Text]"/>
      <dgm:spPr/>
      <dgm:t>
        <a:bodyPr/>
        <a:lstStyle/>
        <a:p>
          <a:r>
            <a:rPr lang="el-GR" i="1" dirty="0" smtClean="0"/>
            <a:t>θέμα </a:t>
          </a:r>
          <a:r>
            <a:rPr lang="el-GR" i="1" dirty="0" err="1" smtClean="0"/>
            <a:t>ενεστώτα—θέμα</a:t>
          </a:r>
          <a:r>
            <a:rPr lang="el-GR" i="1" dirty="0" smtClean="0"/>
            <a:t> αορίστου</a:t>
          </a:r>
        </a:p>
        <a:p>
          <a:endParaRPr lang="en-US" dirty="0"/>
        </a:p>
      </dgm:t>
    </dgm:pt>
    <dgm:pt modelId="{106B4025-E490-C541-95EB-3554286EB909}" type="parTrans" cxnId="{29EADFFF-9FC2-3A4A-911B-7E0A75B15B27}">
      <dgm:prSet/>
      <dgm:spPr/>
      <dgm:t>
        <a:bodyPr/>
        <a:lstStyle/>
        <a:p>
          <a:endParaRPr lang="en-US"/>
        </a:p>
      </dgm:t>
    </dgm:pt>
    <dgm:pt modelId="{FC46DC57-F8F6-914D-B1E5-0063EC8FBBB5}" type="sibTrans" cxnId="{29EADFFF-9FC2-3A4A-911B-7E0A75B15B27}">
      <dgm:prSet/>
      <dgm:spPr/>
      <dgm:t>
        <a:bodyPr/>
        <a:lstStyle/>
        <a:p>
          <a:endParaRPr lang="en-US"/>
        </a:p>
      </dgm:t>
    </dgm:pt>
    <dgm:pt modelId="{CF0FDD16-C583-7245-96DF-82ABDAFDBABE}">
      <dgm:prSet phldrT="[Text]"/>
      <dgm:spPr/>
      <dgm:t>
        <a:bodyPr/>
        <a:lstStyle/>
        <a:p>
          <a:r>
            <a:rPr lang="el-GR" i="1" dirty="0" smtClean="0"/>
            <a:t>επανάληψη-διάρκεια</a:t>
          </a:r>
          <a:endParaRPr lang="en-US" i="1" dirty="0"/>
        </a:p>
      </dgm:t>
    </dgm:pt>
    <dgm:pt modelId="{CB61FA25-1E71-704F-A9F3-1E3825D5BDC4}" type="parTrans" cxnId="{80C3DD8F-562F-A34B-8943-A6493B8D5813}">
      <dgm:prSet/>
      <dgm:spPr/>
      <dgm:t>
        <a:bodyPr/>
        <a:lstStyle/>
        <a:p>
          <a:endParaRPr lang="en-US"/>
        </a:p>
      </dgm:t>
    </dgm:pt>
    <dgm:pt modelId="{800B8249-B2BF-BA4B-82C8-F7EB8B0F725E}" type="sibTrans" cxnId="{80C3DD8F-562F-A34B-8943-A6493B8D5813}">
      <dgm:prSet/>
      <dgm:spPr/>
      <dgm:t>
        <a:bodyPr/>
        <a:lstStyle/>
        <a:p>
          <a:endParaRPr lang="en-US"/>
        </a:p>
      </dgm:t>
    </dgm:pt>
    <dgm:pt modelId="{97F1DABF-C038-C349-BC68-653E67797509}" type="pres">
      <dgm:prSet presAssocID="{2A3A2618-C3F3-A64F-A799-2AA722F64CC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56B690-B619-D742-A82A-968664FD3364}" type="pres">
      <dgm:prSet presAssocID="{2A3A2618-C3F3-A64F-A799-2AA722F64CC8}" presName="hierFlow" presStyleCnt="0"/>
      <dgm:spPr/>
    </dgm:pt>
    <dgm:pt modelId="{CC36E74E-A414-9743-80D4-35BE8878E786}" type="pres">
      <dgm:prSet presAssocID="{2A3A2618-C3F3-A64F-A799-2AA722F64CC8}" presName="firstBuf" presStyleCnt="0"/>
      <dgm:spPr/>
    </dgm:pt>
    <dgm:pt modelId="{085916BF-9EE2-DE4D-B9AF-7EF1123CBDB5}" type="pres">
      <dgm:prSet presAssocID="{2A3A2618-C3F3-A64F-A799-2AA722F64CC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AD3D3D-ECCF-A742-95AB-555BD37B2583}" type="pres">
      <dgm:prSet presAssocID="{8C30A39E-16D6-2945-B56B-A98DFE6EF06E}" presName="Name14" presStyleCnt="0"/>
      <dgm:spPr/>
    </dgm:pt>
    <dgm:pt modelId="{4608359F-425F-8F41-A6C3-3D8D31F5921D}" type="pres">
      <dgm:prSet presAssocID="{8C30A39E-16D6-2945-B56B-A98DFE6EF06E}" presName="level1Shape" presStyleLbl="node0" presStyleIdx="0" presStyleCnt="1" custScaleX="129544" custScaleY="14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3EF21-0FC5-BB46-B37C-E03D754E429E}" type="pres">
      <dgm:prSet presAssocID="{8C30A39E-16D6-2945-B56B-A98DFE6EF06E}" presName="hierChild2" presStyleCnt="0"/>
      <dgm:spPr/>
    </dgm:pt>
    <dgm:pt modelId="{37F26228-BBFA-6D4A-B434-FFDB8055573A}" type="pres">
      <dgm:prSet presAssocID="{330ACF01-5753-AF42-BC58-D598BBECA665}" presName="Name19" presStyleLbl="parChTrans1D2" presStyleIdx="0" presStyleCnt="2"/>
      <dgm:spPr/>
      <dgm:t>
        <a:bodyPr/>
        <a:lstStyle/>
        <a:p>
          <a:endParaRPr lang="el-GR"/>
        </a:p>
      </dgm:t>
    </dgm:pt>
    <dgm:pt modelId="{3887AB79-B0AB-8C4D-86FC-610E6BB96614}" type="pres">
      <dgm:prSet presAssocID="{465DACC0-7F84-544D-B638-7007CAFAC224}" presName="Name21" presStyleCnt="0"/>
      <dgm:spPr/>
    </dgm:pt>
    <dgm:pt modelId="{8D7BB2D8-111D-E043-90D2-B0D7B5266939}" type="pres">
      <dgm:prSet presAssocID="{465DACC0-7F84-544D-B638-7007CAFAC224}" presName="level2Shape" presStyleLbl="node2" presStyleIdx="0" presStyleCnt="2"/>
      <dgm:spPr/>
      <dgm:t>
        <a:bodyPr/>
        <a:lstStyle/>
        <a:p>
          <a:endParaRPr lang="el-GR"/>
        </a:p>
      </dgm:t>
    </dgm:pt>
    <dgm:pt modelId="{A64B23BD-EC97-0449-9A6F-6F0FB876DE03}" type="pres">
      <dgm:prSet presAssocID="{465DACC0-7F84-544D-B638-7007CAFAC224}" presName="hierChild3" presStyleCnt="0"/>
      <dgm:spPr/>
    </dgm:pt>
    <dgm:pt modelId="{7A3AEA81-F46A-2E46-BAA0-AF59896980B8}" type="pres">
      <dgm:prSet presAssocID="{7D4B82C0-BE82-964C-9BD8-BF74E1669230}" presName="Name19" presStyleLbl="parChTrans1D3" presStyleIdx="0" presStyleCnt="2"/>
      <dgm:spPr/>
      <dgm:t>
        <a:bodyPr/>
        <a:lstStyle/>
        <a:p>
          <a:endParaRPr lang="el-GR"/>
        </a:p>
      </dgm:t>
    </dgm:pt>
    <dgm:pt modelId="{9FB23DE9-7D1C-1F4D-8B50-3AB4091F533A}" type="pres">
      <dgm:prSet presAssocID="{ECFAA80B-EBD8-A846-BBF4-B702A431ACED}" presName="Name21" presStyleCnt="0"/>
      <dgm:spPr/>
    </dgm:pt>
    <dgm:pt modelId="{A097D981-E2BF-984F-91EC-DC18DFFD685B}" type="pres">
      <dgm:prSet presAssocID="{ECFAA80B-EBD8-A846-BBF4-B702A431ACED}" presName="level2Shape" presStyleLbl="node3" presStyleIdx="0" presStyleCnt="2"/>
      <dgm:spPr/>
      <dgm:t>
        <a:bodyPr/>
        <a:lstStyle/>
        <a:p>
          <a:endParaRPr lang="el-GR"/>
        </a:p>
      </dgm:t>
    </dgm:pt>
    <dgm:pt modelId="{CEF33455-62F2-4247-8A9C-942ED8CC5C1B}" type="pres">
      <dgm:prSet presAssocID="{ECFAA80B-EBD8-A846-BBF4-B702A431ACED}" presName="hierChild3" presStyleCnt="0"/>
      <dgm:spPr/>
    </dgm:pt>
    <dgm:pt modelId="{D74D36F9-12E9-8E42-B1F6-83BE7A83C2CF}" type="pres">
      <dgm:prSet presAssocID="{63F34C63-FD95-7543-A7B8-92DDA05468ED}" presName="Name19" presStyleLbl="parChTrans1D3" presStyleIdx="1" presStyleCnt="2"/>
      <dgm:spPr/>
      <dgm:t>
        <a:bodyPr/>
        <a:lstStyle/>
        <a:p>
          <a:endParaRPr lang="el-GR"/>
        </a:p>
      </dgm:t>
    </dgm:pt>
    <dgm:pt modelId="{D0E514A7-B0B9-EC4D-B734-8EE93E8423F1}" type="pres">
      <dgm:prSet presAssocID="{7A67378D-EBB0-6942-B4C1-C1AE3748AF9A}" presName="Name21" presStyleCnt="0"/>
      <dgm:spPr/>
    </dgm:pt>
    <dgm:pt modelId="{864C6A01-0FAE-F640-8A3C-C0448A42630E}" type="pres">
      <dgm:prSet presAssocID="{7A67378D-EBB0-6942-B4C1-C1AE3748AF9A}" presName="level2Shape" presStyleLbl="node3" presStyleIdx="1" presStyleCnt="2"/>
      <dgm:spPr/>
      <dgm:t>
        <a:bodyPr/>
        <a:lstStyle/>
        <a:p>
          <a:endParaRPr lang="el-GR"/>
        </a:p>
      </dgm:t>
    </dgm:pt>
    <dgm:pt modelId="{9E526A8B-2202-1B4F-8364-BC55674D0F8A}" type="pres">
      <dgm:prSet presAssocID="{7A67378D-EBB0-6942-B4C1-C1AE3748AF9A}" presName="hierChild3" presStyleCnt="0"/>
      <dgm:spPr/>
    </dgm:pt>
    <dgm:pt modelId="{52212464-F111-2D4D-A1EA-76A6FF0B1716}" type="pres">
      <dgm:prSet presAssocID="{017B42E2-ED1B-9D4D-92E5-BB7F7C43C238}" presName="Name19" presStyleLbl="parChTrans1D2" presStyleIdx="1" presStyleCnt="2"/>
      <dgm:spPr/>
      <dgm:t>
        <a:bodyPr/>
        <a:lstStyle/>
        <a:p>
          <a:endParaRPr lang="el-GR"/>
        </a:p>
      </dgm:t>
    </dgm:pt>
    <dgm:pt modelId="{3F547AF2-876B-4449-BDCC-F98BE983B344}" type="pres">
      <dgm:prSet presAssocID="{F800E0AC-08D0-DE4F-9574-A58B44213C83}" presName="Name21" presStyleCnt="0"/>
      <dgm:spPr/>
    </dgm:pt>
    <dgm:pt modelId="{9CDBD4A7-78C4-9945-974B-D8E1664A25E4}" type="pres">
      <dgm:prSet presAssocID="{F800E0AC-08D0-DE4F-9574-A58B44213C83}" presName="level2Shape" presStyleLbl="node2" presStyleIdx="1" presStyleCnt="2"/>
      <dgm:spPr/>
      <dgm:t>
        <a:bodyPr/>
        <a:lstStyle/>
        <a:p>
          <a:endParaRPr lang="en-US"/>
        </a:p>
      </dgm:t>
    </dgm:pt>
    <dgm:pt modelId="{2F1A9A87-E4F0-A941-A10E-539C5BF331D4}" type="pres">
      <dgm:prSet presAssocID="{F800E0AC-08D0-DE4F-9574-A58B44213C83}" presName="hierChild3" presStyleCnt="0"/>
      <dgm:spPr/>
    </dgm:pt>
    <dgm:pt modelId="{081D9103-E12E-CE42-A5C6-FB90B3A29ED6}" type="pres">
      <dgm:prSet presAssocID="{2A3A2618-C3F3-A64F-A799-2AA722F64CC8}" presName="bgShapesFlow" presStyleCnt="0"/>
      <dgm:spPr/>
    </dgm:pt>
    <dgm:pt modelId="{BFF8D430-8B66-3E49-A328-64BD8E91736D}" type="pres">
      <dgm:prSet presAssocID="{5BC2E212-BB1F-1A42-8DA4-AC186C740701}" presName="rectComp" presStyleCnt="0"/>
      <dgm:spPr/>
    </dgm:pt>
    <dgm:pt modelId="{E8F83EBE-A7EA-2440-B607-591131F72A28}" type="pres">
      <dgm:prSet presAssocID="{5BC2E212-BB1F-1A42-8DA4-AC186C740701}" presName="bgRect" presStyleLbl="bgShp" presStyleIdx="0" presStyleCnt="3"/>
      <dgm:spPr/>
      <dgm:t>
        <a:bodyPr/>
        <a:lstStyle/>
        <a:p>
          <a:endParaRPr lang="el-GR"/>
        </a:p>
      </dgm:t>
    </dgm:pt>
    <dgm:pt modelId="{BC7DB4CA-5A34-4940-A8D7-0F38876481F1}" type="pres">
      <dgm:prSet presAssocID="{5BC2E212-BB1F-1A42-8DA4-AC186C74070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1BA52E-5916-0E4F-A775-FEF9E691F793}" type="pres">
      <dgm:prSet presAssocID="{5BC2E212-BB1F-1A42-8DA4-AC186C740701}" presName="spComp" presStyleCnt="0"/>
      <dgm:spPr/>
    </dgm:pt>
    <dgm:pt modelId="{51E43BF0-35D0-A448-A001-5EBDCBE36D85}" type="pres">
      <dgm:prSet presAssocID="{5BC2E212-BB1F-1A42-8DA4-AC186C740701}" presName="vSp" presStyleCnt="0"/>
      <dgm:spPr/>
    </dgm:pt>
    <dgm:pt modelId="{A50ADD81-8EFD-224E-85CE-354852602C5B}" type="pres">
      <dgm:prSet presAssocID="{8D819A86-F444-E647-B6E7-09DC5328B705}" presName="rectComp" presStyleCnt="0"/>
      <dgm:spPr/>
    </dgm:pt>
    <dgm:pt modelId="{E3D42A42-8926-4542-BED6-DDA8D2F07F30}" type="pres">
      <dgm:prSet presAssocID="{8D819A86-F444-E647-B6E7-09DC5328B705}" presName="bgRect" presStyleLbl="bgShp" presStyleIdx="1" presStyleCnt="3"/>
      <dgm:spPr/>
      <dgm:t>
        <a:bodyPr/>
        <a:lstStyle/>
        <a:p>
          <a:endParaRPr lang="el-GR"/>
        </a:p>
      </dgm:t>
    </dgm:pt>
    <dgm:pt modelId="{ECC98E1D-428F-E147-B344-8F03C80810A6}" type="pres">
      <dgm:prSet presAssocID="{8D819A86-F444-E647-B6E7-09DC5328B70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72CC37-ED94-1E44-9016-890B0E2029CC}" type="pres">
      <dgm:prSet presAssocID="{8D819A86-F444-E647-B6E7-09DC5328B705}" presName="spComp" presStyleCnt="0"/>
      <dgm:spPr/>
    </dgm:pt>
    <dgm:pt modelId="{BB1AC954-B30C-B149-95D7-3664DF12CB2C}" type="pres">
      <dgm:prSet presAssocID="{8D819A86-F444-E647-B6E7-09DC5328B705}" presName="vSp" presStyleCnt="0"/>
      <dgm:spPr/>
    </dgm:pt>
    <dgm:pt modelId="{27170D43-DFEB-4C4E-B95A-1A8FA3FB844F}" type="pres">
      <dgm:prSet presAssocID="{CF0FDD16-C583-7245-96DF-82ABDAFDBABE}" presName="rectComp" presStyleCnt="0"/>
      <dgm:spPr/>
    </dgm:pt>
    <dgm:pt modelId="{36199A73-C82E-5A4F-85FA-D5C4A06A9BBD}" type="pres">
      <dgm:prSet presAssocID="{CF0FDD16-C583-7245-96DF-82ABDAFDBABE}" presName="bgRect" presStyleLbl="bgShp" presStyleIdx="2" presStyleCnt="3"/>
      <dgm:spPr/>
      <dgm:t>
        <a:bodyPr/>
        <a:lstStyle/>
        <a:p>
          <a:endParaRPr lang="el-GR"/>
        </a:p>
      </dgm:t>
    </dgm:pt>
    <dgm:pt modelId="{F735AD80-4276-0D43-8DCE-98CABBA1D6AE}" type="pres">
      <dgm:prSet presAssocID="{CF0FDD16-C583-7245-96DF-82ABDAFDBAB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B7D25E8-2138-5549-B645-EF9410D6DE65}" type="presOf" srcId="{7A67378D-EBB0-6942-B4C1-C1AE3748AF9A}" destId="{864C6A01-0FAE-F640-8A3C-C0448A42630E}" srcOrd="0" destOrd="0" presId="urn:microsoft.com/office/officeart/2005/8/layout/hierarchy6"/>
    <dgm:cxn modelId="{29EADFFF-9FC2-3A4A-911B-7E0A75B15B27}" srcId="{2A3A2618-C3F3-A64F-A799-2AA722F64CC8}" destId="{8D819A86-F444-E647-B6E7-09DC5328B705}" srcOrd="2" destOrd="0" parTransId="{106B4025-E490-C541-95EB-3554286EB909}" sibTransId="{FC46DC57-F8F6-914D-B1E5-0063EC8FBBB5}"/>
    <dgm:cxn modelId="{1B3B7EE1-2F77-0F4E-A042-58E73FD7FDD0}" type="presOf" srcId="{63F34C63-FD95-7543-A7B8-92DDA05468ED}" destId="{D74D36F9-12E9-8E42-B1F6-83BE7A83C2CF}" srcOrd="0" destOrd="0" presId="urn:microsoft.com/office/officeart/2005/8/layout/hierarchy6"/>
    <dgm:cxn modelId="{47098A07-F0D6-0C4F-A03E-BAC105FEF083}" type="presOf" srcId="{5BC2E212-BB1F-1A42-8DA4-AC186C740701}" destId="{E8F83EBE-A7EA-2440-B607-591131F72A28}" srcOrd="0" destOrd="0" presId="urn:microsoft.com/office/officeart/2005/8/layout/hierarchy6"/>
    <dgm:cxn modelId="{65492D57-CA7E-7143-959F-9783AF4A8617}" type="presOf" srcId="{017B42E2-ED1B-9D4D-92E5-BB7F7C43C238}" destId="{52212464-F111-2D4D-A1EA-76A6FF0B1716}" srcOrd="0" destOrd="0" presId="urn:microsoft.com/office/officeart/2005/8/layout/hierarchy6"/>
    <dgm:cxn modelId="{31739D50-FD17-2041-831F-AEEAC39501D1}" srcId="{2A3A2618-C3F3-A64F-A799-2AA722F64CC8}" destId="{8C30A39E-16D6-2945-B56B-A98DFE6EF06E}" srcOrd="0" destOrd="0" parTransId="{19737A58-36DF-D443-B27B-268EF38C2E03}" sibTransId="{8E1BDC19-AD91-0A4F-AC1D-76ECB77C6484}"/>
    <dgm:cxn modelId="{36F1AEAC-ECCC-CF48-BC78-96377F847B8A}" srcId="{8C30A39E-16D6-2945-B56B-A98DFE6EF06E}" destId="{465DACC0-7F84-544D-B638-7007CAFAC224}" srcOrd="0" destOrd="0" parTransId="{330ACF01-5753-AF42-BC58-D598BBECA665}" sibTransId="{9E59B333-C613-B84F-805F-879A07127F2B}"/>
    <dgm:cxn modelId="{8092BD45-2670-C54F-8F26-79BF8B637542}" type="presOf" srcId="{330ACF01-5753-AF42-BC58-D598BBECA665}" destId="{37F26228-BBFA-6D4A-B434-FFDB8055573A}" srcOrd="0" destOrd="0" presId="urn:microsoft.com/office/officeart/2005/8/layout/hierarchy6"/>
    <dgm:cxn modelId="{9F8F1E15-AF7E-1D45-A9C6-FAF82DD12D88}" type="presOf" srcId="{CF0FDD16-C583-7245-96DF-82ABDAFDBABE}" destId="{F735AD80-4276-0D43-8DCE-98CABBA1D6AE}" srcOrd="1" destOrd="0" presId="urn:microsoft.com/office/officeart/2005/8/layout/hierarchy6"/>
    <dgm:cxn modelId="{1FC332FD-FEBA-2F46-9EC7-F400312359CA}" type="presOf" srcId="{2A3A2618-C3F3-A64F-A799-2AA722F64CC8}" destId="{97F1DABF-C038-C349-BC68-653E67797509}" srcOrd="0" destOrd="0" presId="urn:microsoft.com/office/officeart/2005/8/layout/hierarchy6"/>
    <dgm:cxn modelId="{28C7D5A7-2309-9F43-AF79-9BD3E29D0B84}" type="presOf" srcId="{8D819A86-F444-E647-B6E7-09DC5328B705}" destId="{ECC98E1D-428F-E147-B344-8F03C80810A6}" srcOrd="1" destOrd="0" presId="urn:microsoft.com/office/officeart/2005/8/layout/hierarchy6"/>
    <dgm:cxn modelId="{A497DC85-68BF-A641-9769-2A950694A9A7}" type="presOf" srcId="{5BC2E212-BB1F-1A42-8DA4-AC186C740701}" destId="{BC7DB4CA-5A34-4940-A8D7-0F38876481F1}" srcOrd="1" destOrd="0" presId="urn:microsoft.com/office/officeart/2005/8/layout/hierarchy6"/>
    <dgm:cxn modelId="{29BA519A-8B9A-A54E-A92E-F9606222C3F1}" srcId="{465DACC0-7F84-544D-B638-7007CAFAC224}" destId="{ECFAA80B-EBD8-A846-BBF4-B702A431ACED}" srcOrd="0" destOrd="0" parTransId="{7D4B82C0-BE82-964C-9BD8-BF74E1669230}" sibTransId="{FD78D2C5-0EE9-4048-B267-C82DD983CFA8}"/>
    <dgm:cxn modelId="{0BFAB3BC-2972-1D41-9C1C-82253C8781BB}" type="presOf" srcId="{CF0FDD16-C583-7245-96DF-82ABDAFDBABE}" destId="{36199A73-C82E-5A4F-85FA-D5C4A06A9BBD}" srcOrd="0" destOrd="0" presId="urn:microsoft.com/office/officeart/2005/8/layout/hierarchy6"/>
    <dgm:cxn modelId="{C57FEABA-D6BD-6949-9273-72FFF418DDC4}" type="presOf" srcId="{465DACC0-7F84-544D-B638-7007CAFAC224}" destId="{8D7BB2D8-111D-E043-90D2-B0D7B5266939}" srcOrd="0" destOrd="0" presId="urn:microsoft.com/office/officeart/2005/8/layout/hierarchy6"/>
    <dgm:cxn modelId="{80C3DD8F-562F-A34B-8943-A6493B8D5813}" srcId="{2A3A2618-C3F3-A64F-A799-2AA722F64CC8}" destId="{CF0FDD16-C583-7245-96DF-82ABDAFDBABE}" srcOrd="3" destOrd="0" parTransId="{CB61FA25-1E71-704F-A9F3-1E3825D5BDC4}" sibTransId="{800B8249-B2BF-BA4B-82C8-F7EB8B0F725E}"/>
    <dgm:cxn modelId="{9B99EEF5-F806-4B43-9383-9BBC7826EFB4}" type="presOf" srcId="{8D819A86-F444-E647-B6E7-09DC5328B705}" destId="{E3D42A42-8926-4542-BED6-DDA8D2F07F30}" srcOrd="0" destOrd="0" presId="urn:microsoft.com/office/officeart/2005/8/layout/hierarchy6"/>
    <dgm:cxn modelId="{1DFD036A-00C2-8A46-B0FF-0762CD20E4A5}" type="presOf" srcId="{7D4B82C0-BE82-964C-9BD8-BF74E1669230}" destId="{7A3AEA81-F46A-2E46-BAA0-AF59896980B8}" srcOrd="0" destOrd="0" presId="urn:microsoft.com/office/officeart/2005/8/layout/hierarchy6"/>
    <dgm:cxn modelId="{AA30BCD2-E409-7841-A3DD-194B511AD966}" type="presOf" srcId="{ECFAA80B-EBD8-A846-BBF4-B702A431ACED}" destId="{A097D981-E2BF-984F-91EC-DC18DFFD685B}" srcOrd="0" destOrd="0" presId="urn:microsoft.com/office/officeart/2005/8/layout/hierarchy6"/>
    <dgm:cxn modelId="{C8FECB31-4C1D-BD41-8897-EE8D896CC48B}" type="presOf" srcId="{F800E0AC-08D0-DE4F-9574-A58B44213C83}" destId="{9CDBD4A7-78C4-9945-974B-D8E1664A25E4}" srcOrd="0" destOrd="0" presId="urn:microsoft.com/office/officeart/2005/8/layout/hierarchy6"/>
    <dgm:cxn modelId="{3114F570-458C-ED47-A4FC-2AC2746B3DD6}" srcId="{465DACC0-7F84-544D-B638-7007CAFAC224}" destId="{7A67378D-EBB0-6942-B4C1-C1AE3748AF9A}" srcOrd="1" destOrd="0" parTransId="{63F34C63-FD95-7543-A7B8-92DDA05468ED}" sibTransId="{140E0641-AFF5-9348-BF18-A2C021246909}"/>
    <dgm:cxn modelId="{7A2AFA90-1960-F149-9E09-FAA9AC8C3538}" srcId="{2A3A2618-C3F3-A64F-A799-2AA722F64CC8}" destId="{5BC2E212-BB1F-1A42-8DA4-AC186C740701}" srcOrd="1" destOrd="0" parTransId="{AFA8793A-C2D9-C048-96ED-016098D39A3F}" sibTransId="{FD1FC0D1-3D24-6748-B605-5DC9D5AA3449}"/>
    <dgm:cxn modelId="{7B5518A4-5E0E-2D4C-A209-A849B32B3D27}" type="presOf" srcId="{8C30A39E-16D6-2945-B56B-A98DFE6EF06E}" destId="{4608359F-425F-8F41-A6C3-3D8D31F5921D}" srcOrd="0" destOrd="0" presId="urn:microsoft.com/office/officeart/2005/8/layout/hierarchy6"/>
    <dgm:cxn modelId="{40B62AB3-9F91-7A47-9215-109609293447}" srcId="{8C30A39E-16D6-2945-B56B-A98DFE6EF06E}" destId="{F800E0AC-08D0-DE4F-9574-A58B44213C83}" srcOrd="1" destOrd="0" parTransId="{017B42E2-ED1B-9D4D-92E5-BB7F7C43C238}" sibTransId="{384E4A1F-DFC9-0B43-B002-50A07112235D}"/>
    <dgm:cxn modelId="{E8C0820F-75DC-794D-9918-D78AE8A129DA}" type="presParOf" srcId="{97F1DABF-C038-C349-BC68-653E67797509}" destId="{EB56B690-B619-D742-A82A-968664FD3364}" srcOrd="0" destOrd="0" presId="urn:microsoft.com/office/officeart/2005/8/layout/hierarchy6"/>
    <dgm:cxn modelId="{4C893EEF-0877-464C-8BC7-C7C106A14178}" type="presParOf" srcId="{EB56B690-B619-D742-A82A-968664FD3364}" destId="{CC36E74E-A414-9743-80D4-35BE8878E786}" srcOrd="0" destOrd="0" presId="urn:microsoft.com/office/officeart/2005/8/layout/hierarchy6"/>
    <dgm:cxn modelId="{FA89CB19-AFB3-C64D-91B7-8C5175B60C16}" type="presParOf" srcId="{EB56B690-B619-D742-A82A-968664FD3364}" destId="{085916BF-9EE2-DE4D-B9AF-7EF1123CBDB5}" srcOrd="1" destOrd="0" presId="urn:microsoft.com/office/officeart/2005/8/layout/hierarchy6"/>
    <dgm:cxn modelId="{A3699677-3D99-4B47-A68B-88411049F513}" type="presParOf" srcId="{085916BF-9EE2-DE4D-B9AF-7EF1123CBDB5}" destId="{F4AD3D3D-ECCF-A742-95AB-555BD37B2583}" srcOrd="0" destOrd="0" presId="urn:microsoft.com/office/officeart/2005/8/layout/hierarchy6"/>
    <dgm:cxn modelId="{9D274E8D-ABA3-434B-A093-046399A41F71}" type="presParOf" srcId="{F4AD3D3D-ECCF-A742-95AB-555BD37B2583}" destId="{4608359F-425F-8F41-A6C3-3D8D31F5921D}" srcOrd="0" destOrd="0" presId="urn:microsoft.com/office/officeart/2005/8/layout/hierarchy6"/>
    <dgm:cxn modelId="{ECFF9C1D-9B35-174A-9507-95E83AB4974B}" type="presParOf" srcId="{F4AD3D3D-ECCF-A742-95AB-555BD37B2583}" destId="{7EF3EF21-0FC5-BB46-B37C-E03D754E429E}" srcOrd="1" destOrd="0" presId="urn:microsoft.com/office/officeart/2005/8/layout/hierarchy6"/>
    <dgm:cxn modelId="{E83BF64D-EC04-7842-83A7-03A6CAEB4A29}" type="presParOf" srcId="{7EF3EF21-0FC5-BB46-B37C-E03D754E429E}" destId="{37F26228-BBFA-6D4A-B434-FFDB8055573A}" srcOrd="0" destOrd="0" presId="urn:microsoft.com/office/officeart/2005/8/layout/hierarchy6"/>
    <dgm:cxn modelId="{D40C60BD-1B81-E141-BEAD-114289634748}" type="presParOf" srcId="{7EF3EF21-0FC5-BB46-B37C-E03D754E429E}" destId="{3887AB79-B0AB-8C4D-86FC-610E6BB96614}" srcOrd="1" destOrd="0" presId="urn:microsoft.com/office/officeart/2005/8/layout/hierarchy6"/>
    <dgm:cxn modelId="{29887868-A89D-AC4D-9E15-F9148E11C26B}" type="presParOf" srcId="{3887AB79-B0AB-8C4D-86FC-610E6BB96614}" destId="{8D7BB2D8-111D-E043-90D2-B0D7B5266939}" srcOrd="0" destOrd="0" presId="urn:microsoft.com/office/officeart/2005/8/layout/hierarchy6"/>
    <dgm:cxn modelId="{51F8692E-A231-D24D-8E33-DCA35C76F785}" type="presParOf" srcId="{3887AB79-B0AB-8C4D-86FC-610E6BB96614}" destId="{A64B23BD-EC97-0449-9A6F-6F0FB876DE03}" srcOrd="1" destOrd="0" presId="urn:microsoft.com/office/officeart/2005/8/layout/hierarchy6"/>
    <dgm:cxn modelId="{DA3FE9CC-A244-594C-9EDB-6E1A5B3630F9}" type="presParOf" srcId="{A64B23BD-EC97-0449-9A6F-6F0FB876DE03}" destId="{7A3AEA81-F46A-2E46-BAA0-AF59896980B8}" srcOrd="0" destOrd="0" presId="urn:microsoft.com/office/officeart/2005/8/layout/hierarchy6"/>
    <dgm:cxn modelId="{99A8B12E-C734-6B43-B2B5-0319BBCB41DF}" type="presParOf" srcId="{A64B23BD-EC97-0449-9A6F-6F0FB876DE03}" destId="{9FB23DE9-7D1C-1F4D-8B50-3AB4091F533A}" srcOrd="1" destOrd="0" presId="urn:microsoft.com/office/officeart/2005/8/layout/hierarchy6"/>
    <dgm:cxn modelId="{57F80620-2660-F144-823E-043C04237495}" type="presParOf" srcId="{9FB23DE9-7D1C-1F4D-8B50-3AB4091F533A}" destId="{A097D981-E2BF-984F-91EC-DC18DFFD685B}" srcOrd="0" destOrd="0" presId="urn:microsoft.com/office/officeart/2005/8/layout/hierarchy6"/>
    <dgm:cxn modelId="{977A03C7-101F-384F-B126-BFEDE223BF5E}" type="presParOf" srcId="{9FB23DE9-7D1C-1F4D-8B50-3AB4091F533A}" destId="{CEF33455-62F2-4247-8A9C-942ED8CC5C1B}" srcOrd="1" destOrd="0" presId="urn:microsoft.com/office/officeart/2005/8/layout/hierarchy6"/>
    <dgm:cxn modelId="{A839C977-E50E-154E-8775-15F6BA4A1364}" type="presParOf" srcId="{A64B23BD-EC97-0449-9A6F-6F0FB876DE03}" destId="{D74D36F9-12E9-8E42-B1F6-83BE7A83C2CF}" srcOrd="2" destOrd="0" presId="urn:microsoft.com/office/officeart/2005/8/layout/hierarchy6"/>
    <dgm:cxn modelId="{709AF3DB-A717-2541-A391-02B1BF9E2EE8}" type="presParOf" srcId="{A64B23BD-EC97-0449-9A6F-6F0FB876DE03}" destId="{D0E514A7-B0B9-EC4D-B734-8EE93E8423F1}" srcOrd="3" destOrd="0" presId="urn:microsoft.com/office/officeart/2005/8/layout/hierarchy6"/>
    <dgm:cxn modelId="{3D827E9D-F271-2E42-9D3A-0BBEF188DA46}" type="presParOf" srcId="{D0E514A7-B0B9-EC4D-B734-8EE93E8423F1}" destId="{864C6A01-0FAE-F640-8A3C-C0448A42630E}" srcOrd="0" destOrd="0" presId="urn:microsoft.com/office/officeart/2005/8/layout/hierarchy6"/>
    <dgm:cxn modelId="{DAA3BC7E-D4DB-F04A-A5F7-D8B56EAB299D}" type="presParOf" srcId="{D0E514A7-B0B9-EC4D-B734-8EE93E8423F1}" destId="{9E526A8B-2202-1B4F-8364-BC55674D0F8A}" srcOrd="1" destOrd="0" presId="urn:microsoft.com/office/officeart/2005/8/layout/hierarchy6"/>
    <dgm:cxn modelId="{324C15AF-757A-6A49-9E70-716DBBA222E3}" type="presParOf" srcId="{7EF3EF21-0FC5-BB46-B37C-E03D754E429E}" destId="{52212464-F111-2D4D-A1EA-76A6FF0B1716}" srcOrd="2" destOrd="0" presId="urn:microsoft.com/office/officeart/2005/8/layout/hierarchy6"/>
    <dgm:cxn modelId="{4B94E9A2-9525-A742-9FCA-E66DDDE5D656}" type="presParOf" srcId="{7EF3EF21-0FC5-BB46-B37C-E03D754E429E}" destId="{3F547AF2-876B-4449-BDCC-F98BE983B344}" srcOrd="3" destOrd="0" presId="urn:microsoft.com/office/officeart/2005/8/layout/hierarchy6"/>
    <dgm:cxn modelId="{7E6DE2A1-3913-5246-B812-FDF8A2E209BF}" type="presParOf" srcId="{3F547AF2-876B-4449-BDCC-F98BE983B344}" destId="{9CDBD4A7-78C4-9945-974B-D8E1664A25E4}" srcOrd="0" destOrd="0" presId="urn:microsoft.com/office/officeart/2005/8/layout/hierarchy6"/>
    <dgm:cxn modelId="{D67B04DC-49F3-C543-860A-6176B7489F00}" type="presParOf" srcId="{3F547AF2-876B-4449-BDCC-F98BE983B344}" destId="{2F1A9A87-E4F0-A941-A10E-539C5BF331D4}" srcOrd="1" destOrd="0" presId="urn:microsoft.com/office/officeart/2005/8/layout/hierarchy6"/>
    <dgm:cxn modelId="{4B84E3FA-8EA8-EA4F-B547-1B49AB978929}" type="presParOf" srcId="{97F1DABF-C038-C349-BC68-653E67797509}" destId="{081D9103-E12E-CE42-A5C6-FB90B3A29ED6}" srcOrd="1" destOrd="0" presId="urn:microsoft.com/office/officeart/2005/8/layout/hierarchy6"/>
    <dgm:cxn modelId="{35DC68B4-73B8-554D-BD03-EBD3F982F983}" type="presParOf" srcId="{081D9103-E12E-CE42-A5C6-FB90B3A29ED6}" destId="{BFF8D430-8B66-3E49-A328-64BD8E91736D}" srcOrd="0" destOrd="0" presId="urn:microsoft.com/office/officeart/2005/8/layout/hierarchy6"/>
    <dgm:cxn modelId="{906CB449-D789-614D-B738-B662EAB683F6}" type="presParOf" srcId="{BFF8D430-8B66-3E49-A328-64BD8E91736D}" destId="{E8F83EBE-A7EA-2440-B607-591131F72A28}" srcOrd="0" destOrd="0" presId="urn:microsoft.com/office/officeart/2005/8/layout/hierarchy6"/>
    <dgm:cxn modelId="{76D95E6B-ABB1-CB4B-AD14-97D56179E7BA}" type="presParOf" srcId="{BFF8D430-8B66-3E49-A328-64BD8E91736D}" destId="{BC7DB4CA-5A34-4940-A8D7-0F38876481F1}" srcOrd="1" destOrd="0" presId="urn:microsoft.com/office/officeart/2005/8/layout/hierarchy6"/>
    <dgm:cxn modelId="{2E125A10-A4FC-F343-8F1A-0F8B3C572E38}" type="presParOf" srcId="{081D9103-E12E-CE42-A5C6-FB90B3A29ED6}" destId="{9C1BA52E-5916-0E4F-A775-FEF9E691F793}" srcOrd="1" destOrd="0" presId="urn:microsoft.com/office/officeart/2005/8/layout/hierarchy6"/>
    <dgm:cxn modelId="{EE591745-0113-0E40-98F7-9EB148248130}" type="presParOf" srcId="{9C1BA52E-5916-0E4F-A775-FEF9E691F793}" destId="{51E43BF0-35D0-A448-A001-5EBDCBE36D85}" srcOrd="0" destOrd="0" presId="urn:microsoft.com/office/officeart/2005/8/layout/hierarchy6"/>
    <dgm:cxn modelId="{5AF4D639-E02E-134C-8CD3-14EA2C93DE2A}" type="presParOf" srcId="{081D9103-E12E-CE42-A5C6-FB90B3A29ED6}" destId="{A50ADD81-8EFD-224E-85CE-354852602C5B}" srcOrd="2" destOrd="0" presId="urn:microsoft.com/office/officeart/2005/8/layout/hierarchy6"/>
    <dgm:cxn modelId="{0B360597-D4E5-5444-B953-0B94EA10916D}" type="presParOf" srcId="{A50ADD81-8EFD-224E-85CE-354852602C5B}" destId="{E3D42A42-8926-4542-BED6-DDA8D2F07F30}" srcOrd="0" destOrd="0" presId="urn:microsoft.com/office/officeart/2005/8/layout/hierarchy6"/>
    <dgm:cxn modelId="{8AB24E83-D878-DE47-AE39-3EA089DC1876}" type="presParOf" srcId="{A50ADD81-8EFD-224E-85CE-354852602C5B}" destId="{ECC98E1D-428F-E147-B344-8F03C80810A6}" srcOrd="1" destOrd="0" presId="urn:microsoft.com/office/officeart/2005/8/layout/hierarchy6"/>
    <dgm:cxn modelId="{9CCBB7A3-5F8A-9B4A-9CF2-E6B12A44791C}" type="presParOf" srcId="{081D9103-E12E-CE42-A5C6-FB90B3A29ED6}" destId="{3D72CC37-ED94-1E44-9016-890B0E2029CC}" srcOrd="3" destOrd="0" presId="urn:microsoft.com/office/officeart/2005/8/layout/hierarchy6"/>
    <dgm:cxn modelId="{BB9ED781-EF6C-C64D-BBEA-6B13BC41BD08}" type="presParOf" srcId="{3D72CC37-ED94-1E44-9016-890B0E2029CC}" destId="{BB1AC954-B30C-B149-95D7-3664DF12CB2C}" srcOrd="0" destOrd="0" presId="urn:microsoft.com/office/officeart/2005/8/layout/hierarchy6"/>
    <dgm:cxn modelId="{5FC64206-87B6-694A-851C-AF4ABD9308A4}" type="presParOf" srcId="{081D9103-E12E-CE42-A5C6-FB90B3A29ED6}" destId="{27170D43-DFEB-4C4E-B95A-1A8FA3FB844F}" srcOrd="4" destOrd="0" presId="urn:microsoft.com/office/officeart/2005/8/layout/hierarchy6"/>
    <dgm:cxn modelId="{C657A67B-D17D-C648-B701-81264E8E54FC}" type="presParOf" srcId="{27170D43-DFEB-4C4E-B95A-1A8FA3FB844F}" destId="{36199A73-C82E-5A4F-85FA-D5C4A06A9BBD}" srcOrd="0" destOrd="0" presId="urn:microsoft.com/office/officeart/2005/8/layout/hierarchy6"/>
    <dgm:cxn modelId="{82C0710C-851B-474A-B519-8E5EC9775EA8}" type="presParOf" srcId="{27170D43-DFEB-4C4E-B95A-1A8FA3FB844F}" destId="{F735AD80-4276-0D43-8DCE-98CABBA1D6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A805-E1D8-B546-A9B3-A9E1E1E41CC2}">
      <dsp:nvSpPr>
        <dsp:cNvPr id="0" name=""/>
        <dsp:cNvSpPr/>
      </dsp:nvSpPr>
      <dsp:spPr>
        <a:xfrm>
          <a:off x="1059" y="2027619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ΜΟΡΦΗΜΑ</a:t>
          </a:r>
          <a:endParaRPr lang="en-US" sz="2100" kern="1200" dirty="0"/>
        </a:p>
      </dsp:txBody>
      <dsp:txXfrm>
        <a:off x="24163" y="2050723"/>
        <a:ext cx="1531420" cy="742606"/>
      </dsp:txXfrm>
    </dsp:sp>
    <dsp:sp modelId="{0F17F9F1-D822-184E-9051-604FA2A89226}">
      <dsp:nvSpPr>
        <dsp:cNvPr id="0" name=""/>
        <dsp:cNvSpPr/>
      </dsp:nvSpPr>
      <dsp:spPr>
        <a:xfrm rot="18289469">
          <a:off x="1341691" y="1953802"/>
          <a:ext cx="1105044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105044" y="14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66587" y="1940832"/>
        <a:ext cx="55252" cy="55252"/>
      </dsp:txXfrm>
    </dsp:sp>
    <dsp:sp modelId="{8EB34389-916C-C847-B4DC-13C0EF6E6E05}">
      <dsp:nvSpPr>
        <dsp:cNvPr id="0" name=""/>
        <dsp:cNvSpPr/>
      </dsp:nvSpPr>
      <dsp:spPr>
        <a:xfrm>
          <a:off x="2209739" y="1120483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ΛΕΞΙΚΟ</a:t>
          </a:r>
          <a:endParaRPr lang="en-US" sz="2100" kern="1200" dirty="0"/>
        </a:p>
      </dsp:txBody>
      <dsp:txXfrm>
        <a:off x="2232843" y="1143587"/>
        <a:ext cx="1531420" cy="742606"/>
      </dsp:txXfrm>
    </dsp:sp>
    <dsp:sp modelId="{6F3A8D68-C440-9B4D-9063-194F8B8D5186}">
      <dsp:nvSpPr>
        <dsp:cNvPr id="0" name=""/>
        <dsp:cNvSpPr/>
      </dsp:nvSpPr>
      <dsp:spPr>
        <a:xfrm rot="19457599">
          <a:off x="3714323" y="1273450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1268677"/>
        <a:ext cx="38857" cy="38857"/>
      </dsp:txXfrm>
    </dsp:sp>
    <dsp:sp modelId="{7269A0E1-9025-7846-8B2E-A5069B06C2EC}">
      <dsp:nvSpPr>
        <dsp:cNvPr id="0" name=""/>
        <dsp:cNvSpPr/>
      </dsp:nvSpPr>
      <dsp:spPr>
        <a:xfrm>
          <a:off x="4418420" y="66691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ελεύθερο</a:t>
          </a:r>
          <a:endParaRPr lang="en-US" sz="2100" kern="1200" dirty="0"/>
        </a:p>
      </dsp:txBody>
      <dsp:txXfrm>
        <a:off x="4441524" y="690018"/>
        <a:ext cx="1531420" cy="742606"/>
      </dsp:txXfrm>
    </dsp:sp>
    <dsp:sp modelId="{243EC4D6-6FEE-7144-A724-79618DCE9A66}">
      <dsp:nvSpPr>
        <dsp:cNvPr id="0" name=""/>
        <dsp:cNvSpPr/>
      </dsp:nvSpPr>
      <dsp:spPr>
        <a:xfrm>
          <a:off x="5996049" y="1046666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1045545"/>
        <a:ext cx="31552" cy="31552"/>
      </dsp:txXfrm>
    </dsp:sp>
    <dsp:sp modelId="{029862AB-9BB9-594F-884B-24D5E330FFA8}">
      <dsp:nvSpPr>
        <dsp:cNvPr id="0" name=""/>
        <dsp:cNvSpPr/>
      </dsp:nvSpPr>
      <dsp:spPr>
        <a:xfrm>
          <a:off x="6627100" y="66691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φως, χθες</a:t>
          </a:r>
          <a:endParaRPr lang="en-US" sz="2100" i="1" kern="1200" dirty="0"/>
        </a:p>
      </dsp:txBody>
      <dsp:txXfrm>
        <a:off x="6650204" y="690018"/>
        <a:ext cx="1531420" cy="742606"/>
      </dsp:txXfrm>
    </dsp:sp>
    <dsp:sp modelId="{C28EA52A-D5F6-0D4A-9913-8650A4219DA6}">
      <dsp:nvSpPr>
        <dsp:cNvPr id="0" name=""/>
        <dsp:cNvSpPr/>
      </dsp:nvSpPr>
      <dsp:spPr>
        <a:xfrm rot="2142401">
          <a:off x="3714323" y="1727018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1722245"/>
        <a:ext cx="38857" cy="38857"/>
      </dsp:txXfrm>
    </dsp:sp>
    <dsp:sp modelId="{A91A83EE-5048-8149-9AE6-40A28DED39F1}">
      <dsp:nvSpPr>
        <dsp:cNvPr id="0" name=""/>
        <dsp:cNvSpPr/>
      </dsp:nvSpPr>
      <dsp:spPr>
        <a:xfrm>
          <a:off x="4418420" y="1574051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δεσμευμένο</a:t>
          </a:r>
          <a:endParaRPr lang="en-US" sz="2100" kern="1200" dirty="0"/>
        </a:p>
      </dsp:txBody>
      <dsp:txXfrm>
        <a:off x="4441524" y="1597155"/>
        <a:ext cx="1531420" cy="742606"/>
      </dsp:txXfrm>
    </dsp:sp>
    <dsp:sp modelId="{A009DC05-70EC-E940-8B31-0A5E095DF9F0}">
      <dsp:nvSpPr>
        <dsp:cNvPr id="0" name=""/>
        <dsp:cNvSpPr/>
      </dsp:nvSpPr>
      <dsp:spPr>
        <a:xfrm>
          <a:off x="5996049" y="1953802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1952682"/>
        <a:ext cx="31552" cy="31552"/>
      </dsp:txXfrm>
    </dsp:sp>
    <dsp:sp modelId="{1F48AC41-E52E-8E40-BBB7-F73246068BAD}">
      <dsp:nvSpPr>
        <dsp:cNvPr id="0" name=""/>
        <dsp:cNvSpPr/>
      </dsp:nvSpPr>
      <dsp:spPr>
        <a:xfrm>
          <a:off x="6627100" y="1574051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βλεπ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,ωραι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 </a:t>
          </a:r>
          <a:endParaRPr lang="en-US" sz="2100" i="1" kern="1200" dirty="0"/>
        </a:p>
      </dsp:txBody>
      <dsp:txXfrm>
        <a:off x="6650204" y="1597155"/>
        <a:ext cx="1531420" cy="742606"/>
      </dsp:txXfrm>
    </dsp:sp>
    <dsp:sp modelId="{F5B6C796-ABDF-E549-ADE1-9B927850DCE4}">
      <dsp:nvSpPr>
        <dsp:cNvPr id="0" name=""/>
        <dsp:cNvSpPr/>
      </dsp:nvSpPr>
      <dsp:spPr>
        <a:xfrm rot="3310531">
          <a:off x="1341691" y="2860939"/>
          <a:ext cx="1105044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105044" y="14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66587" y="2847969"/>
        <a:ext cx="55252" cy="55252"/>
      </dsp:txXfrm>
    </dsp:sp>
    <dsp:sp modelId="{AF7B584C-B6AD-9944-8C58-759C00DE4D25}">
      <dsp:nvSpPr>
        <dsp:cNvPr id="0" name=""/>
        <dsp:cNvSpPr/>
      </dsp:nvSpPr>
      <dsp:spPr>
        <a:xfrm>
          <a:off x="2209739" y="2934756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ΓΡΑΜΜΑΤΙΚΟ</a:t>
          </a:r>
          <a:endParaRPr lang="en-US" sz="2100" kern="1200" dirty="0"/>
        </a:p>
      </dsp:txBody>
      <dsp:txXfrm>
        <a:off x="2232843" y="2957860"/>
        <a:ext cx="1531420" cy="742606"/>
      </dsp:txXfrm>
    </dsp:sp>
    <dsp:sp modelId="{D2E0A864-44D5-8A44-8F2F-09A4FA2A696F}">
      <dsp:nvSpPr>
        <dsp:cNvPr id="0" name=""/>
        <dsp:cNvSpPr/>
      </dsp:nvSpPr>
      <dsp:spPr>
        <a:xfrm rot="19457599">
          <a:off x="3714323" y="3087723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3082950"/>
        <a:ext cx="38857" cy="38857"/>
      </dsp:txXfrm>
    </dsp:sp>
    <dsp:sp modelId="{EF154FF1-0CC9-AB4E-A732-370CD854A953}">
      <dsp:nvSpPr>
        <dsp:cNvPr id="0" name=""/>
        <dsp:cNvSpPr/>
      </dsp:nvSpPr>
      <dsp:spPr>
        <a:xfrm>
          <a:off x="4418420" y="2481188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ελεύθερο</a:t>
          </a:r>
          <a:endParaRPr lang="en-US" sz="2100" kern="1200" dirty="0"/>
        </a:p>
      </dsp:txBody>
      <dsp:txXfrm>
        <a:off x="4441524" y="2504292"/>
        <a:ext cx="1531420" cy="742606"/>
      </dsp:txXfrm>
    </dsp:sp>
    <dsp:sp modelId="{600C6894-64ED-4F4B-92CE-EE1478270505}">
      <dsp:nvSpPr>
        <dsp:cNvPr id="0" name=""/>
        <dsp:cNvSpPr/>
      </dsp:nvSpPr>
      <dsp:spPr>
        <a:xfrm>
          <a:off x="5996049" y="2860939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2859819"/>
        <a:ext cx="31552" cy="31552"/>
      </dsp:txXfrm>
    </dsp:sp>
    <dsp:sp modelId="{40F36801-76AD-E84E-ADB6-7F626BF70BBD}">
      <dsp:nvSpPr>
        <dsp:cNvPr id="0" name=""/>
        <dsp:cNvSpPr/>
      </dsp:nvSpPr>
      <dsp:spPr>
        <a:xfrm>
          <a:off x="6627100" y="2481188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και, σαν</a:t>
          </a:r>
          <a:endParaRPr lang="en-US" sz="2100" i="1" kern="1200" dirty="0"/>
        </a:p>
      </dsp:txBody>
      <dsp:txXfrm>
        <a:off x="6650204" y="2504292"/>
        <a:ext cx="1531420" cy="742606"/>
      </dsp:txXfrm>
    </dsp:sp>
    <dsp:sp modelId="{1985B100-4E5C-8F4A-A515-B112223D1CD9}">
      <dsp:nvSpPr>
        <dsp:cNvPr id="0" name=""/>
        <dsp:cNvSpPr/>
      </dsp:nvSpPr>
      <dsp:spPr>
        <a:xfrm rot="2142401">
          <a:off x="3714323" y="3541292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3536519"/>
        <a:ext cx="38857" cy="38857"/>
      </dsp:txXfrm>
    </dsp:sp>
    <dsp:sp modelId="{DA8CEDBB-0DB3-B541-86D5-E68DDF8D3B1D}">
      <dsp:nvSpPr>
        <dsp:cNvPr id="0" name=""/>
        <dsp:cNvSpPr/>
      </dsp:nvSpPr>
      <dsp:spPr>
        <a:xfrm>
          <a:off x="4418420" y="338832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δεσμευμένο</a:t>
          </a:r>
          <a:endParaRPr lang="en-US" sz="2100" kern="1200" dirty="0"/>
        </a:p>
      </dsp:txBody>
      <dsp:txXfrm>
        <a:off x="4441524" y="3411428"/>
        <a:ext cx="1531420" cy="742606"/>
      </dsp:txXfrm>
    </dsp:sp>
    <dsp:sp modelId="{2174D362-8985-5145-B365-DF05A9B8F53F}">
      <dsp:nvSpPr>
        <dsp:cNvPr id="0" name=""/>
        <dsp:cNvSpPr/>
      </dsp:nvSpPr>
      <dsp:spPr>
        <a:xfrm>
          <a:off x="5996049" y="3768076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3766955"/>
        <a:ext cx="31552" cy="31552"/>
      </dsp:txXfrm>
    </dsp:sp>
    <dsp:sp modelId="{0280E242-1506-6447-87D3-54E548737831}">
      <dsp:nvSpPr>
        <dsp:cNvPr id="0" name=""/>
        <dsp:cNvSpPr/>
      </dsp:nvSpPr>
      <dsp:spPr>
        <a:xfrm>
          <a:off x="6627100" y="338832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-</a:t>
          </a:r>
          <a:r>
            <a:rPr lang="el-GR" sz="2100" i="1" kern="1200" dirty="0" smtClean="0"/>
            <a:t>ω, 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ος, 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ικ</a:t>
          </a:r>
          <a:r>
            <a:rPr lang="en-US" sz="2100" i="1" kern="1200" dirty="0" smtClean="0"/>
            <a:t>-</a:t>
          </a:r>
          <a:endParaRPr lang="en-US" sz="2100" i="1" kern="1200" dirty="0"/>
        </a:p>
      </dsp:txBody>
      <dsp:txXfrm>
        <a:off x="6650204" y="3411428"/>
        <a:ext cx="1531420" cy="74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39852-6E74-7B45-89D1-992D021A89F9}">
      <dsp:nvSpPr>
        <dsp:cNvPr id="0" name=""/>
        <dsp:cNvSpPr/>
      </dsp:nvSpPr>
      <dsp:spPr>
        <a:xfrm>
          <a:off x="1246" y="2620598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ΜΟΡΦΗΜΑ</a:t>
          </a:r>
          <a:endParaRPr lang="el-GR" sz="1500" i="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i="1" kern="1200" dirty="0" smtClean="0"/>
            <a:t>ΓΡΑΜΜΑΤΙΚΟ</a:t>
          </a:r>
          <a:endParaRPr lang="en-US" sz="1500" b="1" i="1" kern="1200" dirty="0"/>
        </a:p>
      </dsp:txBody>
      <dsp:txXfrm>
        <a:off x="18748" y="2638100"/>
        <a:ext cx="1160092" cy="562544"/>
      </dsp:txXfrm>
    </dsp:sp>
    <dsp:sp modelId="{264E9D1A-2BE6-7E4A-AF33-9B00C6D6993B}">
      <dsp:nvSpPr>
        <dsp:cNvPr id="0" name=""/>
        <dsp:cNvSpPr/>
      </dsp:nvSpPr>
      <dsp:spPr>
        <a:xfrm rot="18509147">
          <a:off x="1051284" y="2607931"/>
          <a:ext cx="768154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68154" y="107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16157" y="2599527"/>
        <a:ext cx="38407" cy="38407"/>
      </dsp:txXfrm>
    </dsp:sp>
    <dsp:sp modelId="{4D678292-36C0-0143-A4A3-768E30D4E4B5}">
      <dsp:nvSpPr>
        <dsp:cNvPr id="0" name=""/>
        <dsp:cNvSpPr/>
      </dsp:nvSpPr>
      <dsp:spPr>
        <a:xfrm>
          <a:off x="1674380" y="2019315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δεσμευμένο</a:t>
          </a:r>
          <a:endParaRPr lang="en-US" sz="1500" kern="1200" dirty="0"/>
        </a:p>
      </dsp:txBody>
      <dsp:txXfrm>
        <a:off x="1691882" y="2036817"/>
        <a:ext cx="1160092" cy="562544"/>
      </dsp:txXfrm>
    </dsp:sp>
    <dsp:sp modelId="{C5A5AC11-138F-7948-B73B-EECFB3E08B40}">
      <dsp:nvSpPr>
        <dsp:cNvPr id="0" name=""/>
        <dsp:cNvSpPr/>
      </dsp:nvSpPr>
      <dsp:spPr>
        <a:xfrm rot="18770822">
          <a:off x="2757019" y="2049597"/>
          <a:ext cx="702952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02952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0922" y="2042823"/>
        <a:ext cx="35147" cy="35147"/>
      </dsp:txXfrm>
    </dsp:sp>
    <dsp:sp modelId="{5EA5CB5A-F812-5941-97A1-B050BEDD252A}">
      <dsp:nvSpPr>
        <dsp:cNvPr id="0" name=""/>
        <dsp:cNvSpPr/>
      </dsp:nvSpPr>
      <dsp:spPr>
        <a:xfrm>
          <a:off x="3347515" y="150393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παραγωγικό</a:t>
          </a:r>
          <a:endParaRPr lang="en-US" sz="1500" kern="1200" dirty="0"/>
        </a:p>
      </dsp:txBody>
      <dsp:txXfrm>
        <a:off x="3365017" y="1521432"/>
        <a:ext cx="1160092" cy="562544"/>
      </dsp:txXfrm>
    </dsp:sp>
    <dsp:sp modelId="{AF431B36-722F-5342-A89F-16FC554EE2FE}">
      <dsp:nvSpPr>
        <dsp:cNvPr id="0" name=""/>
        <dsp:cNvSpPr/>
      </dsp:nvSpPr>
      <dsp:spPr>
        <a:xfrm rot="19457599">
          <a:off x="4487277" y="1620110"/>
          <a:ext cx="588706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588706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6913" y="1616191"/>
        <a:ext cx="29435" cy="29435"/>
      </dsp:txXfrm>
    </dsp:sp>
    <dsp:sp modelId="{012C2F92-C7D7-304E-AA75-D9B9C7634307}">
      <dsp:nvSpPr>
        <dsp:cNvPr id="0" name=""/>
        <dsp:cNvSpPr/>
      </dsp:nvSpPr>
      <dsp:spPr>
        <a:xfrm>
          <a:off x="5020650" y="116034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πρόθημα</a:t>
          </a:r>
          <a:endParaRPr lang="en-US" sz="1500" kern="1200" dirty="0"/>
        </a:p>
      </dsp:txBody>
      <dsp:txXfrm>
        <a:off x="5038152" y="1177842"/>
        <a:ext cx="1160092" cy="562544"/>
      </dsp:txXfrm>
    </dsp:sp>
    <dsp:sp modelId="{0A8DF8EF-1656-4844-824C-8ECB2ED0CC3A}">
      <dsp:nvSpPr>
        <dsp:cNvPr id="0" name=""/>
        <dsp:cNvSpPr/>
      </dsp:nvSpPr>
      <dsp:spPr>
        <a:xfrm>
          <a:off x="6215746" y="1448314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42814" y="1447163"/>
        <a:ext cx="23901" cy="23901"/>
      </dsp:txXfrm>
    </dsp:sp>
    <dsp:sp modelId="{B8637302-CF79-E545-90A3-96D1EEF61017}">
      <dsp:nvSpPr>
        <dsp:cNvPr id="0" name=""/>
        <dsp:cNvSpPr/>
      </dsp:nvSpPr>
      <dsp:spPr>
        <a:xfrm>
          <a:off x="6693784" y="116034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i="1" kern="1200" dirty="0" smtClean="0"/>
            <a:t>ξε</a:t>
          </a:r>
          <a:r>
            <a:rPr lang="en-US" sz="1500" i="1" kern="1200" dirty="0" smtClean="0"/>
            <a:t>-,</a:t>
          </a:r>
          <a:r>
            <a:rPr lang="el-GR" sz="1500" i="1" kern="1200" dirty="0" smtClean="0"/>
            <a:t>αντι</a:t>
          </a:r>
          <a:r>
            <a:rPr lang="en-US" sz="1500" i="1" kern="1200" dirty="0" smtClean="0"/>
            <a:t>-</a:t>
          </a:r>
          <a:endParaRPr lang="en-US" sz="1500" i="1" kern="1200" dirty="0"/>
        </a:p>
      </dsp:txBody>
      <dsp:txXfrm>
        <a:off x="6711286" y="1177842"/>
        <a:ext cx="1160092" cy="562544"/>
      </dsp:txXfrm>
    </dsp:sp>
    <dsp:sp modelId="{E76E2EC2-101E-DE4B-89F9-3833210A7652}">
      <dsp:nvSpPr>
        <dsp:cNvPr id="0" name=""/>
        <dsp:cNvSpPr/>
      </dsp:nvSpPr>
      <dsp:spPr>
        <a:xfrm rot="2142401">
          <a:off x="4487277" y="1963700"/>
          <a:ext cx="588706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588706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6913" y="1959782"/>
        <a:ext cx="29435" cy="29435"/>
      </dsp:txXfrm>
    </dsp:sp>
    <dsp:sp modelId="{6CD8E0EE-CA84-1148-8360-5FEABFDEBA85}">
      <dsp:nvSpPr>
        <dsp:cNvPr id="0" name=""/>
        <dsp:cNvSpPr/>
      </dsp:nvSpPr>
      <dsp:spPr>
        <a:xfrm>
          <a:off x="5020650" y="184752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επίθημα</a:t>
          </a:r>
          <a:endParaRPr lang="en-US" sz="1500" kern="1200" dirty="0"/>
        </a:p>
      </dsp:txBody>
      <dsp:txXfrm>
        <a:off x="5038152" y="1865022"/>
        <a:ext cx="1160092" cy="562544"/>
      </dsp:txXfrm>
    </dsp:sp>
    <dsp:sp modelId="{8BED9901-A82C-3E4F-9735-0F94E94F1841}">
      <dsp:nvSpPr>
        <dsp:cNvPr id="0" name=""/>
        <dsp:cNvSpPr/>
      </dsp:nvSpPr>
      <dsp:spPr>
        <a:xfrm>
          <a:off x="6215746" y="213549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42814" y="2134343"/>
        <a:ext cx="23901" cy="23901"/>
      </dsp:txXfrm>
    </dsp:sp>
    <dsp:sp modelId="{57ADAC37-E2E5-1E40-8D71-A6241D376F0A}">
      <dsp:nvSpPr>
        <dsp:cNvPr id="0" name=""/>
        <dsp:cNvSpPr/>
      </dsp:nvSpPr>
      <dsp:spPr>
        <a:xfrm>
          <a:off x="6693784" y="184752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-</a:t>
          </a:r>
          <a:r>
            <a:rPr lang="el-GR" sz="1500" i="1" kern="1200" dirty="0" smtClean="0"/>
            <a:t>ικ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, 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ιζ</a:t>
          </a:r>
          <a:r>
            <a:rPr lang="en-US" sz="1500" i="1" kern="1200" dirty="0" smtClean="0"/>
            <a:t>-</a:t>
          </a:r>
          <a:endParaRPr lang="en-US" sz="1500" i="1" kern="1200" dirty="0"/>
        </a:p>
      </dsp:txBody>
      <dsp:txXfrm>
        <a:off x="6711286" y="1865022"/>
        <a:ext cx="1160092" cy="562544"/>
      </dsp:txXfrm>
    </dsp:sp>
    <dsp:sp modelId="{ACDD3991-1BAE-3644-837C-A8F010891202}">
      <dsp:nvSpPr>
        <dsp:cNvPr id="0" name=""/>
        <dsp:cNvSpPr/>
      </dsp:nvSpPr>
      <dsp:spPr>
        <a:xfrm rot="2829178">
          <a:off x="2757019" y="2564982"/>
          <a:ext cx="702952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02952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0922" y="2558208"/>
        <a:ext cx="35147" cy="35147"/>
      </dsp:txXfrm>
    </dsp:sp>
    <dsp:sp modelId="{B9CBE605-D964-6D47-AB49-D13CD1050148}">
      <dsp:nvSpPr>
        <dsp:cNvPr id="0" name=""/>
        <dsp:cNvSpPr/>
      </dsp:nvSpPr>
      <dsp:spPr>
        <a:xfrm>
          <a:off x="3347515" y="253470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κλιτικό (επίθημα)</a:t>
          </a:r>
          <a:endParaRPr lang="en-US" sz="1500" kern="1200" dirty="0"/>
        </a:p>
      </dsp:txBody>
      <dsp:txXfrm>
        <a:off x="3365017" y="2552203"/>
        <a:ext cx="1160092" cy="562544"/>
      </dsp:txXfrm>
    </dsp:sp>
    <dsp:sp modelId="{0A48F53C-4AC9-4B40-BB08-DC715F650483}">
      <dsp:nvSpPr>
        <dsp:cNvPr id="0" name=""/>
        <dsp:cNvSpPr/>
      </dsp:nvSpPr>
      <dsp:spPr>
        <a:xfrm>
          <a:off x="4542611" y="282267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9679" y="2821524"/>
        <a:ext cx="23901" cy="23901"/>
      </dsp:txXfrm>
    </dsp:sp>
    <dsp:sp modelId="{1434EAD6-22E0-0742-A482-0FDCD2E7B425}">
      <dsp:nvSpPr>
        <dsp:cNvPr id="0" name=""/>
        <dsp:cNvSpPr/>
      </dsp:nvSpPr>
      <dsp:spPr>
        <a:xfrm>
          <a:off x="5020650" y="253470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-</a:t>
          </a:r>
          <a:r>
            <a:rPr lang="el-GR" sz="1500" i="1" kern="1200" dirty="0" smtClean="0"/>
            <a:t>ω, 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ς</a:t>
          </a:r>
          <a:endParaRPr lang="en-US" sz="1500" i="1" kern="1200" dirty="0"/>
        </a:p>
      </dsp:txBody>
      <dsp:txXfrm>
        <a:off x="5038152" y="2552203"/>
        <a:ext cx="1160092" cy="562544"/>
      </dsp:txXfrm>
    </dsp:sp>
    <dsp:sp modelId="{DE58F722-00DD-3D4D-919D-59E23E231679}">
      <dsp:nvSpPr>
        <dsp:cNvPr id="0" name=""/>
        <dsp:cNvSpPr/>
      </dsp:nvSpPr>
      <dsp:spPr>
        <a:xfrm rot="3090853">
          <a:off x="1051284" y="3209214"/>
          <a:ext cx="768154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68154" y="107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16157" y="3200810"/>
        <a:ext cx="38407" cy="38407"/>
      </dsp:txXfrm>
    </dsp:sp>
    <dsp:sp modelId="{BB55170D-AF5D-A446-A1A3-DCB9382BB13E}">
      <dsp:nvSpPr>
        <dsp:cNvPr id="0" name=""/>
        <dsp:cNvSpPr/>
      </dsp:nvSpPr>
      <dsp:spPr>
        <a:xfrm>
          <a:off x="1674380" y="322188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ελεύθερο</a:t>
          </a:r>
          <a:endParaRPr lang="en-US" sz="1500" kern="1200" dirty="0"/>
        </a:p>
      </dsp:txBody>
      <dsp:txXfrm>
        <a:off x="1691882" y="3239383"/>
        <a:ext cx="1160092" cy="562544"/>
      </dsp:txXfrm>
    </dsp:sp>
    <dsp:sp modelId="{CFCD3180-50EF-6A4D-BF6E-B574059A1657}">
      <dsp:nvSpPr>
        <dsp:cNvPr id="0" name=""/>
        <dsp:cNvSpPr/>
      </dsp:nvSpPr>
      <dsp:spPr>
        <a:xfrm>
          <a:off x="2869476" y="350985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545" y="3508704"/>
        <a:ext cx="23901" cy="23901"/>
      </dsp:txXfrm>
    </dsp:sp>
    <dsp:sp modelId="{0DBBA70A-78EE-994A-A435-EB1F9A2BE208}">
      <dsp:nvSpPr>
        <dsp:cNvPr id="0" name=""/>
        <dsp:cNvSpPr/>
      </dsp:nvSpPr>
      <dsp:spPr>
        <a:xfrm>
          <a:off x="3347515" y="322188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i="1" kern="1200" dirty="0" smtClean="0"/>
            <a:t>και, σε</a:t>
          </a:r>
          <a:endParaRPr lang="en-US" sz="1500" i="1" kern="1200" dirty="0"/>
        </a:p>
      </dsp:txBody>
      <dsp:txXfrm>
        <a:off x="3365017" y="3239383"/>
        <a:ext cx="1160092" cy="562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9A73-C82E-5A4F-85FA-D5C4A06A9BBD}">
      <dsp:nvSpPr>
        <dsp:cNvPr id="0" name=""/>
        <dsp:cNvSpPr/>
      </dsp:nvSpPr>
      <dsp:spPr>
        <a:xfrm>
          <a:off x="0" y="2792536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i="1" kern="1200" dirty="0" smtClean="0"/>
            <a:t>επανάληψη-διάρκεια</a:t>
          </a:r>
          <a:endParaRPr lang="en-US" sz="1900" i="1" kern="1200" dirty="0"/>
        </a:p>
      </dsp:txBody>
      <dsp:txXfrm>
        <a:off x="0" y="2792536"/>
        <a:ext cx="2181701" cy="1177493"/>
      </dsp:txXfrm>
    </dsp:sp>
    <dsp:sp modelId="{E3D42A42-8926-4542-BED6-DDA8D2F07F30}">
      <dsp:nvSpPr>
        <dsp:cNvPr id="0" name=""/>
        <dsp:cNvSpPr/>
      </dsp:nvSpPr>
      <dsp:spPr>
        <a:xfrm>
          <a:off x="0" y="1418793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i="1" kern="1200" dirty="0" smtClean="0"/>
            <a:t>θέμα </a:t>
          </a:r>
          <a:r>
            <a:rPr lang="el-GR" sz="1900" i="1" kern="1200" dirty="0" err="1" smtClean="0"/>
            <a:t>ενεστώτα—θέμα</a:t>
          </a:r>
          <a:r>
            <a:rPr lang="el-GR" sz="1900" i="1" kern="1200" dirty="0" smtClean="0"/>
            <a:t> αορίστου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1418793"/>
        <a:ext cx="2181701" cy="1177493"/>
      </dsp:txXfrm>
    </dsp:sp>
    <dsp:sp modelId="{E8F83EBE-A7EA-2440-B607-591131F72A28}">
      <dsp:nvSpPr>
        <dsp:cNvPr id="0" name=""/>
        <dsp:cNvSpPr/>
      </dsp:nvSpPr>
      <dsp:spPr>
        <a:xfrm>
          <a:off x="0" y="45050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/>
            <a:t>πώς ο ομιλητής παρουσιάζει τον τρόπο με τον οποίο εκτυλίσσεται η ενέργεια του ρήματος</a:t>
          </a:r>
          <a:endParaRPr lang="en-US" sz="1200" i="1" kern="1200" dirty="0"/>
        </a:p>
      </dsp:txBody>
      <dsp:txXfrm>
        <a:off x="0" y="45050"/>
        <a:ext cx="2181701" cy="1177493"/>
      </dsp:txXfrm>
    </dsp:sp>
    <dsp:sp modelId="{4608359F-425F-8F41-A6C3-3D8D31F5921D}">
      <dsp:nvSpPr>
        <dsp:cNvPr id="0" name=""/>
        <dsp:cNvSpPr/>
      </dsp:nvSpPr>
      <dsp:spPr>
        <a:xfrm>
          <a:off x="4179295" y="143175"/>
          <a:ext cx="1906715" cy="13886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ΑΠΟΨΗ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(ΠΟΙΟΝ ΕΝΕΡΓΕΊΑΣ)</a:t>
          </a:r>
          <a:endParaRPr lang="en-US" sz="2000" kern="1200" dirty="0"/>
        </a:p>
      </dsp:txBody>
      <dsp:txXfrm>
        <a:off x="4219967" y="183847"/>
        <a:ext cx="1825371" cy="1307294"/>
      </dsp:txXfrm>
    </dsp:sp>
    <dsp:sp modelId="{37F26228-BBFA-6D4A-B434-FFDB8055573A}">
      <dsp:nvSpPr>
        <dsp:cNvPr id="0" name=""/>
        <dsp:cNvSpPr/>
      </dsp:nvSpPr>
      <dsp:spPr>
        <a:xfrm>
          <a:off x="4175939" y="1531813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956713" y="0"/>
              </a:moveTo>
              <a:lnTo>
                <a:pt x="956713" y="196248"/>
              </a:lnTo>
              <a:lnTo>
                <a:pt x="0" y="196248"/>
              </a:lnTo>
              <a:lnTo>
                <a:pt x="0" y="3924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BB2D8-111D-E043-90D2-B0D7B5266939}">
      <dsp:nvSpPr>
        <dsp:cNvPr id="0" name=""/>
        <dsp:cNvSpPr/>
      </dsp:nvSpPr>
      <dsp:spPr>
        <a:xfrm>
          <a:off x="3440005" y="1924311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ΜΗ ΣΥΝΟΠΤΙΚΗ</a:t>
          </a:r>
          <a:endParaRPr lang="en-US" sz="2000" kern="1200" dirty="0"/>
        </a:p>
      </dsp:txBody>
      <dsp:txXfrm>
        <a:off x="3468745" y="1953051"/>
        <a:ext cx="1414387" cy="923764"/>
      </dsp:txXfrm>
    </dsp:sp>
    <dsp:sp modelId="{7A3AEA81-F46A-2E46-BAA0-AF59896980B8}">
      <dsp:nvSpPr>
        <dsp:cNvPr id="0" name=""/>
        <dsp:cNvSpPr/>
      </dsp:nvSpPr>
      <dsp:spPr>
        <a:xfrm>
          <a:off x="3219225" y="2905556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956713" y="0"/>
              </a:moveTo>
              <a:lnTo>
                <a:pt x="956713" y="196248"/>
              </a:lnTo>
              <a:lnTo>
                <a:pt x="0" y="196248"/>
              </a:lnTo>
              <a:lnTo>
                <a:pt x="0" y="392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981-E2BF-984F-91EC-DC18DFFD685B}">
      <dsp:nvSpPr>
        <dsp:cNvPr id="0" name=""/>
        <dsp:cNvSpPr/>
      </dsp:nvSpPr>
      <dsp:spPr>
        <a:xfrm>
          <a:off x="2483292" y="3298054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ΣΥΝΗΘΗΣ</a:t>
          </a:r>
          <a:endParaRPr lang="en-US" sz="2000" kern="1200" dirty="0"/>
        </a:p>
      </dsp:txBody>
      <dsp:txXfrm>
        <a:off x="2512032" y="3326794"/>
        <a:ext cx="1414387" cy="923764"/>
      </dsp:txXfrm>
    </dsp:sp>
    <dsp:sp modelId="{D74D36F9-12E9-8E42-B1F6-83BE7A83C2CF}">
      <dsp:nvSpPr>
        <dsp:cNvPr id="0" name=""/>
        <dsp:cNvSpPr/>
      </dsp:nvSpPr>
      <dsp:spPr>
        <a:xfrm>
          <a:off x="4175939" y="2905556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8"/>
              </a:lnTo>
              <a:lnTo>
                <a:pt x="956713" y="196248"/>
              </a:lnTo>
              <a:lnTo>
                <a:pt x="956713" y="392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6A01-0FAE-F640-8A3C-C0448A42630E}">
      <dsp:nvSpPr>
        <dsp:cNvPr id="0" name=""/>
        <dsp:cNvSpPr/>
      </dsp:nvSpPr>
      <dsp:spPr>
        <a:xfrm>
          <a:off x="4396719" y="3298054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ΣΥΝΕΧΗΣ</a:t>
          </a:r>
          <a:endParaRPr lang="en-US" sz="2000" kern="1200" dirty="0"/>
        </a:p>
      </dsp:txBody>
      <dsp:txXfrm>
        <a:off x="4425459" y="3326794"/>
        <a:ext cx="1414387" cy="923764"/>
      </dsp:txXfrm>
    </dsp:sp>
    <dsp:sp modelId="{52212464-F111-2D4D-A1EA-76A6FF0B1716}">
      <dsp:nvSpPr>
        <dsp:cNvPr id="0" name=""/>
        <dsp:cNvSpPr/>
      </dsp:nvSpPr>
      <dsp:spPr>
        <a:xfrm>
          <a:off x="5132653" y="1531813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8"/>
              </a:lnTo>
              <a:lnTo>
                <a:pt x="956713" y="196248"/>
              </a:lnTo>
              <a:lnTo>
                <a:pt x="956713" y="3924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D4A7-78C4-9945-974B-D8E1664A25E4}">
      <dsp:nvSpPr>
        <dsp:cNvPr id="0" name=""/>
        <dsp:cNvSpPr/>
      </dsp:nvSpPr>
      <dsp:spPr>
        <a:xfrm>
          <a:off x="5353433" y="1924311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ΣΥΝΟΠΤΙΚΗ</a:t>
          </a:r>
          <a:endParaRPr lang="en-US" sz="2000" kern="1200" dirty="0"/>
        </a:p>
      </dsp:txBody>
      <dsp:txXfrm>
        <a:off x="5382173" y="1953051"/>
        <a:ext cx="1414387" cy="92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1795-5405-D44A-A44B-5C031AF7E98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297E-7F5D-EF49-9382-E54B37C11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297E-7F5D-EF49-9382-E54B37C118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k-language.gr/greekLang/modern_greek/tools/lexica/glossology/show.html?id=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η γλώσσα ως σύστημα: μορφολογία</a:t>
            </a:r>
            <a:br>
              <a:rPr lang="el-GR" sz="3200" dirty="0" smtClean="0"/>
            </a:br>
            <a:r>
              <a:rPr lang="el-GR" sz="2400" dirty="0" smtClean="0"/>
              <a:t>(βασικά σημεία μαθήματος)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l-GR" b="1" dirty="0" smtClean="0"/>
              <a:t>μορφολογία και νόημα</a:t>
            </a:r>
            <a:endParaRPr lang="el-GR" dirty="0" smtClean="0"/>
          </a:p>
          <a:p>
            <a:r>
              <a:rPr lang="el-GR" b="1" dirty="0" smtClean="0"/>
              <a:t>τύποι γλωσσών με βάση τη μορφολογική δομή</a:t>
            </a:r>
          </a:p>
          <a:p>
            <a:pPr marL="0" indent="0">
              <a:buNone/>
            </a:pPr>
            <a:r>
              <a:rPr lang="el-GR" b="1" dirty="0" smtClean="0"/>
              <a:t>(αναλυτικές</a:t>
            </a:r>
            <a:r>
              <a:rPr lang="en-US" b="1" dirty="0" smtClean="0"/>
              <a:t>/</a:t>
            </a:r>
            <a:r>
              <a:rPr lang="el-GR" b="1" dirty="0" smtClean="0"/>
              <a:t>συνθετικές)</a:t>
            </a:r>
          </a:p>
          <a:p>
            <a:r>
              <a:rPr lang="el-GR" b="1" dirty="0" smtClean="0"/>
              <a:t>κλιτική και παραγωγική μορφολογία στη ΝΕ</a:t>
            </a:r>
          </a:p>
          <a:p>
            <a:r>
              <a:rPr lang="el-GR" b="1" dirty="0" smtClean="0"/>
              <a:t>ο ρόλος των μορφολογικών διαδικασιών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pPr lvl="1">
              <a:buNone/>
            </a:pPr>
            <a:endParaRPr lang="el-GR" sz="2400" i="1" dirty="0" smtClean="0"/>
          </a:p>
          <a:p>
            <a:pPr lvl="1">
              <a:buNone/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54685"/>
            <a:ext cx="7272339" cy="1375874"/>
          </a:xfrm>
        </p:spPr>
        <p:txBody>
          <a:bodyPr/>
          <a:lstStyle/>
          <a:p>
            <a:r>
              <a:rPr lang="el-GR" sz="3600" dirty="0"/>
              <a:t>κλιτική και παραγωγική μορφολογία στη </a:t>
            </a:r>
            <a:r>
              <a:rPr lang="el-GR" sz="3600" dirty="0" smtClean="0"/>
              <a:t>ΝΕ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94296"/>
              </p:ext>
            </p:extLst>
          </p:nvPr>
        </p:nvGraphicFramePr>
        <p:xfrm>
          <a:off x="1007618" y="1671645"/>
          <a:ext cx="7890127" cy="497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2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μορφολογία και σημασιολογία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γιατί υπάρχουν πτώσεις;</a:t>
            </a:r>
          </a:p>
          <a:p>
            <a:r>
              <a:rPr lang="el-GR" i="1" dirty="0" smtClean="0"/>
              <a:t>γιατί τα επίθετα έχουν τρία γένη;</a:t>
            </a:r>
          </a:p>
          <a:p>
            <a:r>
              <a:rPr lang="el-GR" i="1" dirty="0" smtClean="0"/>
              <a:t>γιατί έχουμε δύο «υποτακτικές»;</a:t>
            </a:r>
          </a:p>
          <a:p>
            <a:r>
              <a:rPr lang="el-GR" i="1" dirty="0" smtClean="0"/>
              <a:t>σε τι συνεισφέρουν στη γλώσσα οι διαδικασίες της παραγωγής και της σύνθεσης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26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μορφολογία και σημασιολογία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48468"/>
              </p:ext>
            </p:extLst>
          </p:nvPr>
        </p:nvGraphicFramePr>
        <p:xfrm>
          <a:off x="1089025" y="1801813"/>
          <a:ext cx="727233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βιβλιογραφία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err="1" smtClean="0"/>
              <a:t>Γούτσος</a:t>
            </a:r>
            <a:r>
              <a:rPr lang="el-GR" sz="2000" dirty="0" smtClean="0"/>
              <a:t>, Δ. 2012. </a:t>
            </a:r>
            <a:r>
              <a:rPr lang="el-GR" sz="2000" i="1" dirty="0" smtClean="0"/>
              <a:t>Γλώσσα. Κείμενο, ποικιλία, σύστημα</a:t>
            </a:r>
            <a:r>
              <a:rPr lang="el-GR" sz="2000" dirty="0" smtClean="0"/>
              <a:t>. Αθήνα: Κριτική. 136</a:t>
            </a:r>
            <a:r>
              <a:rPr lang="en-US" sz="2000" dirty="0"/>
              <a:t>-</a:t>
            </a:r>
            <a:r>
              <a:rPr lang="el-GR" sz="2000" dirty="0" smtClean="0"/>
              <a:t>156.</a:t>
            </a:r>
          </a:p>
          <a:p>
            <a:pPr algn="just">
              <a:buNone/>
            </a:pPr>
            <a:r>
              <a:rPr lang="el-GR" sz="2000" dirty="0" smtClean="0"/>
              <a:t>Φιλιππάκη</a:t>
            </a:r>
            <a:r>
              <a:rPr lang="en-US" sz="2000" dirty="0" smtClean="0"/>
              <a:t>-Warburton</a:t>
            </a:r>
            <a:r>
              <a:rPr lang="el-GR" sz="2000" dirty="0" smtClean="0"/>
              <a:t>, Ει. 1992. </a:t>
            </a:r>
            <a:r>
              <a:rPr lang="el-GR" sz="2000" i="1" dirty="0" smtClean="0"/>
              <a:t>Εισαγωγή στη θεωρητική γλωσσολογία</a:t>
            </a:r>
            <a:r>
              <a:rPr lang="el-GR" sz="2000" dirty="0" smtClean="0"/>
              <a:t>. Αθήνα: Νεφέλη. 73</a:t>
            </a:r>
            <a:r>
              <a:rPr lang="en-US" sz="2000" dirty="0" smtClean="0"/>
              <a:t>-</a:t>
            </a:r>
            <a:r>
              <a:rPr lang="el-GR" sz="2000" dirty="0" smtClean="0"/>
              <a:t>93.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η διπλή άρθρωση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σύνδεση σημαίνοντος </a:t>
            </a:r>
            <a:r>
              <a:rPr lang="el-GR" sz="2000" dirty="0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σημαινόμενου (</a:t>
            </a:r>
            <a:r>
              <a:rPr lang="el-GR" sz="2000" i="1" dirty="0" smtClean="0">
                <a:sym typeface="Wingdings"/>
              </a:rPr>
              <a:t>νοηματικότητα</a:t>
            </a:r>
            <a:r>
              <a:rPr lang="el-GR" sz="2000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el-GR" sz="2000" dirty="0" smtClean="0">
              <a:sym typeface="Wingdings"/>
            </a:endParaRPr>
          </a:p>
          <a:p>
            <a:pPr marL="0" indent="0" algn="ctr">
              <a:buNone/>
            </a:pPr>
            <a:r>
              <a:rPr lang="el-GR" sz="2000" i="1" dirty="0" smtClean="0">
                <a:sym typeface="Wingdings"/>
              </a:rPr>
              <a:t>συνδυασμός μονάδων β επιπέδου (φωνημάτων) με </a:t>
            </a:r>
            <a:r>
              <a:rPr lang="el-GR" sz="2000" b="1" i="1" dirty="0" smtClean="0">
                <a:sym typeface="Wingdings"/>
              </a:rPr>
              <a:t>σημασία</a:t>
            </a:r>
            <a:endParaRPr lang="en-US" sz="2000" b="1" i="1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/a</a:t>
            </a:r>
            <a:r>
              <a:rPr lang="el-GR" dirty="0" smtClean="0">
                <a:sym typeface="Wingdings"/>
              </a:rPr>
              <a:t>γ</a:t>
            </a:r>
            <a:r>
              <a:rPr lang="en-US" dirty="0" err="1" smtClean="0">
                <a:sym typeface="Wingdings"/>
              </a:rPr>
              <a:t>api</a:t>
            </a:r>
            <a:r>
              <a:rPr lang="en-US" dirty="0" smtClean="0">
                <a:sym typeface="Wingdings"/>
              </a:rPr>
              <a:t>/  “</a:t>
            </a:r>
            <a:r>
              <a:rPr lang="el-GR" dirty="0" smtClean="0">
                <a:sym typeface="Wingdings"/>
              </a:rPr>
              <a:t>αγάπη</a:t>
            </a:r>
            <a:r>
              <a:rPr lang="en-US" dirty="0" smtClean="0">
                <a:sym typeface="Wingdings"/>
              </a:rPr>
              <a:t>”</a:t>
            </a:r>
            <a:endParaRPr lang="el-GR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/>
              <a:t>a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-a-p-</a:t>
            </a:r>
            <a:r>
              <a:rPr lang="en-US" dirty="0" err="1" smtClean="0"/>
              <a:t>i</a:t>
            </a:r>
            <a:endParaRPr lang="el-GR" dirty="0" smtClean="0"/>
          </a:p>
          <a:p>
            <a:pPr marL="0" indent="0" algn="ctr">
              <a:buNone/>
            </a:pPr>
            <a:r>
              <a:rPr lang="el-GR" sz="2000" i="1" dirty="0" smtClean="0"/>
              <a:t>διακριτές αυτόνομες μονάδες (φωνήματα) χωρίς </a:t>
            </a:r>
            <a:r>
              <a:rPr lang="el-GR" sz="2000" b="1" i="1" dirty="0" smtClean="0"/>
              <a:t>σημασία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900" i="1" dirty="0" smtClean="0"/>
              <a:t>για τη διπλή άρθρωση βλ.</a:t>
            </a:r>
            <a:endParaRPr lang="en-US" sz="1900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://www.greek-language.gr/greekLang/modern_greek/tools/lexica/glossology/show.html?id=</a:t>
            </a:r>
            <a:r>
              <a:rPr lang="en-US" sz="1900" dirty="0" smtClean="0">
                <a:hlinkClick r:id="rId2"/>
              </a:rPr>
              <a:t>8</a:t>
            </a:r>
            <a:r>
              <a:rPr lang="en-US" sz="1900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9024" y="3918499"/>
            <a:ext cx="7272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πώς εξάγουμε νόημα όταν οι λέξεις δεν </a:t>
            </a:r>
            <a:r>
              <a:rPr lang="en-US" sz="3200" dirty="0" smtClean="0"/>
              <a:t>“</a:t>
            </a:r>
            <a:r>
              <a:rPr lang="el-GR" sz="3200" dirty="0" smtClean="0"/>
              <a:t>έχουν νόημα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 smtClean="0"/>
              <a:t>Ζινώντας αποβίδονο σαβίνι</a:t>
            </a:r>
          </a:p>
          <a:p>
            <a:pPr marL="0" indent="0">
              <a:buNone/>
            </a:pPr>
            <a:r>
              <a:rPr lang="el-GR" i="1" dirty="0" smtClean="0"/>
              <a:t>κι  απονιβώντας ερομιδαλιό,</a:t>
            </a:r>
          </a:p>
          <a:p>
            <a:pPr marL="0" indent="0">
              <a:buNone/>
            </a:pPr>
            <a:r>
              <a:rPr lang="el-GR" i="1" dirty="0" smtClean="0"/>
              <a:t>κουμάνισα το βίρο του  λαβίνι</a:t>
            </a:r>
          </a:p>
          <a:p>
            <a:pPr marL="0" indent="0">
              <a:buNone/>
            </a:pPr>
            <a:r>
              <a:rPr lang="el-GR" i="1" dirty="0" smtClean="0"/>
              <a:t>με σάβαλο γιδένι του θαλιό.</a:t>
            </a:r>
          </a:p>
          <a:p>
            <a:pPr marL="0" indent="0" algn="r">
              <a:buNone/>
            </a:pPr>
            <a:r>
              <a:rPr lang="el-GR" sz="2000" dirty="0" smtClean="0"/>
              <a:t>(το παράδειγμα από Γούτσος 2012:136)</a:t>
            </a:r>
            <a:endParaRPr lang="en-US" sz="2000" dirty="0"/>
          </a:p>
        </p:txBody>
      </p:sp>
      <p:sp>
        <p:nvSpPr>
          <p:cNvPr id="6" name="Circular Arrow 5"/>
          <p:cNvSpPr/>
          <p:nvPr/>
        </p:nvSpPr>
        <p:spPr>
          <a:xfrm>
            <a:off x="1546726" y="2206283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2391082" y="2757605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1772392" y="3425189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529921" y="3118105"/>
            <a:ext cx="457702" cy="17910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1089024" y="2507509"/>
            <a:ext cx="457702" cy="14654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484204" y="3061116"/>
            <a:ext cx="553565" cy="236097"/>
          </a:xfrm>
          <a:prstGeom prst="curvedDown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351216" y="3691566"/>
            <a:ext cx="457702" cy="216242"/>
          </a:xfrm>
          <a:prstGeom prst="curvedDownArrow">
            <a:avLst>
              <a:gd name="adj1" fmla="val 25000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1089024" y="3753124"/>
            <a:ext cx="457702" cy="211673"/>
          </a:xfrm>
          <a:prstGeom prst="curvedDownArrow">
            <a:avLst>
              <a:gd name="adj1" fmla="val 25000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μορφήματα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οι ελάχιστες μονάδες της γλώσσας που συνδέουν μια μορφή με ένα νόημα (λεξικό ή γραμματικό) </a:t>
            </a:r>
            <a:r>
              <a:rPr lang="en-US" dirty="0" smtClean="0"/>
              <a:t>/ </a:t>
            </a:r>
            <a:r>
              <a:rPr lang="el-GR" dirty="0" smtClean="0"/>
              <a:t>οι ελάχιστες μονάδες της γλώσσας που μεταφέρουν σημασία</a:t>
            </a:r>
          </a:p>
          <a:p>
            <a:pPr algn="just"/>
            <a:r>
              <a:rPr lang="el-GR" dirty="0" smtClean="0"/>
              <a:t>λεξικά στοιχεία και γραμματικά στοιχεία</a:t>
            </a:r>
          </a:p>
          <a:p>
            <a:pPr algn="just"/>
            <a:r>
              <a:rPr lang="el-GR" dirty="0" smtClean="0"/>
              <a:t>ελεύθερα μορφήματα και δεσμευμένα μορφήματα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75586"/>
          </a:xfrm>
        </p:spPr>
        <p:txBody>
          <a:bodyPr/>
          <a:lstStyle/>
          <a:p>
            <a:r>
              <a:rPr lang="el-GR" sz="3600" dirty="0" smtClean="0"/>
              <a:t>μορφήματα (2)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06742"/>
              </p:ext>
            </p:extLst>
          </p:nvPr>
        </p:nvGraphicFramePr>
        <p:xfrm>
          <a:off x="700097" y="1237473"/>
          <a:ext cx="8205789" cy="484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9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(1) απομονωτικές (αναλυτικές)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 smtClean="0"/>
              <a:t>απομονωτικές</a:t>
            </a:r>
            <a:r>
              <a:rPr lang="el-GR" dirty="0" smtClean="0"/>
              <a:t> γλώσσες: αυτόνομα στοιχεία (ελεύθερα μορφήματα) που παρατάσσονται στον λόγο χωρίς να συμπλέκονται (π.χ. Κινέζικα)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παραδείγματα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9022" y="3783723"/>
          <a:ext cx="7645074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2537"/>
                <a:gridCol w="3822537"/>
              </a:tblGrid>
              <a:tr h="1828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wo</a:t>
                      </a:r>
                      <a:r>
                        <a:rPr lang="en-US" sz="2400" dirty="0" smtClean="0"/>
                        <a:t> 		\/</a:t>
                      </a:r>
                      <a:r>
                        <a:rPr lang="en-US" sz="2400" dirty="0" err="1" smtClean="0"/>
                        <a:t>hsie</a:t>
                      </a:r>
                      <a:endParaRPr lang="en-US" sz="2400" dirty="0" smtClean="0"/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1</a:t>
                      </a:r>
                      <a:r>
                        <a:rPr lang="el-GR" sz="2400" baseline="30000" dirty="0" smtClean="0"/>
                        <a:t>ο</a:t>
                      </a:r>
                      <a:r>
                        <a:rPr lang="el-GR" sz="2400" dirty="0" smtClean="0"/>
                        <a:t> πρόσωπο	</a:t>
                      </a:r>
                      <a:r>
                        <a:rPr lang="el-GR" sz="2400" i="1" dirty="0" smtClean="0"/>
                        <a:t>ΓΡΑΦΩ</a:t>
                      </a:r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«γράφω»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kei</a:t>
                      </a:r>
                      <a:r>
                        <a:rPr lang="en-US" sz="2400" dirty="0" smtClean="0"/>
                        <a:t>		\/</a:t>
                      </a:r>
                      <a:r>
                        <a:rPr lang="en-US" sz="2400" dirty="0" err="1" smtClean="0"/>
                        <a:t>wo</a:t>
                      </a:r>
                      <a:endParaRPr lang="en-US" sz="2400" dirty="0" smtClean="0"/>
                    </a:p>
                    <a:p>
                      <a:pPr>
                        <a:buNone/>
                      </a:pPr>
                      <a:r>
                        <a:rPr lang="el-GR" sz="2400" i="1" dirty="0" smtClean="0"/>
                        <a:t>ΔΙΝΩ</a:t>
                      </a:r>
                      <a:r>
                        <a:rPr lang="el-GR" sz="2400" dirty="0" smtClean="0"/>
                        <a:t>		1</a:t>
                      </a:r>
                      <a:r>
                        <a:rPr lang="el-GR" sz="2400" baseline="30000" dirty="0" smtClean="0"/>
                        <a:t>ο</a:t>
                      </a:r>
                      <a:r>
                        <a:rPr lang="el-GR" sz="2400" dirty="0" smtClean="0"/>
                        <a:t> πρόσωπο</a:t>
                      </a:r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«δώσε μου»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3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(2)</a:t>
            </a:r>
            <a:br>
              <a:rPr lang="el-GR" sz="3600" dirty="0" smtClean="0"/>
            </a:br>
            <a:r>
              <a:rPr lang="el-GR" sz="3600" dirty="0" smtClean="0"/>
              <a:t>συγκολλητικές (συνθετικές)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συγκολλητικές</a:t>
            </a:r>
            <a:r>
              <a:rPr lang="el-GR" dirty="0" smtClean="0"/>
              <a:t> γλώσσες: κάθε μόρφημα έχει σταθερή μορφή και αντιστοιχεί πάντοτε σε μία μόνο λεξική ή γραμματική πληροφορία, οι λέξεις παράγονται με την απλή συγκόλληση μορφημάτων που διατηρούν την αυτονομία και τα σαφή όρια τους (π.χ. Τουρκικά)</a:t>
            </a:r>
          </a:p>
          <a:p>
            <a:pPr>
              <a:buNone/>
            </a:pPr>
            <a:r>
              <a:rPr lang="el-GR" dirty="0" smtClean="0"/>
              <a:t>παράδειγμα</a:t>
            </a:r>
          </a:p>
          <a:p>
            <a:pPr>
              <a:buNone/>
            </a:pPr>
            <a:r>
              <a:rPr lang="en-US" dirty="0" smtClean="0"/>
              <a:t>at		-</a:t>
            </a:r>
            <a:r>
              <a:rPr lang="en-US" dirty="0" err="1" smtClean="0"/>
              <a:t>lar</a:t>
            </a:r>
            <a:r>
              <a:rPr lang="en-US" dirty="0" smtClean="0"/>
              <a:t>	</a:t>
            </a: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im</a:t>
            </a:r>
            <a:endParaRPr lang="en-US" dirty="0" smtClean="0"/>
          </a:p>
          <a:p>
            <a:pPr>
              <a:buNone/>
            </a:pPr>
            <a:r>
              <a:rPr lang="el-GR" sz="2000" i="1" dirty="0" smtClean="0"/>
              <a:t>ΑΛΟΓΟ	ΠΛΗΘΥΝΤΙΚΟΣ	ΚΤΗΤΙΚΟ</a:t>
            </a:r>
          </a:p>
          <a:p>
            <a:pPr>
              <a:buNone/>
            </a:pPr>
            <a:r>
              <a:rPr lang="el-GR" dirty="0" smtClean="0"/>
              <a:t>«τα άλογά μου»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9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(3)</a:t>
            </a:r>
            <a:br>
              <a:rPr lang="el-GR" sz="3600" dirty="0" smtClean="0"/>
            </a:br>
            <a:r>
              <a:rPr lang="el-GR" sz="3600" dirty="0" smtClean="0"/>
              <a:t>κλιτικές (συνθετικές)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 smtClean="0"/>
              <a:t>κλιτές</a:t>
            </a:r>
            <a:r>
              <a:rPr lang="el-GR" dirty="0" smtClean="0"/>
              <a:t> (</a:t>
            </a:r>
            <a:r>
              <a:rPr lang="el-GR" b="1" dirty="0" smtClean="0"/>
              <a:t>κλιτικές</a:t>
            </a:r>
            <a:r>
              <a:rPr lang="el-GR" dirty="0" smtClean="0"/>
              <a:t>) γλώσσες: δεν υπάρχει σαφής αντιστοιχία ανάμεσα στα δεσμευμένα γραμματικά μορφήματα και μια γραμματική πληροφορία (</a:t>
            </a:r>
            <a:r>
              <a:rPr lang="el-GR" dirty="0" err="1" smtClean="0"/>
              <a:t>αμαλγάματα=μορφήματα</a:t>
            </a:r>
            <a:r>
              <a:rPr lang="el-GR" dirty="0" smtClean="0"/>
              <a:t> που αντιστοιχούν σε παραπάνω από μία γραμματικές πληροφορίες ή λειτουργίες) (π.χ. Ελληνικά)</a:t>
            </a:r>
          </a:p>
          <a:p>
            <a:pPr algn="just">
              <a:buNone/>
            </a:pPr>
            <a:r>
              <a:rPr lang="el-GR" dirty="0" smtClean="0"/>
              <a:t>παράδειγμα</a:t>
            </a:r>
          </a:p>
          <a:p>
            <a:pPr algn="just">
              <a:buNone/>
            </a:pPr>
            <a:r>
              <a:rPr lang="el-GR" i="1" dirty="0" smtClean="0"/>
              <a:t>έγραψα </a:t>
            </a:r>
          </a:p>
          <a:p>
            <a:pPr algn="just">
              <a:buNone/>
            </a:pPr>
            <a:r>
              <a:rPr lang="el-GR" dirty="0" smtClean="0"/>
              <a:t>(έ-</a:t>
            </a:r>
            <a:r>
              <a:rPr lang="el-GR" dirty="0" err="1" smtClean="0"/>
              <a:t>γραφ</a:t>
            </a:r>
            <a:r>
              <a:rPr lang="el-GR" dirty="0" smtClean="0"/>
              <a:t>-σ-α)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(4)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 err="1" smtClean="0"/>
              <a:t>πρωτοτυπικές</a:t>
            </a:r>
            <a:r>
              <a:rPr lang="el-GR" dirty="0" smtClean="0"/>
              <a:t> κατηγορίες: κάθε γλώσσα παρουσιάζει απομονωτικά, συγκολλητικά και κλιτά στοιχεία</a:t>
            </a:r>
          </a:p>
          <a:p>
            <a:r>
              <a:rPr lang="el-GR" dirty="0" smtClean="0"/>
              <a:t>τάση ΝΕ: </a:t>
            </a:r>
            <a:r>
              <a:rPr lang="el-GR" dirty="0" err="1" smtClean="0"/>
              <a:t>συνθετικότητα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αναλυτικότητα</a:t>
            </a:r>
          </a:p>
          <a:p>
            <a:pPr>
              <a:buNone/>
            </a:pPr>
            <a:r>
              <a:rPr lang="el-GR" u="sng" dirty="0" smtClean="0">
                <a:sym typeface="Wingdings" pitchFamily="2" charset="2"/>
              </a:rPr>
              <a:t>παραδείγματα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παραθετικά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συντελικοί χρόνοι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υποτακτική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ssologia_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glossologia_3</Template>
  <TotalTime>3877</TotalTime>
  <Words>490</Words>
  <Application>Microsoft Office PowerPoint</Application>
  <PresentationFormat>Προβολή στην οθόνη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glossologia_3</vt:lpstr>
      <vt:lpstr>η γλώσσα ως σύστημα: μορφολογία (βασικά σημεία μαθήματος)</vt:lpstr>
      <vt:lpstr>η διπλή άρθρωση</vt:lpstr>
      <vt:lpstr>πώς εξάγουμε νόημα όταν οι λέξεις δεν “έχουν νόημα”</vt:lpstr>
      <vt:lpstr>μορφήματα (1)</vt:lpstr>
      <vt:lpstr>μορφήματα (2)</vt:lpstr>
      <vt:lpstr>τύποι γλωσσών (1) απομονωτικές (αναλυτικές)</vt:lpstr>
      <vt:lpstr>τύποι γλωσσών (2) συγκολλητικές (συνθετικές)</vt:lpstr>
      <vt:lpstr>τύποι γλωσσών (3) κλιτικές (συνθετικές)</vt:lpstr>
      <vt:lpstr>τύποι γλωσσών (4)</vt:lpstr>
      <vt:lpstr>κλιτική και παραγωγική μορφολογία στη ΝΕ</vt:lpstr>
      <vt:lpstr>μορφολογία και σημασιολογία</vt:lpstr>
      <vt:lpstr>μορφολογία και σημασιολογία</vt:lpstr>
      <vt:lpstr>βιβλιογραφία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γλωσσολογία και ελληνική γλώσσα Ι</dc:title>
  <dc:creator>Konstantinos</dc:creator>
  <cp:lastModifiedBy>user</cp:lastModifiedBy>
  <cp:revision>80</cp:revision>
  <dcterms:created xsi:type="dcterms:W3CDTF">2013-11-14T08:49:35Z</dcterms:created>
  <dcterms:modified xsi:type="dcterms:W3CDTF">2018-05-24T07:00:14Z</dcterms:modified>
</cp:coreProperties>
</file>