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42" autoAdjust="0"/>
    <p:restoredTop sz="94660"/>
  </p:normalViewPr>
  <p:slideViewPr>
    <p:cSldViewPr snapToGrid="0">
      <p:cViewPr varScale="1">
        <p:scale>
          <a:sx n="160" d="100"/>
          <a:sy n="160" d="100"/>
        </p:scale>
        <p:origin x="5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D8806-144E-49A0-B43F-56749A8423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err="1"/>
              <a:t>Ασφαλησ</a:t>
            </a:r>
            <a:r>
              <a:rPr lang="el-GR" dirty="0"/>
              <a:t> </a:t>
            </a:r>
            <a:r>
              <a:rPr lang="el-GR" dirty="0" err="1"/>
              <a:t>προγραμματισμοσ</a:t>
            </a:r>
            <a:r>
              <a:rPr lang="el-GR" dirty="0"/>
              <a:t> σε </a:t>
            </a:r>
            <a:r>
              <a:rPr lang="en-US" dirty="0"/>
              <a:t>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5ABFE8-B6AE-4170-9376-9999D97EE6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overview</a:t>
            </a:r>
            <a:endParaRPr lang="el-GR" dirty="0"/>
          </a:p>
          <a:p>
            <a:r>
              <a:rPr lang="el-GR" dirty="0"/>
              <a:t>16 </a:t>
            </a:r>
            <a:r>
              <a:rPr lang="en-US" dirty="0" err="1"/>
              <a:t>maioy</a:t>
            </a:r>
            <a:r>
              <a:rPr lang="el-GR" dirty="0"/>
              <a:t>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BD135-2807-4964-A86F-30B5C689F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Software Testing Basics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91D55D-FC7F-41E5-A005-A5561453E8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Objectives of testing/tester</a:t>
            </a:r>
          </a:p>
          <a:p>
            <a:r>
              <a:rPr lang="en-US" dirty="0"/>
              <a:t>High level goals of testing</a:t>
            </a:r>
          </a:p>
          <a:p>
            <a:r>
              <a:rPr lang="en-US" dirty="0"/>
              <a:t>Software testing difficulties</a:t>
            </a:r>
          </a:p>
          <a:p>
            <a:r>
              <a:rPr lang="en-US" dirty="0"/>
              <a:t>Categories of testing and what they are including</a:t>
            </a:r>
          </a:p>
          <a:p>
            <a:r>
              <a:rPr lang="en-US" dirty="0"/>
              <a:t>White / black box testing techniques</a:t>
            </a:r>
          </a:p>
          <a:p>
            <a:r>
              <a:rPr lang="en-US" dirty="0"/>
              <a:t>Incremental testing</a:t>
            </a:r>
          </a:p>
          <a:p>
            <a:r>
              <a:rPr lang="en-US" dirty="0"/>
              <a:t>Major testing types</a:t>
            </a:r>
          </a:p>
          <a:p>
            <a:r>
              <a:rPr lang="en-US" dirty="0"/>
              <a:t>Software testing lifecycle – phases</a:t>
            </a:r>
          </a:p>
          <a:p>
            <a:r>
              <a:rPr lang="en-US" dirty="0"/>
              <a:t>Testing in agile (prioritization / ceremonies that testing is applied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680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1BB96-FB8B-4953-AC38-DD0EC5965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11A4D-067E-4613-87D5-A95568897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505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6B506-A4FF-4AEB-8EF7-E3D07C1C2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ΑΞΙΟΛΟΓΗΣΗ Δ.Π.Μ.Σ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028492-3091-4372-99BD-3398C4D48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Υπενθύμιση αξιολόγησης μαθημάτων ΕΑΡΙΝΟΥ ΔΠΜΣ 2018-19 </a:t>
            </a:r>
            <a:br>
              <a:rPr lang="el-GR" dirty="0"/>
            </a:br>
            <a:r>
              <a:rPr lang="el-GR" b="1" dirty="0"/>
              <a:t>ΠΕΜΠΤΗ 16-5-2019</a:t>
            </a:r>
            <a:r>
              <a:rPr lang="en-US" b="1" dirty="0"/>
              <a:t> – 1800-2100</a:t>
            </a:r>
          </a:p>
          <a:p>
            <a:r>
              <a:rPr lang="en-US" dirty="0"/>
              <a:t>cs.eval.uth.gr/pms1 </a:t>
            </a:r>
          </a:p>
          <a:p>
            <a:r>
              <a:rPr lang="el-GR" b="1" dirty="0"/>
              <a:t>Παρακαλώ με την ολοκλήρωση του μαθήματος όπως αφιερώσετε 15 λεπτά για την αξιολόγηση</a:t>
            </a:r>
          </a:p>
          <a:p>
            <a:r>
              <a:rPr lang="el-GR" dirty="0"/>
              <a:t>ΜΗΝ ΞΕΧΝΑΤΕ!! Η ΣΥΜΜΕΤΟΧΗ ΣΑΣ ΣΤΗΝ ΑΞΙΟΛΟΓΗΣΗ ΕΙΝΑΙ ΠΟΛΥ ΣΗΜΑΝΤΙΚΗ ΓΙΑ ΤΟ ΤΜΗΜΑ ΣΑΣ!!!</a:t>
            </a:r>
            <a:endParaRPr lang="en-US" b="1" dirty="0"/>
          </a:p>
          <a:p>
            <a:endParaRPr lang="en-US" b="1" dirty="0"/>
          </a:p>
          <a:p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319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FDE5D-9B02-43BA-B383-EDEAD7563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717301"/>
          </a:xfrm>
        </p:spPr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CE4A1D-A03D-49CD-8A53-0823800DB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431235"/>
            <a:ext cx="9905999" cy="4359966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EABCBA6-894D-4F37-82D1-0E5BE410F43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684" t="4182" r="21447" b="5870"/>
          <a:stretch/>
        </p:blipFill>
        <p:spPr>
          <a:xfrm>
            <a:off x="4302491" y="0"/>
            <a:ext cx="7745947" cy="6832036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4D3C3780-5248-43B1-8B42-9DF483035D9D}"/>
              </a:ext>
            </a:extLst>
          </p:cNvPr>
          <p:cNvSpPr/>
          <p:nvPr/>
        </p:nvSpPr>
        <p:spPr>
          <a:xfrm>
            <a:off x="5414838" y="1820849"/>
            <a:ext cx="3760967" cy="3970352"/>
          </a:xfrm>
          <a:prstGeom prst="ellipse">
            <a:avLst/>
          </a:prstGeom>
          <a:solidFill>
            <a:srgbClr val="FF0000">
              <a:alpha val="1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293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1DA19-652E-4E9E-9EA7-7B9F16303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998526"/>
          </a:xfrm>
        </p:spPr>
        <p:txBody>
          <a:bodyPr/>
          <a:lstStyle/>
          <a:p>
            <a:r>
              <a:rPr lang="en-US" dirty="0"/>
              <a:t>What is included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16FB13-A279-47E3-839C-71AE9F460E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530417"/>
            <a:ext cx="9905999" cy="4260784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Introduction to secure product development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Secure Product Development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Challenges of Software Security in Agile Software Development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Μεθοδολογίες </a:t>
            </a:r>
            <a:r>
              <a:rPr lang="el-GR" dirty="0" err="1"/>
              <a:t>Μοντελοποίησης</a:t>
            </a:r>
            <a:r>
              <a:rPr lang="el-GR" dirty="0"/>
              <a:t> Απειλών /</a:t>
            </a:r>
            <a:r>
              <a:rPr lang="en-GB" dirty="0"/>
              <a:t>Threat </a:t>
            </a:r>
            <a:r>
              <a:rPr lang="en-GB" dirty="0" err="1"/>
              <a:t>Modeling</a:t>
            </a:r>
            <a:r>
              <a:rPr lang="en-GB" dirty="0"/>
              <a:t> Methodologies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Software Testing Basics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742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96E7B-F02E-4CC1-A164-913B054E3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136605"/>
            <a:ext cx="9905998" cy="691298"/>
          </a:xfrm>
        </p:spPr>
        <p:txBody>
          <a:bodyPr/>
          <a:lstStyle/>
          <a:p>
            <a:r>
              <a:rPr lang="en-US" dirty="0"/>
              <a:t>Example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17DED-2F0D-4EB3-809D-95D951E68E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926757"/>
            <a:ext cx="9905999" cy="4864444"/>
          </a:xfrm>
        </p:spPr>
        <p:txBody>
          <a:bodyPr/>
          <a:lstStyle/>
          <a:p>
            <a:r>
              <a:rPr lang="el-GR" dirty="0"/>
              <a:t>Στο </a:t>
            </a:r>
            <a:r>
              <a:rPr lang="el-GR" dirty="0" err="1"/>
              <a:t>quiz</a:t>
            </a:r>
            <a:r>
              <a:rPr lang="el-GR" dirty="0"/>
              <a:t> περιλαμβάνονται 40 ερωτήσεις πολλαπλής επιλογής. Ο διαθέσιμος χρόνος για την συμπλήρωση του </a:t>
            </a:r>
            <a:r>
              <a:rPr lang="el-GR" dirty="0" err="1"/>
              <a:t>quiz</a:t>
            </a:r>
            <a:r>
              <a:rPr lang="el-GR" dirty="0"/>
              <a:t> είναι 45 λεπτά. </a:t>
            </a:r>
            <a:endParaRPr lang="en-US" dirty="0"/>
          </a:p>
          <a:p>
            <a:r>
              <a:rPr lang="el-GR" dirty="0"/>
              <a:t>Στοιχεία που χρειάζεστε:</a:t>
            </a:r>
          </a:p>
          <a:p>
            <a:pPr lvl="1"/>
            <a:r>
              <a:rPr lang="el-GR" dirty="0"/>
              <a:t>Ονοματεπώνυμο</a:t>
            </a:r>
          </a:p>
          <a:p>
            <a:pPr lvl="1"/>
            <a:r>
              <a:rPr lang="el-GR" dirty="0" err="1"/>
              <a:t>Εμαιλ</a:t>
            </a:r>
            <a:endParaRPr lang="el-GR" dirty="0"/>
          </a:p>
          <a:p>
            <a:pPr lvl="1"/>
            <a:r>
              <a:rPr lang="el-GR" dirty="0"/>
              <a:t>Εξάμηνο</a:t>
            </a:r>
          </a:p>
          <a:p>
            <a:pPr lvl="1"/>
            <a:r>
              <a:rPr lang="el-GR" dirty="0"/>
              <a:t>ΑΜ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4B9E05-8278-469A-BB89-55C138BFF7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242" t="47027" r="41208" b="30579"/>
          <a:stretch/>
        </p:blipFill>
        <p:spPr>
          <a:xfrm>
            <a:off x="1141412" y="4255402"/>
            <a:ext cx="4221420" cy="179940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8D9C485-6C68-4C01-A7D4-2AFBCFE3B3F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8378" t="50000" r="28344" b="29749"/>
          <a:stretch/>
        </p:blipFill>
        <p:spPr>
          <a:xfrm>
            <a:off x="5561012" y="4255401"/>
            <a:ext cx="6100333" cy="1799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086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FFAE1-C2A4-4FED-80FD-7F0745E13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Introduction to secure product development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5E543B-8593-4E4F-B931-83587191CD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 points:</a:t>
            </a:r>
          </a:p>
          <a:p>
            <a:pPr lvl="1"/>
            <a:r>
              <a:rPr lang="en-US" dirty="0"/>
              <a:t>What is a product and a what is a secure product</a:t>
            </a:r>
          </a:p>
          <a:p>
            <a:pPr lvl="1"/>
            <a:r>
              <a:rPr lang="en-US" dirty="0"/>
              <a:t>Attributes of good software (good understanding of the attributes)</a:t>
            </a:r>
          </a:p>
          <a:p>
            <a:pPr lvl="1"/>
            <a:r>
              <a:rPr lang="en-US" dirty="0"/>
              <a:t>Methodologies (what they include, criteria for selecting a methodology)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856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FB541-9330-4FDD-99E3-B0E43E8A5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Secure Product Development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438885-0E30-4F4C-8F51-9456BC3113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 points</a:t>
            </a:r>
          </a:p>
          <a:p>
            <a:pPr lvl="1"/>
            <a:r>
              <a:rPr lang="en-US" dirty="0"/>
              <a:t>Agile Manifesto (good understanding of the principles and values)</a:t>
            </a:r>
          </a:p>
          <a:p>
            <a:pPr lvl="1"/>
            <a:r>
              <a:rPr lang="en-US" dirty="0"/>
              <a:t>Security in waterfall and Agile environments (understand the difference)</a:t>
            </a:r>
          </a:p>
          <a:p>
            <a:pPr lvl="1"/>
            <a:r>
              <a:rPr lang="en-US" dirty="0"/>
              <a:t>Designing a secure Product (knowing the elements and what is included in each element)</a:t>
            </a:r>
          </a:p>
          <a:p>
            <a:pPr lvl="1"/>
            <a:r>
              <a:rPr lang="en-US" dirty="0"/>
              <a:t>Threat Modeling (what is about) </a:t>
            </a:r>
          </a:p>
          <a:p>
            <a:pPr lvl="1"/>
            <a:r>
              <a:rPr lang="en-US" dirty="0"/>
              <a:t>Risk mitigation techniques</a:t>
            </a:r>
          </a:p>
          <a:p>
            <a:pPr marL="457200" lvl="1" indent="0">
              <a:buNone/>
            </a:pPr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461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19738-A500-4938-B635-3D2F79822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Challenges of Software Security in Agile Software Development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26C5C9-1CBF-4066-949C-197ABA7D22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 Points</a:t>
            </a:r>
          </a:p>
          <a:p>
            <a:pPr lvl="1"/>
            <a:r>
              <a:rPr lang="en-US" dirty="0"/>
              <a:t>Lean Principles for agile development (what they mean)</a:t>
            </a:r>
          </a:p>
          <a:p>
            <a:pPr lvl="1"/>
            <a:r>
              <a:rPr lang="en-US" dirty="0"/>
              <a:t>What is the meaning of useable security</a:t>
            </a:r>
          </a:p>
          <a:p>
            <a:pPr lvl="1"/>
            <a:r>
              <a:rPr lang="en-US" dirty="0"/>
              <a:t>Where security is applied in scrum</a:t>
            </a:r>
          </a:p>
          <a:p>
            <a:pPr lvl="1"/>
            <a:r>
              <a:rPr lang="en-US" dirty="0"/>
              <a:t>What is a risk prioritized backlog?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111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FCC32-2EDA-4CA5-BA24-120141327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Threat Modelling Methodologies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554CDE-4A64-442C-96B8-23E06D589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scope/usage of threat modelling</a:t>
            </a:r>
          </a:p>
          <a:p>
            <a:r>
              <a:rPr lang="en-US" dirty="0"/>
              <a:t>How threat models are used</a:t>
            </a:r>
          </a:p>
          <a:p>
            <a:r>
              <a:rPr lang="en-US" dirty="0"/>
              <a:t>Criteria for selecting different threat modelling techniques</a:t>
            </a:r>
          </a:p>
        </p:txBody>
      </p:sp>
    </p:spTree>
    <p:extLst>
      <p:ext uri="{BB962C8B-B14F-4D97-AF65-F5344CB8AC3E}">
        <p14:creationId xmlns:p14="http://schemas.microsoft.com/office/powerpoint/2010/main" val="41266088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148</TotalTime>
  <Words>293</Words>
  <Application>Microsoft Macintosh PowerPoint</Application>
  <PresentationFormat>Widescreen</PresentationFormat>
  <Paragraphs>59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Tw Cen MT</vt:lpstr>
      <vt:lpstr>Circuit</vt:lpstr>
      <vt:lpstr>Ασφαλησ προγραμματισμοσ σε c</vt:lpstr>
      <vt:lpstr>ΑΞΙΟΛΟΓΗΣΗ Δ.Π.Μ.Σ</vt:lpstr>
      <vt:lpstr>overview</vt:lpstr>
      <vt:lpstr>What is included</vt:lpstr>
      <vt:lpstr>Example Questions</vt:lpstr>
      <vt:lpstr>Introduction to secure product development </vt:lpstr>
      <vt:lpstr>Secure Product Development </vt:lpstr>
      <vt:lpstr>Challenges of Software Security in Agile Software Development </vt:lpstr>
      <vt:lpstr>Threat Modelling Methodologies </vt:lpstr>
      <vt:lpstr>Software Testing Basics 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Ασφαλησ προγραμματισμοσ σε c</dc:title>
  <dc:creator>KIKIRAS Panagiotis</dc:creator>
  <cp:lastModifiedBy>Panayotis Kikiras</cp:lastModifiedBy>
  <cp:revision>9</cp:revision>
  <dcterms:created xsi:type="dcterms:W3CDTF">2019-05-16T09:17:22Z</dcterms:created>
  <dcterms:modified xsi:type="dcterms:W3CDTF">2019-05-16T15:12:38Z</dcterms:modified>
</cp:coreProperties>
</file>