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image/gif" Extension="gif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8.xml"/>
  <Override ContentType="application/vnd.openxmlformats-officedocument.presentationml.slideLayout+xml" PartName="/ppt/slideLayouts/slideLayout27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2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autoCompressPictures="0" embedTrueTypeFonts="1" strictFirstAndLastChars="0" saveSubsetFonts="1">
  <p:sldMasterIdLst>
    <p:sldMasterId id="2147483676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</p:sldIdLst>
  <p:sldSz cy="5143500" cx="9144000"/>
  <p:notesSz cx="6858000" cy="9144000"/>
  <p:embeddedFontLst>
    <p:embeddedFont>
      <p:font typeface="Amatic SC"/>
      <p:regular r:id="rId34"/>
      <p:bold r:id="rId35"/>
    </p:embeddedFont>
    <p:embeddedFont>
      <p:font typeface="Source Code Pro"/>
      <p:regular r:id="rId36"/>
      <p:bold r:id="rId37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slide" Target="slides/slide24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slide" Target="slides/slide26.xml"/><Relationship Id="rId30" Type="http://schemas.openxmlformats.org/officeDocument/2006/relationships/slide" Target="slides/slide25.xml"/><Relationship Id="rId11" Type="http://schemas.openxmlformats.org/officeDocument/2006/relationships/slide" Target="slides/slide6.xml"/><Relationship Id="rId33" Type="http://schemas.openxmlformats.org/officeDocument/2006/relationships/slide" Target="slides/slide28.xml"/><Relationship Id="rId10" Type="http://schemas.openxmlformats.org/officeDocument/2006/relationships/slide" Target="slides/slide5.xml"/><Relationship Id="rId32" Type="http://schemas.openxmlformats.org/officeDocument/2006/relationships/slide" Target="slides/slide27.xml"/><Relationship Id="rId13" Type="http://schemas.openxmlformats.org/officeDocument/2006/relationships/slide" Target="slides/slide8.xml"/><Relationship Id="rId35" Type="http://schemas.openxmlformats.org/officeDocument/2006/relationships/font" Target="fonts/AmaticSC-bold.fntdata"/><Relationship Id="rId12" Type="http://schemas.openxmlformats.org/officeDocument/2006/relationships/slide" Target="slides/slide7.xml"/><Relationship Id="rId34" Type="http://schemas.openxmlformats.org/officeDocument/2006/relationships/font" Target="fonts/AmaticSC-regular.fntdata"/><Relationship Id="rId15" Type="http://schemas.openxmlformats.org/officeDocument/2006/relationships/slide" Target="slides/slide10.xml"/><Relationship Id="rId37" Type="http://schemas.openxmlformats.org/officeDocument/2006/relationships/font" Target="fonts/SourceCodePro-bold.fntdata"/><Relationship Id="rId14" Type="http://schemas.openxmlformats.org/officeDocument/2006/relationships/slide" Target="slides/slide9.xml"/><Relationship Id="rId36" Type="http://schemas.openxmlformats.org/officeDocument/2006/relationships/font" Target="fonts/SourceCodePro-regular.fntdata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gc6f59039d_0_0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5" name="Google Shape;125;gc6f59039d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79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g4ff2447d88_0_10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1" name="Google Shape;181;g4ff2447d88_0_10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g4ff2447d88_0_30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1" name="Google Shape;191;g4ff2447d88_0_30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95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g4ff2447d88_0_93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7" name="Google Shape;197;g4ff2447d88_0_93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0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g4ff2447d88_0_123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3" name="Google Shape;203;g4ff2447d88_0_123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07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g4ff2447d88_0_152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9" name="Google Shape;209;g4ff2447d88_0_15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13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g4ff2447d88_0_151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5" name="Google Shape;215;g4ff2447d88_0_15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20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g4ff2447d88_0_257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2" name="Google Shape;222;g4ff2447d88_0_257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26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g4ff2447d88_0_15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8" name="Google Shape;228;g4ff2447d88_0_15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34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g4ff2447d88_0_201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6" name="Google Shape;236;g4ff2447d88_0_20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42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g4ff2447d88_0_291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4" name="Google Shape;244;g4ff2447d88_0_29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gc6f59039d_0_5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1" name="Google Shape;131;gc6f59039d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48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g4ff2447d88_0_316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0" name="Google Shape;250;g4ff2447d88_0_316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53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Google Shape;254;g4ff2447d88_0_346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5" name="Google Shape;255;g4ff2447d88_0_346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60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Google Shape;261;g4ff2447d88_0_347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2" name="Google Shape;262;g4ff2447d88_0_347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65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g4ff2447d88_0_382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7" name="Google Shape;267;g4ff2447d88_0_38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70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Google Shape;271;g4ff2447d88_0_403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2" name="Google Shape;272;g4ff2447d88_0_403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75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Google Shape;276;g4ff2447d88_0_404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7" name="Google Shape;277;g4ff2447d88_0_404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80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Google Shape;281;g4ff2447d88_0_405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2" name="Google Shape;282;g4ff2447d88_0_405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85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Google Shape;286;g4ff2447d88_0_406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7" name="Google Shape;287;g4ff2447d88_0_406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90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Google Shape;291;g4ff2447d88_0_409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2" name="Google Shape;292;g4ff2447d88_0_409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gc6f59039d_0_10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7" name="Google Shape;137;gc6f59039d_0_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gc6f59039d_0_14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3" name="Google Shape;143;gc6f59039d_0_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gc6f59039d_0_20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0" name="Google Shape;150;gc6f59039d_0_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gc6f59039d_0_24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7" name="Google Shape;157;gc6f59039d_0_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gc6f59039d_0_29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3" name="Google Shape;163;gc6f59039d_0_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67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g4ff2447d88_0_1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9" name="Google Shape;169;g4ff2447d88_0_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73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g4ff2447d88_0_2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5" name="Google Shape;175;g4ff2447d88_0_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slide" type="title">
  <p:cSld name="TITLE">
    <p:bg>
      <p:bgPr>
        <a:solidFill>
          <a:schemeClr val="dk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0" y="0"/>
            <a:ext cx="9144000" cy="3429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" name="Google Shape;11;p2"/>
          <p:cNvSpPr txBox="1"/>
          <p:nvPr>
            <p:ph type="ctrTitle"/>
          </p:nvPr>
        </p:nvSpPr>
        <p:spPr>
          <a:xfrm>
            <a:off x="311700" y="392150"/>
            <a:ext cx="8520600" cy="2690400"/>
          </a:xfrm>
          <a:prstGeom prst="rect">
            <a:avLst/>
          </a:prstGeom>
        </p:spPr>
        <p:txBody>
          <a:bodyPr anchorCtr="0" anchor="ctr" bIns="91425" lIns="91425" spcFirstLastPara="1" rIns="91425" wrap="square" tIns="91425"/>
          <a:lstStyle>
            <a:lvl1pPr lvl="0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1pPr>
            <a:lvl2pPr lvl="1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2pPr>
            <a:lvl3pPr lvl="2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3pPr>
            <a:lvl4pPr lvl="3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4pPr>
            <a:lvl5pPr lvl="4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5pPr>
            <a:lvl6pPr lvl="5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6pPr>
            <a:lvl7pPr lvl="6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7pPr>
            <a:lvl8pPr lvl="7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8pPr>
            <a:lvl9pPr lvl="8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9pPr>
          </a:lstStyle>
          <a:p/>
        </p:txBody>
      </p:sp>
      <p:sp>
        <p:nvSpPr>
          <p:cNvPr id="12" name="Google Shape;12;p2"/>
          <p:cNvSpPr txBox="1"/>
          <p:nvPr>
            <p:ph idx="1" type="subTitle"/>
          </p:nvPr>
        </p:nvSpPr>
        <p:spPr>
          <a:xfrm>
            <a:off x="311700" y="3890400"/>
            <a:ext cx="8520600" cy="706200"/>
          </a:xfrm>
          <a:prstGeom prst="rect">
            <a:avLst/>
          </a:prstGeom>
        </p:spPr>
        <p:txBody>
          <a:bodyPr anchorCtr="0" anchor="ctr" bIns="91425" lIns="91425" spcFirstLastPara="1" rIns="91425" wrap="square" tIns="91425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b="1" sz="2100">
                <a:solidFill>
                  <a:schemeClr val="accen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b="1" sz="2100">
                <a:solidFill>
                  <a:schemeClr val="accent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b="1" sz="2100">
                <a:solidFill>
                  <a:schemeClr val="accent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b="1" sz="2100">
                <a:solidFill>
                  <a:schemeClr val="accent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b="1" sz="2100">
                <a:solidFill>
                  <a:schemeClr val="accent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b="1" sz="2100">
                <a:solidFill>
                  <a:schemeClr val="accent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b="1" sz="2100">
                <a:solidFill>
                  <a:schemeClr val="accent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b="1" sz="2100">
                <a:solidFill>
                  <a:schemeClr val="accent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b="1" sz="2100">
                <a:solidFill>
                  <a:schemeClr val="accent1"/>
                </a:solidFill>
              </a:defRPr>
            </a:lvl9pPr>
          </a:lstStyle>
          <a:p/>
        </p:txBody>
      </p:sp>
      <p:sp>
        <p:nvSpPr>
          <p:cNvPr id="13" name="Google Shape;13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ig number">
  <p:cSld name="BIG_NUMBER"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11"/>
          <p:cNvSpPr txBox="1"/>
          <p:nvPr>
            <p:ph hasCustomPrompt="1" type="title"/>
          </p:nvPr>
        </p:nvSpPr>
        <p:spPr>
          <a:xfrm>
            <a:off x="311700" y="1240275"/>
            <a:ext cx="8520600" cy="1981800"/>
          </a:xfrm>
          <a:prstGeom prst="rect">
            <a:avLst/>
          </a:prstGeom>
        </p:spPr>
        <p:txBody>
          <a:bodyPr anchorCtr="0" anchor="b" bIns="91425" lIns="91425" spcFirstLastPara="1" rIns="91425" wrap="square" tIns="91425"/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9pPr>
          </a:lstStyle>
          <a:p>
            <a:r>
              <a:t>xx%</a:t>
            </a:r>
          </a:p>
        </p:txBody>
      </p:sp>
      <p:sp>
        <p:nvSpPr>
          <p:cNvPr id="48" name="Google Shape;48;p11"/>
          <p:cNvSpPr txBox="1"/>
          <p:nvPr>
            <p:ph idx="1" type="body"/>
          </p:nvPr>
        </p:nvSpPr>
        <p:spPr>
          <a:xfrm>
            <a:off x="311700" y="33046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●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1pPr>
            <a:lvl2pPr indent="-317500" lvl="1" marL="914400" algn="ctr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○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2pPr>
            <a:lvl3pPr indent="-317500" lvl="2" marL="1371600" algn="ctr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■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3pPr>
            <a:lvl4pPr indent="-317500" lvl="3" marL="1828800" algn="ctr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●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4pPr>
            <a:lvl5pPr indent="-317500" lvl="4" marL="2286000" algn="ctr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○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5pPr>
            <a:lvl6pPr indent="-317500" lvl="5" marL="2743200" algn="ctr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■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6pPr>
            <a:lvl7pPr indent="-317500" lvl="6" marL="3200400" algn="ctr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●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7pPr>
            <a:lvl8pPr indent="-317500" lvl="7" marL="3657600" algn="ctr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○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8pPr>
            <a:lvl9pPr indent="-317500" lvl="8" marL="4114800" algn="ctr">
              <a:spcBef>
                <a:spcPts val="1600"/>
              </a:spcBef>
              <a:spcAft>
                <a:spcPts val="1600"/>
              </a:spcAft>
              <a:buClr>
                <a:schemeClr val="accent1"/>
              </a:buClr>
              <a:buSzPts val="1400"/>
              <a:buChar char="■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9pPr>
          </a:lstStyle>
          <a:p/>
        </p:txBody>
      </p:sp>
      <p:sp>
        <p:nvSpPr>
          <p:cNvPr id="49" name="Google Shape;49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lank" type="blank">
  <p:cSld name="BLANK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ustom layout">
  <p:cSld name="AUTOLAYOUT">
    <p:bg>
      <p:bgPr>
        <a:solidFill>
          <a:srgbClr val="FFFFFF"/>
        </a:solidFill>
      </p:bgPr>
    </p:bg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3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54" name="Google Shape;54;p13"/>
          <p:cNvCxnSpPr/>
          <p:nvPr/>
        </p:nvCxnSpPr>
        <p:spPr>
          <a:xfrm>
            <a:off x="3027472" y="0"/>
            <a:ext cx="0" cy="5133300"/>
          </a:xfrm>
          <a:prstGeom prst="straightConnector1">
            <a:avLst/>
          </a:prstGeom>
          <a:noFill/>
          <a:ln cap="flat" cmpd="sng" w="9525">
            <a:solidFill>
              <a:srgbClr val="F2F2F2"/>
            </a:solidFill>
            <a:prstDash val="solid"/>
            <a:miter lim="8000"/>
            <a:headEnd len="sm" w="sm" type="none"/>
            <a:tailEnd len="sm" w="sm" type="none"/>
          </a:ln>
          <a:effectLst>
            <a:outerShdw blurRad="50800" rotWithShape="0" algn="l" dist="38100">
              <a:srgbClr val="000000">
                <a:alpha val="40000"/>
              </a:srgbClr>
            </a:outerShdw>
          </a:effectLst>
        </p:spPr>
      </p:cxnSp>
      <p:sp>
        <p:nvSpPr>
          <p:cNvPr id="55" name="Google Shape;55;p13"/>
          <p:cNvSpPr/>
          <p:nvPr/>
        </p:nvSpPr>
        <p:spPr>
          <a:xfrm>
            <a:off x="0" y="0"/>
            <a:ext cx="30480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6" name="Google Shape;56;p13"/>
          <p:cNvSpPr txBox="1"/>
          <p:nvPr>
            <p:ph type="title"/>
          </p:nvPr>
        </p:nvSpPr>
        <p:spPr>
          <a:xfrm>
            <a:off x="284100" y="307975"/>
            <a:ext cx="2479800" cy="4268700"/>
          </a:xfrm>
          <a:prstGeom prst="rect">
            <a:avLst/>
          </a:prstGeom>
          <a:noFill/>
        </p:spPr>
        <p:txBody>
          <a:bodyPr anchorCtr="0" anchor="t" bIns="91425" lIns="91425" spcFirstLastPara="1" rIns="91425" wrap="square" tIns="91425"/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b="1" sz="3000">
                <a:solidFill>
                  <a:schemeClr val="lt1"/>
                </a:solidFill>
                <a:highlight>
                  <a:schemeClr val="dk1"/>
                </a:highlight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b="1" sz="3000">
                <a:solidFill>
                  <a:schemeClr val="lt1"/>
                </a:solidFill>
                <a:highlight>
                  <a:schemeClr val="dk1"/>
                </a:highlight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b="1" sz="3000">
                <a:solidFill>
                  <a:schemeClr val="lt1"/>
                </a:solidFill>
                <a:highlight>
                  <a:schemeClr val="dk1"/>
                </a:highlight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b="1" sz="3000">
                <a:solidFill>
                  <a:schemeClr val="lt1"/>
                </a:solidFill>
                <a:highlight>
                  <a:schemeClr val="dk1"/>
                </a:highlight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b="1" sz="3000">
                <a:solidFill>
                  <a:schemeClr val="lt1"/>
                </a:solidFill>
                <a:highlight>
                  <a:schemeClr val="dk1"/>
                </a:highlight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b="1" sz="3000">
                <a:solidFill>
                  <a:schemeClr val="lt1"/>
                </a:solidFill>
                <a:highlight>
                  <a:schemeClr val="dk1"/>
                </a:highlight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b="1" sz="3000">
                <a:solidFill>
                  <a:schemeClr val="lt1"/>
                </a:solidFill>
                <a:highlight>
                  <a:schemeClr val="dk1"/>
                </a:highlight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b="1" sz="3000">
                <a:solidFill>
                  <a:schemeClr val="lt1"/>
                </a:solidFill>
                <a:highlight>
                  <a:schemeClr val="dk1"/>
                </a:highlight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b="1" sz="3000">
                <a:solidFill>
                  <a:schemeClr val="lt1"/>
                </a:solidFill>
                <a:highlight>
                  <a:schemeClr val="dk1"/>
                </a:highlight>
              </a:defRPr>
            </a:lvl9pPr>
          </a:lstStyle>
          <a:p/>
        </p:txBody>
      </p:sp>
      <p:sp>
        <p:nvSpPr>
          <p:cNvPr id="57" name="Google Shape;57;p13"/>
          <p:cNvSpPr txBox="1"/>
          <p:nvPr>
            <p:ph idx="1" type="body"/>
          </p:nvPr>
        </p:nvSpPr>
        <p:spPr>
          <a:xfrm>
            <a:off x="3381100" y="307975"/>
            <a:ext cx="5451300" cy="4268700"/>
          </a:xfrm>
          <a:prstGeom prst="rect">
            <a:avLst/>
          </a:prstGeom>
          <a:noFill/>
        </p:spPr>
        <p:txBody>
          <a:bodyPr anchorCtr="0" anchor="t" bIns="91425" lIns="91425" spcFirstLastPara="1" rIns="91425" wrap="square" tIns="91425"/>
          <a:lstStyle>
            <a:lvl1pPr indent="-3429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 sz="1400">
                <a:solidFill>
                  <a:schemeClr val="dk2"/>
                </a:solidFill>
              </a:defRPr>
            </a:lvl2pPr>
            <a:lvl3pPr indent="-317500" lvl="2" marL="1371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 sz="1400">
                <a:solidFill>
                  <a:schemeClr val="dk2"/>
                </a:solidFill>
              </a:defRPr>
            </a:lvl3pPr>
            <a:lvl4pPr indent="-317500" lvl="3" marL="1828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 sz="1400">
                <a:solidFill>
                  <a:schemeClr val="dk2"/>
                </a:solidFill>
              </a:defRPr>
            </a:lvl4pPr>
            <a:lvl5pPr indent="-317500" lvl="4" marL="22860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 sz="1400">
                <a:solidFill>
                  <a:schemeClr val="dk2"/>
                </a:solidFill>
              </a:defRPr>
            </a:lvl5pPr>
            <a:lvl6pPr indent="-317500" lvl="5" marL="27432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 sz="1400">
                <a:solidFill>
                  <a:schemeClr val="dk2"/>
                </a:solidFill>
              </a:defRPr>
            </a:lvl6pPr>
            <a:lvl7pPr indent="-317500" lvl="6" marL="3200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 sz="1400">
                <a:solidFill>
                  <a:schemeClr val="dk2"/>
                </a:solidFill>
              </a:defRPr>
            </a:lvl7pPr>
            <a:lvl8pPr indent="-317500" lvl="7" marL="3657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 sz="1400">
                <a:solidFill>
                  <a:schemeClr val="dk2"/>
                </a:solidFill>
              </a:defRPr>
            </a:lvl8pPr>
            <a:lvl9pPr indent="-317500" lvl="8" marL="411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 sz="1400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58" name="Google Shape;58;p1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lnSpc>
                <a:spcPct val="100000"/>
              </a:lnSpc>
              <a:spcAft>
                <a:spcPts val="0"/>
              </a:spcAft>
              <a:buNone/>
              <a:defRPr sz="1000">
                <a:solidFill>
                  <a:schemeClr val="dk2"/>
                </a:solidFill>
              </a:defRPr>
            </a:lvl1pPr>
            <a:lvl2pPr lvl="1" algn="r">
              <a:lnSpc>
                <a:spcPct val="100000"/>
              </a:lnSpc>
              <a:spcAft>
                <a:spcPts val="0"/>
              </a:spcAft>
              <a:buNone/>
              <a:defRPr sz="1000">
                <a:solidFill>
                  <a:schemeClr val="dk2"/>
                </a:solidFill>
              </a:defRPr>
            </a:lvl2pPr>
            <a:lvl3pPr lvl="2" algn="r">
              <a:lnSpc>
                <a:spcPct val="100000"/>
              </a:lnSpc>
              <a:spcAft>
                <a:spcPts val="0"/>
              </a:spcAft>
              <a:buNone/>
              <a:defRPr sz="1000">
                <a:solidFill>
                  <a:schemeClr val="dk2"/>
                </a:solidFill>
              </a:defRPr>
            </a:lvl3pPr>
            <a:lvl4pPr lvl="3" algn="r">
              <a:lnSpc>
                <a:spcPct val="100000"/>
              </a:lnSpc>
              <a:spcAft>
                <a:spcPts val="0"/>
              </a:spcAft>
              <a:buNone/>
              <a:defRPr sz="1000">
                <a:solidFill>
                  <a:schemeClr val="dk2"/>
                </a:solidFill>
              </a:defRPr>
            </a:lvl4pPr>
            <a:lvl5pPr lvl="4" algn="r">
              <a:lnSpc>
                <a:spcPct val="100000"/>
              </a:lnSpc>
              <a:spcAft>
                <a:spcPts val="0"/>
              </a:spcAft>
              <a:buNone/>
              <a:defRPr sz="1000">
                <a:solidFill>
                  <a:schemeClr val="dk2"/>
                </a:solidFill>
              </a:defRPr>
            </a:lvl5pPr>
            <a:lvl6pPr lvl="5" algn="r">
              <a:lnSpc>
                <a:spcPct val="100000"/>
              </a:lnSpc>
              <a:spcAft>
                <a:spcPts val="0"/>
              </a:spcAft>
              <a:buNone/>
              <a:defRPr sz="1000">
                <a:solidFill>
                  <a:schemeClr val="dk2"/>
                </a:solidFill>
              </a:defRPr>
            </a:lvl6pPr>
            <a:lvl7pPr lvl="6" algn="r">
              <a:lnSpc>
                <a:spcPct val="100000"/>
              </a:lnSpc>
              <a:spcAft>
                <a:spcPts val="0"/>
              </a:spcAft>
              <a:buNone/>
              <a:defRPr sz="1000">
                <a:solidFill>
                  <a:schemeClr val="dk2"/>
                </a:solidFill>
              </a:defRPr>
            </a:lvl7pPr>
            <a:lvl8pPr lvl="7" algn="r">
              <a:lnSpc>
                <a:spcPct val="100000"/>
              </a:lnSpc>
              <a:spcAft>
                <a:spcPts val="0"/>
              </a:spcAft>
              <a:buNone/>
              <a:defRPr sz="1000">
                <a:solidFill>
                  <a:schemeClr val="dk2"/>
                </a:solidFill>
              </a:defRPr>
            </a:lvl8pPr>
            <a:lvl9pPr lvl="8" algn="r">
              <a:lnSpc>
                <a:spcPct val="100000"/>
              </a:lnSpc>
              <a:spcAft>
                <a:spcPts val="0"/>
              </a:spcAft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ustom layout 1">
  <p:cSld name="AUTOLAYOUT_1"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4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1" name="Google Shape;61;p14"/>
          <p:cNvSpPr txBox="1"/>
          <p:nvPr>
            <p:ph type="title"/>
          </p:nvPr>
        </p:nvSpPr>
        <p:spPr>
          <a:xfrm>
            <a:off x="291875" y="406900"/>
            <a:ext cx="3039600" cy="1388700"/>
          </a:xfrm>
          <a:prstGeom prst="rect">
            <a:avLst/>
          </a:prstGeom>
          <a:noFill/>
        </p:spPr>
        <p:txBody>
          <a:bodyPr anchorCtr="0" anchor="b" bIns="91425" lIns="91425" spcFirstLastPara="1" rIns="91425" wrap="square" tIns="91425"/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None/>
              <a:defRPr b="1" sz="3000">
                <a:solidFill>
                  <a:srgbClr val="000000"/>
                </a:solidFill>
                <a:highlight>
                  <a:schemeClr val="dk1"/>
                </a:highlight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None/>
              <a:defRPr b="1" sz="3000">
                <a:solidFill>
                  <a:srgbClr val="000000"/>
                </a:solidFill>
                <a:highlight>
                  <a:schemeClr val="dk1"/>
                </a:highlight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None/>
              <a:defRPr b="1" sz="3000">
                <a:solidFill>
                  <a:srgbClr val="000000"/>
                </a:solidFill>
                <a:highlight>
                  <a:schemeClr val="dk1"/>
                </a:highlight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None/>
              <a:defRPr b="1" sz="3000">
                <a:solidFill>
                  <a:srgbClr val="000000"/>
                </a:solidFill>
                <a:highlight>
                  <a:schemeClr val="dk1"/>
                </a:highlight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None/>
              <a:defRPr b="1" sz="3000">
                <a:solidFill>
                  <a:srgbClr val="000000"/>
                </a:solidFill>
                <a:highlight>
                  <a:schemeClr val="dk1"/>
                </a:highlight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None/>
              <a:defRPr b="1" sz="3000">
                <a:solidFill>
                  <a:srgbClr val="000000"/>
                </a:solidFill>
                <a:highlight>
                  <a:schemeClr val="dk1"/>
                </a:highlight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None/>
              <a:defRPr b="1" sz="3000">
                <a:solidFill>
                  <a:srgbClr val="000000"/>
                </a:solidFill>
                <a:highlight>
                  <a:schemeClr val="dk1"/>
                </a:highlight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None/>
              <a:defRPr b="1" sz="3000">
                <a:solidFill>
                  <a:srgbClr val="000000"/>
                </a:solidFill>
                <a:highlight>
                  <a:schemeClr val="dk1"/>
                </a:highlight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None/>
              <a:defRPr b="1" sz="3000">
                <a:solidFill>
                  <a:srgbClr val="000000"/>
                </a:solidFill>
                <a:highlight>
                  <a:schemeClr val="dk1"/>
                </a:highlight>
              </a:defRPr>
            </a:lvl9pPr>
          </a:lstStyle>
          <a:p/>
        </p:txBody>
      </p:sp>
      <p:sp>
        <p:nvSpPr>
          <p:cNvPr id="62" name="Google Shape;62;p14"/>
          <p:cNvSpPr txBox="1"/>
          <p:nvPr>
            <p:ph idx="1" type="body"/>
          </p:nvPr>
        </p:nvSpPr>
        <p:spPr>
          <a:xfrm>
            <a:off x="291938" y="2053718"/>
            <a:ext cx="3039600" cy="2378100"/>
          </a:xfrm>
          <a:prstGeom prst="rect">
            <a:avLst/>
          </a:prstGeom>
          <a:noFill/>
        </p:spPr>
        <p:txBody>
          <a:bodyPr anchorCtr="0" anchor="t" bIns="91425" lIns="91425" spcFirstLastPara="1" rIns="91425" wrap="square" tIns="91425"/>
          <a:lstStyle>
            <a:lvl1pPr indent="-3302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12121"/>
              </a:buClr>
              <a:buSzPts val="1600"/>
              <a:buChar char="●"/>
              <a:defRPr sz="1600">
                <a:solidFill>
                  <a:srgbClr val="212121"/>
                </a:solidFill>
              </a:defRPr>
            </a:lvl1pPr>
            <a:lvl2pPr indent="-317500" lvl="1" marL="914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212121"/>
              </a:buClr>
              <a:buSzPts val="1400"/>
              <a:buChar char="○"/>
              <a:defRPr sz="1400">
                <a:solidFill>
                  <a:srgbClr val="212121"/>
                </a:solidFill>
              </a:defRPr>
            </a:lvl2pPr>
            <a:lvl3pPr indent="-317500" lvl="2" marL="1371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212121"/>
              </a:buClr>
              <a:buSzPts val="1400"/>
              <a:buChar char="■"/>
              <a:defRPr sz="1400">
                <a:solidFill>
                  <a:srgbClr val="212121"/>
                </a:solidFill>
              </a:defRPr>
            </a:lvl3pPr>
            <a:lvl4pPr indent="-317500" lvl="3" marL="1828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212121"/>
              </a:buClr>
              <a:buSzPts val="1400"/>
              <a:buChar char="●"/>
              <a:defRPr sz="1400">
                <a:solidFill>
                  <a:srgbClr val="212121"/>
                </a:solidFill>
              </a:defRPr>
            </a:lvl4pPr>
            <a:lvl5pPr indent="-317500" lvl="4" marL="22860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212121"/>
              </a:buClr>
              <a:buSzPts val="1400"/>
              <a:buChar char="○"/>
              <a:defRPr sz="1400">
                <a:solidFill>
                  <a:srgbClr val="212121"/>
                </a:solidFill>
              </a:defRPr>
            </a:lvl5pPr>
            <a:lvl6pPr indent="-317500" lvl="5" marL="27432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212121"/>
              </a:buClr>
              <a:buSzPts val="1400"/>
              <a:buChar char="■"/>
              <a:defRPr sz="1400">
                <a:solidFill>
                  <a:srgbClr val="212121"/>
                </a:solidFill>
              </a:defRPr>
            </a:lvl6pPr>
            <a:lvl7pPr indent="-317500" lvl="6" marL="3200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212121"/>
              </a:buClr>
              <a:buSzPts val="1400"/>
              <a:buChar char="●"/>
              <a:defRPr sz="1400">
                <a:solidFill>
                  <a:srgbClr val="212121"/>
                </a:solidFill>
              </a:defRPr>
            </a:lvl7pPr>
            <a:lvl8pPr indent="-317500" lvl="7" marL="3657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212121"/>
              </a:buClr>
              <a:buSzPts val="1400"/>
              <a:buChar char="○"/>
              <a:defRPr sz="1400">
                <a:solidFill>
                  <a:srgbClr val="212121"/>
                </a:solidFill>
              </a:defRPr>
            </a:lvl8pPr>
            <a:lvl9pPr indent="-317500" lvl="8" marL="411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rgbClr val="212121"/>
              </a:buClr>
              <a:buSzPts val="1400"/>
              <a:buChar char="■"/>
              <a:defRPr sz="1400">
                <a:solidFill>
                  <a:srgbClr val="212121"/>
                </a:solidFill>
              </a:defRPr>
            </a:lvl9pPr>
          </a:lstStyle>
          <a:p/>
        </p:txBody>
      </p:sp>
      <p:sp>
        <p:nvSpPr>
          <p:cNvPr id="63" name="Google Shape;63;p1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lnSpc>
                <a:spcPct val="100000"/>
              </a:lnSpc>
              <a:spcAft>
                <a:spcPts val="0"/>
              </a:spcAft>
              <a:buNone/>
              <a:defRPr sz="1000">
                <a:solidFill>
                  <a:srgbClr val="212121"/>
                </a:solidFill>
              </a:defRPr>
            </a:lvl1pPr>
            <a:lvl2pPr lvl="1" algn="r">
              <a:lnSpc>
                <a:spcPct val="100000"/>
              </a:lnSpc>
              <a:spcAft>
                <a:spcPts val="0"/>
              </a:spcAft>
              <a:buNone/>
              <a:defRPr sz="1000">
                <a:solidFill>
                  <a:srgbClr val="212121"/>
                </a:solidFill>
              </a:defRPr>
            </a:lvl2pPr>
            <a:lvl3pPr lvl="2" algn="r">
              <a:lnSpc>
                <a:spcPct val="100000"/>
              </a:lnSpc>
              <a:spcAft>
                <a:spcPts val="0"/>
              </a:spcAft>
              <a:buNone/>
              <a:defRPr sz="1000">
                <a:solidFill>
                  <a:srgbClr val="212121"/>
                </a:solidFill>
              </a:defRPr>
            </a:lvl3pPr>
            <a:lvl4pPr lvl="3" algn="r">
              <a:lnSpc>
                <a:spcPct val="100000"/>
              </a:lnSpc>
              <a:spcAft>
                <a:spcPts val="0"/>
              </a:spcAft>
              <a:buNone/>
              <a:defRPr sz="1000">
                <a:solidFill>
                  <a:srgbClr val="212121"/>
                </a:solidFill>
              </a:defRPr>
            </a:lvl4pPr>
            <a:lvl5pPr lvl="4" algn="r">
              <a:lnSpc>
                <a:spcPct val="100000"/>
              </a:lnSpc>
              <a:spcAft>
                <a:spcPts val="0"/>
              </a:spcAft>
              <a:buNone/>
              <a:defRPr sz="1000">
                <a:solidFill>
                  <a:srgbClr val="212121"/>
                </a:solidFill>
              </a:defRPr>
            </a:lvl5pPr>
            <a:lvl6pPr lvl="5" algn="r">
              <a:lnSpc>
                <a:spcPct val="100000"/>
              </a:lnSpc>
              <a:spcAft>
                <a:spcPts val="0"/>
              </a:spcAft>
              <a:buNone/>
              <a:defRPr sz="1000">
                <a:solidFill>
                  <a:srgbClr val="212121"/>
                </a:solidFill>
              </a:defRPr>
            </a:lvl6pPr>
            <a:lvl7pPr lvl="6" algn="r">
              <a:lnSpc>
                <a:spcPct val="100000"/>
              </a:lnSpc>
              <a:spcAft>
                <a:spcPts val="0"/>
              </a:spcAft>
              <a:buNone/>
              <a:defRPr sz="1000">
                <a:solidFill>
                  <a:srgbClr val="212121"/>
                </a:solidFill>
              </a:defRPr>
            </a:lvl7pPr>
            <a:lvl8pPr lvl="7" algn="r">
              <a:lnSpc>
                <a:spcPct val="100000"/>
              </a:lnSpc>
              <a:spcAft>
                <a:spcPts val="0"/>
              </a:spcAft>
              <a:buNone/>
              <a:defRPr sz="1000">
                <a:solidFill>
                  <a:srgbClr val="212121"/>
                </a:solidFill>
              </a:defRPr>
            </a:lvl8pPr>
            <a:lvl9pPr lvl="8" algn="r">
              <a:lnSpc>
                <a:spcPct val="100000"/>
              </a:lnSpc>
              <a:spcAft>
                <a:spcPts val="0"/>
              </a:spcAft>
              <a:buNone/>
              <a:defRPr sz="1000">
                <a:solidFill>
                  <a:srgbClr val="21212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ustom layout 3">
  <p:cSld name="AUTOLAYOUT_3">
    <p:bg>
      <p:bgPr>
        <a:solidFill>
          <a:srgbClr val="FFFFFF"/>
        </a:solidFill>
      </p:bgPr>
    </p:bg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6" name="Google Shape;66;p1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lnSpc>
                <a:spcPct val="100000"/>
              </a:lnSpc>
              <a:spcAft>
                <a:spcPts val="0"/>
              </a:spcAft>
              <a:buNone/>
              <a:defRPr sz="1000">
                <a:solidFill>
                  <a:schemeClr val="dk2"/>
                </a:solidFill>
              </a:defRPr>
            </a:lvl1pPr>
            <a:lvl2pPr lvl="1" algn="r">
              <a:lnSpc>
                <a:spcPct val="100000"/>
              </a:lnSpc>
              <a:spcAft>
                <a:spcPts val="0"/>
              </a:spcAft>
              <a:buNone/>
              <a:defRPr sz="1000">
                <a:solidFill>
                  <a:schemeClr val="dk2"/>
                </a:solidFill>
              </a:defRPr>
            </a:lvl2pPr>
            <a:lvl3pPr lvl="2" algn="r">
              <a:lnSpc>
                <a:spcPct val="100000"/>
              </a:lnSpc>
              <a:spcAft>
                <a:spcPts val="0"/>
              </a:spcAft>
              <a:buNone/>
              <a:defRPr sz="1000">
                <a:solidFill>
                  <a:schemeClr val="dk2"/>
                </a:solidFill>
              </a:defRPr>
            </a:lvl3pPr>
            <a:lvl4pPr lvl="3" algn="r">
              <a:lnSpc>
                <a:spcPct val="100000"/>
              </a:lnSpc>
              <a:spcAft>
                <a:spcPts val="0"/>
              </a:spcAft>
              <a:buNone/>
              <a:defRPr sz="1000">
                <a:solidFill>
                  <a:schemeClr val="dk2"/>
                </a:solidFill>
              </a:defRPr>
            </a:lvl4pPr>
            <a:lvl5pPr lvl="4" algn="r">
              <a:lnSpc>
                <a:spcPct val="100000"/>
              </a:lnSpc>
              <a:spcAft>
                <a:spcPts val="0"/>
              </a:spcAft>
              <a:buNone/>
              <a:defRPr sz="1000">
                <a:solidFill>
                  <a:schemeClr val="dk2"/>
                </a:solidFill>
              </a:defRPr>
            </a:lvl5pPr>
            <a:lvl6pPr lvl="5" algn="r">
              <a:lnSpc>
                <a:spcPct val="100000"/>
              </a:lnSpc>
              <a:spcAft>
                <a:spcPts val="0"/>
              </a:spcAft>
              <a:buNone/>
              <a:defRPr sz="1000">
                <a:solidFill>
                  <a:schemeClr val="dk2"/>
                </a:solidFill>
              </a:defRPr>
            </a:lvl6pPr>
            <a:lvl7pPr lvl="6" algn="r">
              <a:lnSpc>
                <a:spcPct val="100000"/>
              </a:lnSpc>
              <a:spcAft>
                <a:spcPts val="0"/>
              </a:spcAft>
              <a:buNone/>
              <a:defRPr sz="1000">
                <a:solidFill>
                  <a:schemeClr val="dk2"/>
                </a:solidFill>
              </a:defRPr>
            </a:lvl7pPr>
            <a:lvl8pPr lvl="7" algn="r">
              <a:lnSpc>
                <a:spcPct val="100000"/>
              </a:lnSpc>
              <a:spcAft>
                <a:spcPts val="0"/>
              </a:spcAft>
              <a:buNone/>
              <a:defRPr sz="1000">
                <a:solidFill>
                  <a:schemeClr val="dk2"/>
                </a:solidFill>
              </a:defRPr>
            </a:lvl8pPr>
            <a:lvl9pPr lvl="8" algn="r">
              <a:lnSpc>
                <a:spcPct val="100000"/>
              </a:lnSpc>
              <a:spcAft>
                <a:spcPts val="0"/>
              </a:spcAft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ustom layout 4">
  <p:cSld name="AUTOLAYOUT_5">
    <p:bg>
      <p:bgPr>
        <a:solidFill>
          <a:srgbClr val="FFFFFF"/>
        </a:solidFill>
      </p:bgPr>
    </p:bg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16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9" name="Google Shape;69;p16"/>
          <p:cNvSpPr txBox="1"/>
          <p:nvPr>
            <p:ph type="ctrTitle"/>
          </p:nvPr>
        </p:nvSpPr>
        <p:spPr>
          <a:xfrm>
            <a:off x="1837575" y="1251525"/>
            <a:ext cx="5445900" cy="2640600"/>
          </a:xfrm>
          <a:prstGeom prst="rect">
            <a:avLst/>
          </a:prstGeom>
          <a:noFill/>
        </p:spPr>
        <p:txBody>
          <a:bodyPr anchorCtr="0" anchor="ctr" bIns="91425" lIns="91425" spcFirstLastPara="1" rIns="91425" wrap="square" tIns="91425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None/>
              <a:defRPr b="1" sz="4000">
                <a:solidFill>
                  <a:srgbClr val="FFFFFF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None/>
              <a:defRPr b="1" sz="4000">
                <a:solidFill>
                  <a:srgbClr val="FFFFFF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None/>
              <a:defRPr b="1" sz="4000">
                <a:solidFill>
                  <a:srgbClr val="FFFFFF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None/>
              <a:defRPr b="1" sz="4000">
                <a:solidFill>
                  <a:srgbClr val="FFFFFF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None/>
              <a:defRPr b="1" sz="4000">
                <a:solidFill>
                  <a:srgbClr val="FFFFFF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None/>
              <a:defRPr b="1" sz="4000">
                <a:solidFill>
                  <a:srgbClr val="FFFFFF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None/>
              <a:defRPr b="1" sz="4000">
                <a:solidFill>
                  <a:srgbClr val="FFFFFF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None/>
              <a:defRPr b="1" sz="4000">
                <a:solidFill>
                  <a:srgbClr val="FFFFFF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None/>
              <a:defRPr b="1" sz="4000">
                <a:solidFill>
                  <a:srgbClr val="FFFFFF"/>
                </a:solidFill>
              </a:defRPr>
            </a:lvl9pPr>
          </a:lstStyle>
          <a:p/>
        </p:txBody>
      </p:sp>
      <p:sp>
        <p:nvSpPr>
          <p:cNvPr id="70" name="Google Shape;70;p1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lnSpc>
                <a:spcPct val="100000"/>
              </a:lnSpc>
              <a:spcAft>
                <a:spcPts val="0"/>
              </a:spcAft>
              <a:buNone/>
              <a:defRPr sz="1000">
                <a:solidFill>
                  <a:srgbClr val="FFFFFF"/>
                </a:solidFill>
              </a:defRPr>
            </a:lvl1pPr>
            <a:lvl2pPr lvl="1" algn="r">
              <a:lnSpc>
                <a:spcPct val="100000"/>
              </a:lnSpc>
              <a:spcAft>
                <a:spcPts val="0"/>
              </a:spcAft>
              <a:buNone/>
              <a:defRPr sz="1000">
                <a:solidFill>
                  <a:srgbClr val="FFFFFF"/>
                </a:solidFill>
              </a:defRPr>
            </a:lvl2pPr>
            <a:lvl3pPr lvl="2" algn="r">
              <a:lnSpc>
                <a:spcPct val="100000"/>
              </a:lnSpc>
              <a:spcAft>
                <a:spcPts val="0"/>
              </a:spcAft>
              <a:buNone/>
              <a:defRPr sz="1000">
                <a:solidFill>
                  <a:srgbClr val="FFFFFF"/>
                </a:solidFill>
              </a:defRPr>
            </a:lvl3pPr>
            <a:lvl4pPr lvl="3" algn="r">
              <a:lnSpc>
                <a:spcPct val="100000"/>
              </a:lnSpc>
              <a:spcAft>
                <a:spcPts val="0"/>
              </a:spcAft>
              <a:buNone/>
              <a:defRPr sz="1000">
                <a:solidFill>
                  <a:srgbClr val="FFFFFF"/>
                </a:solidFill>
              </a:defRPr>
            </a:lvl4pPr>
            <a:lvl5pPr lvl="4" algn="r">
              <a:lnSpc>
                <a:spcPct val="100000"/>
              </a:lnSpc>
              <a:spcAft>
                <a:spcPts val="0"/>
              </a:spcAft>
              <a:buNone/>
              <a:defRPr sz="1000">
                <a:solidFill>
                  <a:srgbClr val="FFFFFF"/>
                </a:solidFill>
              </a:defRPr>
            </a:lvl5pPr>
            <a:lvl6pPr lvl="5" algn="r">
              <a:lnSpc>
                <a:spcPct val="100000"/>
              </a:lnSpc>
              <a:spcAft>
                <a:spcPts val="0"/>
              </a:spcAft>
              <a:buNone/>
              <a:defRPr sz="1000">
                <a:solidFill>
                  <a:srgbClr val="FFFFFF"/>
                </a:solidFill>
              </a:defRPr>
            </a:lvl6pPr>
            <a:lvl7pPr lvl="6" algn="r">
              <a:lnSpc>
                <a:spcPct val="100000"/>
              </a:lnSpc>
              <a:spcAft>
                <a:spcPts val="0"/>
              </a:spcAft>
              <a:buNone/>
              <a:defRPr sz="1000">
                <a:solidFill>
                  <a:srgbClr val="FFFFFF"/>
                </a:solidFill>
              </a:defRPr>
            </a:lvl7pPr>
            <a:lvl8pPr lvl="7" algn="r">
              <a:lnSpc>
                <a:spcPct val="100000"/>
              </a:lnSpc>
              <a:spcAft>
                <a:spcPts val="0"/>
              </a:spcAft>
              <a:buNone/>
              <a:defRPr sz="1000">
                <a:solidFill>
                  <a:srgbClr val="FFFFFF"/>
                </a:solidFill>
              </a:defRPr>
            </a:lvl8pPr>
            <a:lvl9pPr lvl="8" algn="r">
              <a:lnSpc>
                <a:spcPct val="100000"/>
              </a:lnSpc>
              <a:spcAft>
                <a:spcPts val="0"/>
              </a:spcAft>
              <a:buNone/>
              <a:defRPr sz="1000">
                <a:solidFill>
                  <a:srgbClr val="FFFFFF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ustom layout 5">
  <p:cSld name="AUTOLAYOUT_7">
    <p:bg>
      <p:bgPr>
        <a:solidFill>
          <a:srgbClr val="FFFFFF"/>
        </a:solidFill>
      </p:bgPr>
    </p:bg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7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3" name="Google Shape;73;p1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lnSpc>
                <a:spcPct val="100000"/>
              </a:lnSpc>
              <a:spcAft>
                <a:spcPts val="0"/>
              </a:spcAft>
              <a:buNone/>
              <a:defRPr sz="1000">
                <a:solidFill>
                  <a:schemeClr val="dk2"/>
                </a:solidFill>
              </a:defRPr>
            </a:lvl1pPr>
            <a:lvl2pPr lvl="1" algn="r">
              <a:lnSpc>
                <a:spcPct val="100000"/>
              </a:lnSpc>
              <a:spcAft>
                <a:spcPts val="0"/>
              </a:spcAft>
              <a:buNone/>
              <a:defRPr sz="1000">
                <a:solidFill>
                  <a:schemeClr val="dk2"/>
                </a:solidFill>
              </a:defRPr>
            </a:lvl2pPr>
            <a:lvl3pPr lvl="2" algn="r">
              <a:lnSpc>
                <a:spcPct val="100000"/>
              </a:lnSpc>
              <a:spcAft>
                <a:spcPts val="0"/>
              </a:spcAft>
              <a:buNone/>
              <a:defRPr sz="1000">
                <a:solidFill>
                  <a:schemeClr val="dk2"/>
                </a:solidFill>
              </a:defRPr>
            </a:lvl3pPr>
            <a:lvl4pPr lvl="3" algn="r">
              <a:lnSpc>
                <a:spcPct val="100000"/>
              </a:lnSpc>
              <a:spcAft>
                <a:spcPts val="0"/>
              </a:spcAft>
              <a:buNone/>
              <a:defRPr sz="1000">
                <a:solidFill>
                  <a:schemeClr val="dk2"/>
                </a:solidFill>
              </a:defRPr>
            </a:lvl4pPr>
            <a:lvl5pPr lvl="4" algn="r">
              <a:lnSpc>
                <a:spcPct val="100000"/>
              </a:lnSpc>
              <a:spcAft>
                <a:spcPts val="0"/>
              </a:spcAft>
              <a:buNone/>
              <a:defRPr sz="1000">
                <a:solidFill>
                  <a:schemeClr val="dk2"/>
                </a:solidFill>
              </a:defRPr>
            </a:lvl5pPr>
            <a:lvl6pPr lvl="5" algn="r">
              <a:lnSpc>
                <a:spcPct val="100000"/>
              </a:lnSpc>
              <a:spcAft>
                <a:spcPts val="0"/>
              </a:spcAft>
              <a:buNone/>
              <a:defRPr sz="1000">
                <a:solidFill>
                  <a:schemeClr val="dk2"/>
                </a:solidFill>
              </a:defRPr>
            </a:lvl6pPr>
            <a:lvl7pPr lvl="6" algn="r">
              <a:lnSpc>
                <a:spcPct val="100000"/>
              </a:lnSpc>
              <a:spcAft>
                <a:spcPts val="0"/>
              </a:spcAft>
              <a:buNone/>
              <a:defRPr sz="1000">
                <a:solidFill>
                  <a:schemeClr val="dk2"/>
                </a:solidFill>
              </a:defRPr>
            </a:lvl7pPr>
            <a:lvl8pPr lvl="7" algn="r">
              <a:lnSpc>
                <a:spcPct val="100000"/>
              </a:lnSpc>
              <a:spcAft>
                <a:spcPts val="0"/>
              </a:spcAft>
              <a:buNone/>
              <a:defRPr sz="1000">
                <a:solidFill>
                  <a:schemeClr val="dk2"/>
                </a:solidFill>
              </a:defRPr>
            </a:lvl8pPr>
            <a:lvl9pPr lvl="8" algn="r">
              <a:lnSpc>
                <a:spcPct val="100000"/>
              </a:lnSpc>
              <a:spcAft>
                <a:spcPts val="0"/>
              </a:spcAft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ustom layout 2">
  <p:cSld name="AUTOLAYOUT_8">
    <p:bg>
      <p:bgPr>
        <a:solidFill>
          <a:srgbClr val="FFFFFF"/>
        </a:solidFill>
      </p:bgPr>
    </p:bg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8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6" name="Google Shape;76;p18"/>
          <p:cNvSpPr txBox="1"/>
          <p:nvPr>
            <p:ph type="ctrTitle"/>
          </p:nvPr>
        </p:nvSpPr>
        <p:spPr>
          <a:xfrm>
            <a:off x="1837575" y="1251525"/>
            <a:ext cx="5445900" cy="2640600"/>
          </a:xfrm>
          <a:prstGeom prst="rect">
            <a:avLst/>
          </a:prstGeom>
          <a:noFill/>
        </p:spPr>
        <p:txBody>
          <a:bodyPr anchorCtr="0" anchor="ctr" bIns="91425" lIns="91425" spcFirstLastPara="1" rIns="91425" wrap="square" tIns="91425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None/>
              <a:defRPr b="1" sz="4000">
                <a:solidFill>
                  <a:srgbClr val="FFFFFF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None/>
              <a:defRPr b="1" sz="4000">
                <a:solidFill>
                  <a:srgbClr val="FFFFFF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None/>
              <a:defRPr b="1" sz="4000">
                <a:solidFill>
                  <a:srgbClr val="FFFFFF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None/>
              <a:defRPr b="1" sz="4000">
                <a:solidFill>
                  <a:srgbClr val="FFFFFF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None/>
              <a:defRPr b="1" sz="4000">
                <a:solidFill>
                  <a:srgbClr val="FFFFFF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None/>
              <a:defRPr b="1" sz="4000">
                <a:solidFill>
                  <a:srgbClr val="FFFFFF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None/>
              <a:defRPr b="1" sz="4000">
                <a:solidFill>
                  <a:srgbClr val="FFFFFF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None/>
              <a:defRPr b="1" sz="4000">
                <a:solidFill>
                  <a:srgbClr val="FFFFFF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None/>
              <a:defRPr b="1" sz="4000">
                <a:solidFill>
                  <a:srgbClr val="FFFFFF"/>
                </a:solidFill>
              </a:defRPr>
            </a:lvl9pPr>
          </a:lstStyle>
          <a:p/>
        </p:txBody>
      </p:sp>
      <p:sp>
        <p:nvSpPr>
          <p:cNvPr id="77" name="Google Shape;77;p1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lnSpc>
                <a:spcPct val="100000"/>
              </a:lnSpc>
              <a:spcAft>
                <a:spcPts val="0"/>
              </a:spcAft>
              <a:buNone/>
              <a:defRPr sz="1000">
                <a:solidFill>
                  <a:srgbClr val="FFFFFF"/>
                </a:solidFill>
              </a:defRPr>
            </a:lvl1pPr>
            <a:lvl2pPr lvl="1" algn="r">
              <a:lnSpc>
                <a:spcPct val="100000"/>
              </a:lnSpc>
              <a:spcAft>
                <a:spcPts val="0"/>
              </a:spcAft>
              <a:buNone/>
              <a:defRPr sz="1000">
                <a:solidFill>
                  <a:srgbClr val="FFFFFF"/>
                </a:solidFill>
              </a:defRPr>
            </a:lvl2pPr>
            <a:lvl3pPr lvl="2" algn="r">
              <a:lnSpc>
                <a:spcPct val="100000"/>
              </a:lnSpc>
              <a:spcAft>
                <a:spcPts val="0"/>
              </a:spcAft>
              <a:buNone/>
              <a:defRPr sz="1000">
                <a:solidFill>
                  <a:srgbClr val="FFFFFF"/>
                </a:solidFill>
              </a:defRPr>
            </a:lvl3pPr>
            <a:lvl4pPr lvl="3" algn="r">
              <a:lnSpc>
                <a:spcPct val="100000"/>
              </a:lnSpc>
              <a:spcAft>
                <a:spcPts val="0"/>
              </a:spcAft>
              <a:buNone/>
              <a:defRPr sz="1000">
                <a:solidFill>
                  <a:srgbClr val="FFFFFF"/>
                </a:solidFill>
              </a:defRPr>
            </a:lvl4pPr>
            <a:lvl5pPr lvl="4" algn="r">
              <a:lnSpc>
                <a:spcPct val="100000"/>
              </a:lnSpc>
              <a:spcAft>
                <a:spcPts val="0"/>
              </a:spcAft>
              <a:buNone/>
              <a:defRPr sz="1000">
                <a:solidFill>
                  <a:srgbClr val="FFFFFF"/>
                </a:solidFill>
              </a:defRPr>
            </a:lvl5pPr>
            <a:lvl6pPr lvl="5" algn="r">
              <a:lnSpc>
                <a:spcPct val="100000"/>
              </a:lnSpc>
              <a:spcAft>
                <a:spcPts val="0"/>
              </a:spcAft>
              <a:buNone/>
              <a:defRPr sz="1000">
                <a:solidFill>
                  <a:srgbClr val="FFFFFF"/>
                </a:solidFill>
              </a:defRPr>
            </a:lvl6pPr>
            <a:lvl7pPr lvl="6" algn="r">
              <a:lnSpc>
                <a:spcPct val="100000"/>
              </a:lnSpc>
              <a:spcAft>
                <a:spcPts val="0"/>
              </a:spcAft>
              <a:buNone/>
              <a:defRPr sz="1000">
                <a:solidFill>
                  <a:srgbClr val="FFFFFF"/>
                </a:solidFill>
              </a:defRPr>
            </a:lvl7pPr>
            <a:lvl8pPr lvl="7" algn="r">
              <a:lnSpc>
                <a:spcPct val="100000"/>
              </a:lnSpc>
              <a:spcAft>
                <a:spcPts val="0"/>
              </a:spcAft>
              <a:buNone/>
              <a:defRPr sz="1000">
                <a:solidFill>
                  <a:srgbClr val="FFFFFF"/>
                </a:solidFill>
              </a:defRPr>
            </a:lvl8pPr>
            <a:lvl9pPr lvl="8" algn="r">
              <a:lnSpc>
                <a:spcPct val="100000"/>
              </a:lnSpc>
              <a:spcAft>
                <a:spcPts val="0"/>
              </a:spcAft>
              <a:buNone/>
              <a:defRPr sz="1000">
                <a:solidFill>
                  <a:srgbClr val="FFFFFF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ustom layout 6">
  <p:cSld name="AUTOLAYOUT_9">
    <p:bg>
      <p:bgPr>
        <a:solidFill>
          <a:srgbClr val="FFFFFF"/>
        </a:solidFill>
      </p:bgPr>
    </p:bg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9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0" name="Google Shape;80;p19"/>
          <p:cNvSpPr/>
          <p:nvPr/>
        </p:nvSpPr>
        <p:spPr>
          <a:xfrm>
            <a:off x="0" y="0"/>
            <a:ext cx="9144000" cy="39801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1" name="Google Shape;81;p19"/>
          <p:cNvSpPr txBox="1"/>
          <p:nvPr>
            <p:ph type="title"/>
          </p:nvPr>
        </p:nvSpPr>
        <p:spPr>
          <a:xfrm>
            <a:off x="838350" y="4094725"/>
            <a:ext cx="7467300" cy="962100"/>
          </a:xfrm>
          <a:prstGeom prst="rect">
            <a:avLst/>
          </a:prstGeom>
          <a:noFill/>
        </p:spPr>
        <p:txBody>
          <a:bodyPr anchorCtr="0" anchor="ctr" bIns="91425" lIns="91425" spcFirstLastPara="1" rIns="91425" wrap="square" tIns="91425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rgbClr val="000000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rgbClr val="000000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rgbClr val="000000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rgbClr val="000000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rgbClr val="000000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rgbClr val="000000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rgbClr val="000000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rgbClr val="000000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rgbClr val="000000"/>
                </a:solidFill>
              </a:defRPr>
            </a:lvl9pPr>
          </a:lstStyle>
          <a:p/>
        </p:txBody>
      </p:sp>
      <p:sp>
        <p:nvSpPr>
          <p:cNvPr id="82" name="Google Shape;82;p1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lnSpc>
                <a:spcPct val="100000"/>
              </a:lnSpc>
              <a:spcAft>
                <a:spcPts val="0"/>
              </a:spcAft>
              <a:buNone/>
              <a:defRPr sz="1000">
                <a:solidFill>
                  <a:srgbClr val="000000"/>
                </a:solidFill>
              </a:defRPr>
            </a:lvl1pPr>
            <a:lvl2pPr lvl="1" algn="r">
              <a:lnSpc>
                <a:spcPct val="100000"/>
              </a:lnSpc>
              <a:spcAft>
                <a:spcPts val="0"/>
              </a:spcAft>
              <a:buNone/>
              <a:defRPr sz="1000">
                <a:solidFill>
                  <a:srgbClr val="000000"/>
                </a:solidFill>
              </a:defRPr>
            </a:lvl2pPr>
            <a:lvl3pPr lvl="2" algn="r">
              <a:lnSpc>
                <a:spcPct val="100000"/>
              </a:lnSpc>
              <a:spcAft>
                <a:spcPts val="0"/>
              </a:spcAft>
              <a:buNone/>
              <a:defRPr sz="1000">
                <a:solidFill>
                  <a:srgbClr val="000000"/>
                </a:solidFill>
              </a:defRPr>
            </a:lvl3pPr>
            <a:lvl4pPr lvl="3" algn="r">
              <a:lnSpc>
                <a:spcPct val="100000"/>
              </a:lnSpc>
              <a:spcAft>
                <a:spcPts val="0"/>
              </a:spcAft>
              <a:buNone/>
              <a:defRPr sz="1000">
                <a:solidFill>
                  <a:srgbClr val="000000"/>
                </a:solidFill>
              </a:defRPr>
            </a:lvl4pPr>
            <a:lvl5pPr lvl="4" algn="r">
              <a:lnSpc>
                <a:spcPct val="100000"/>
              </a:lnSpc>
              <a:spcAft>
                <a:spcPts val="0"/>
              </a:spcAft>
              <a:buNone/>
              <a:defRPr sz="1000">
                <a:solidFill>
                  <a:srgbClr val="000000"/>
                </a:solidFill>
              </a:defRPr>
            </a:lvl5pPr>
            <a:lvl6pPr lvl="5" algn="r">
              <a:lnSpc>
                <a:spcPct val="100000"/>
              </a:lnSpc>
              <a:spcAft>
                <a:spcPts val="0"/>
              </a:spcAft>
              <a:buNone/>
              <a:defRPr sz="1000">
                <a:solidFill>
                  <a:srgbClr val="000000"/>
                </a:solidFill>
              </a:defRPr>
            </a:lvl6pPr>
            <a:lvl7pPr lvl="6" algn="r">
              <a:lnSpc>
                <a:spcPct val="100000"/>
              </a:lnSpc>
              <a:spcAft>
                <a:spcPts val="0"/>
              </a:spcAft>
              <a:buNone/>
              <a:defRPr sz="1000">
                <a:solidFill>
                  <a:srgbClr val="000000"/>
                </a:solidFill>
              </a:defRPr>
            </a:lvl7pPr>
            <a:lvl8pPr lvl="7" algn="r">
              <a:lnSpc>
                <a:spcPct val="100000"/>
              </a:lnSpc>
              <a:spcAft>
                <a:spcPts val="0"/>
              </a:spcAft>
              <a:buNone/>
              <a:defRPr sz="1000">
                <a:solidFill>
                  <a:srgbClr val="000000"/>
                </a:solidFill>
              </a:defRPr>
            </a:lvl8pPr>
            <a:lvl9pPr lvl="8" algn="r">
              <a:lnSpc>
                <a:spcPct val="100000"/>
              </a:lnSpc>
              <a:spcAft>
                <a:spcPts val="0"/>
              </a:spcAft>
              <a:buNone/>
              <a:defRPr sz="1000">
                <a:solidFill>
                  <a:srgbClr val="000000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ustom layout 8">
  <p:cSld name="AUTOLAYOUT_11">
    <p:bg>
      <p:bgPr>
        <a:solidFill>
          <a:srgbClr val="FFFFFF"/>
        </a:solidFill>
      </p:bgPr>
    </p:bg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2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5" name="Google Shape;85;p20"/>
          <p:cNvSpPr txBox="1"/>
          <p:nvPr>
            <p:ph type="title"/>
          </p:nvPr>
        </p:nvSpPr>
        <p:spPr>
          <a:xfrm>
            <a:off x="836400" y="709750"/>
            <a:ext cx="7490400" cy="1577400"/>
          </a:xfrm>
          <a:prstGeom prst="rect">
            <a:avLst/>
          </a:prstGeom>
          <a:noFill/>
        </p:spPr>
        <p:txBody>
          <a:bodyPr anchorCtr="0" anchor="ctr" bIns="91425" lIns="91425" spcFirstLastPara="1" rIns="91425" wrap="square" tIns="91425"/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86" name="Google Shape;86;p2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lnSpc>
                <a:spcPct val="100000"/>
              </a:lnSpc>
              <a:spcAft>
                <a:spcPts val="0"/>
              </a:spcAft>
              <a:buNone/>
              <a:defRPr sz="1000">
                <a:solidFill>
                  <a:srgbClr val="000000"/>
                </a:solidFill>
              </a:defRPr>
            </a:lvl1pPr>
            <a:lvl2pPr lvl="1" algn="r">
              <a:lnSpc>
                <a:spcPct val="100000"/>
              </a:lnSpc>
              <a:spcAft>
                <a:spcPts val="0"/>
              </a:spcAft>
              <a:buNone/>
              <a:defRPr sz="1000">
                <a:solidFill>
                  <a:srgbClr val="000000"/>
                </a:solidFill>
              </a:defRPr>
            </a:lvl2pPr>
            <a:lvl3pPr lvl="2" algn="r">
              <a:lnSpc>
                <a:spcPct val="100000"/>
              </a:lnSpc>
              <a:spcAft>
                <a:spcPts val="0"/>
              </a:spcAft>
              <a:buNone/>
              <a:defRPr sz="1000">
                <a:solidFill>
                  <a:srgbClr val="000000"/>
                </a:solidFill>
              </a:defRPr>
            </a:lvl3pPr>
            <a:lvl4pPr lvl="3" algn="r">
              <a:lnSpc>
                <a:spcPct val="100000"/>
              </a:lnSpc>
              <a:spcAft>
                <a:spcPts val="0"/>
              </a:spcAft>
              <a:buNone/>
              <a:defRPr sz="1000">
                <a:solidFill>
                  <a:srgbClr val="000000"/>
                </a:solidFill>
              </a:defRPr>
            </a:lvl4pPr>
            <a:lvl5pPr lvl="4" algn="r">
              <a:lnSpc>
                <a:spcPct val="100000"/>
              </a:lnSpc>
              <a:spcAft>
                <a:spcPts val="0"/>
              </a:spcAft>
              <a:buNone/>
              <a:defRPr sz="1000">
                <a:solidFill>
                  <a:srgbClr val="000000"/>
                </a:solidFill>
              </a:defRPr>
            </a:lvl5pPr>
            <a:lvl6pPr lvl="5" algn="r">
              <a:lnSpc>
                <a:spcPct val="100000"/>
              </a:lnSpc>
              <a:spcAft>
                <a:spcPts val="0"/>
              </a:spcAft>
              <a:buNone/>
              <a:defRPr sz="1000">
                <a:solidFill>
                  <a:srgbClr val="000000"/>
                </a:solidFill>
              </a:defRPr>
            </a:lvl6pPr>
            <a:lvl7pPr lvl="6" algn="r">
              <a:lnSpc>
                <a:spcPct val="100000"/>
              </a:lnSpc>
              <a:spcAft>
                <a:spcPts val="0"/>
              </a:spcAft>
              <a:buNone/>
              <a:defRPr sz="1000">
                <a:solidFill>
                  <a:srgbClr val="000000"/>
                </a:solidFill>
              </a:defRPr>
            </a:lvl7pPr>
            <a:lvl8pPr lvl="7" algn="r">
              <a:lnSpc>
                <a:spcPct val="100000"/>
              </a:lnSpc>
              <a:spcAft>
                <a:spcPts val="0"/>
              </a:spcAft>
              <a:buNone/>
              <a:defRPr sz="1000">
                <a:solidFill>
                  <a:srgbClr val="000000"/>
                </a:solidFill>
              </a:defRPr>
            </a:lvl8pPr>
            <a:lvl9pPr lvl="8" algn="r">
              <a:lnSpc>
                <a:spcPct val="100000"/>
              </a:lnSpc>
              <a:spcAft>
                <a:spcPts val="0"/>
              </a:spcAft>
              <a:buNone/>
              <a:defRPr sz="1000">
                <a:solidFill>
                  <a:srgbClr val="000000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header" type="secHead">
  <p:cSld name="SECTION_HEADER">
    <p:bg>
      <p:bgPr>
        <a:solidFill>
          <a:schemeClr val="dk1"/>
        </a:solidFill>
      </p:bgPr>
    </p:bg>
    <p:spTree>
      <p:nvGrpSpPr>
        <p:cNvPr id="14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3"/>
          <p:cNvSpPr txBox="1"/>
          <p:nvPr>
            <p:ph type="title"/>
          </p:nvPr>
        </p:nvSpPr>
        <p:spPr>
          <a:xfrm>
            <a:off x="2802750" y="802500"/>
            <a:ext cx="3538500" cy="3538500"/>
          </a:xfrm>
          <a:prstGeom prst="rect">
            <a:avLst/>
          </a:prstGeom>
          <a:solidFill>
            <a:srgbClr val="FFFFFF"/>
          </a:solidFill>
        </p:spPr>
        <p:txBody>
          <a:bodyPr anchorCtr="0" anchor="ctr" bIns="91425" lIns="91425" spcFirstLastPara="1" rIns="91425" wrap="square" tIns="91425"/>
          <a:lstStyle>
            <a:lvl1pPr lv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16" name="Google Shape;16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ustom layout 9">
  <p:cSld name="AUTOLAYOUT_13">
    <p:bg>
      <p:bgPr>
        <a:solidFill>
          <a:srgbClr val="FFFFFF"/>
        </a:solidFill>
      </p:bgPr>
    </p:bg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2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9" name="Google Shape;89;p21"/>
          <p:cNvSpPr/>
          <p:nvPr/>
        </p:nvSpPr>
        <p:spPr>
          <a:xfrm>
            <a:off x="3389100" y="0"/>
            <a:ext cx="5754900" cy="51435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90" name="Google Shape;90;p21"/>
          <p:cNvCxnSpPr/>
          <p:nvPr/>
        </p:nvCxnSpPr>
        <p:spPr>
          <a:xfrm>
            <a:off x="372950" y="511683"/>
            <a:ext cx="642300" cy="0"/>
          </a:xfrm>
          <a:prstGeom prst="straightConnector1">
            <a:avLst/>
          </a:prstGeom>
          <a:noFill/>
          <a:ln cap="flat" cmpd="sng" w="76200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91" name="Google Shape;91;p21"/>
          <p:cNvSpPr txBox="1"/>
          <p:nvPr>
            <p:ph type="title"/>
          </p:nvPr>
        </p:nvSpPr>
        <p:spPr>
          <a:xfrm>
            <a:off x="321825" y="694100"/>
            <a:ext cx="2143800" cy="3149400"/>
          </a:xfrm>
          <a:prstGeom prst="rect">
            <a:avLst/>
          </a:prstGeom>
          <a:noFill/>
        </p:spPr>
        <p:txBody>
          <a:bodyPr anchorCtr="0" anchor="t" bIns="91425" lIns="91425" spcFirstLastPara="1" rIns="91425" wrap="square" tIns="91425"/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 sz="2600">
                <a:solidFill>
                  <a:schemeClr val="dk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 sz="2600">
                <a:solidFill>
                  <a:schemeClr val="dk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 sz="2600">
                <a:solidFill>
                  <a:schemeClr val="dk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 sz="2600">
                <a:solidFill>
                  <a:schemeClr val="dk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 sz="2600">
                <a:solidFill>
                  <a:schemeClr val="dk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 sz="2600">
                <a:solidFill>
                  <a:schemeClr val="dk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 sz="2600">
                <a:solidFill>
                  <a:schemeClr val="dk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 sz="2600">
                <a:solidFill>
                  <a:schemeClr val="dk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 sz="26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92" name="Google Shape;92;p2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lnSpc>
                <a:spcPct val="100000"/>
              </a:lnSpc>
              <a:spcAft>
                <a:spcPts val="0"/>
              </a:spcAft>
              <a:buNone/>
              <a:defRPr sz="1000">
                <a:solidFill>
                  <a:schemeClr val="dk2"/>
                </a:solidFill>
              </a:defRPr>
            </a:lvl1pPr>
            <a:lvl2pPr lvl="1" algn="r">
              <a:lnSpc>
                <a:spcPct val="100000"/>
              </a:lnSpc>
              <a:spcAft>
                <a:spcPts val="0"/>
              </a:spcAft>
              <a:buNone/>
              <a:defRPr sz="1000">
                <a:solidFill>
                  <a:schemeClr val="dk2"/>
                </a:solidFill>
              </a:defRPr>
            </a:lvl2pPr>
            <a:lvl3pPr lvl="2" algn="r">
              <a:lnSpc>
                <a:spcPct val="100000"/>
              </a:lnSpc>
              <a:spcAft>
                <a:spcPts val="0"/>
              </a:spcAft>
              <a:buNone/>
              <a:defRPr sz="1000">
                <a:solidFill>
                  <a:schemeClr val="dk2"/>
                </a:solidFill>
              </a:defRPr>
            </a:lvl3pPr>
            <a:lvl4pPr lvl="3" algn="r">
              <a:lnSpc>
                <a:spcPct val="100000"/>
              </a:lnSpc>
              <a:spcAft>
                <a:spcPts val="0"/>
              </a:spcAft>
              <a:buNone/>
              <a:defRPr sz="1000">
                <a:solidFill>
                  <a:schemeClr val="dk2"/>
                </a:solidFill>
              </a:defRPr>
            </a:lvl4pPr>
            <a:lvl5pPr lvl="4" algn="r">
              <a:lnSpc>
                <a:spcPct val="100000"/>
              </a:lnSpc>
              <a:spcAft>
                <a:spcPts val="0"/>
              </a:spcAft>
              <a:buNone/>
              <a:defRPr sz="1000">
                <a:solidFill>
                  <a:schemeClr val="dk2"/>
                </a:solidFill>
              </a:defRPr>
            </a:lvl5pPr>
            <a:lvl6pPr lvl="5" algn="r">
              <a:lnSpc>
                <a:spcPct val="100000"/>
              </a:lnSpc>
              <a:spcAft>
                <a:spcPts val="0"/>
              </a:spcAft>
              <a:buNone/>
              <a:defRPr sz="1000">
                <a:solidFill>
                  <a:schemeClr val="dk2"/>
                </a:solidFill>
              </a:defRPr>
            </a:lvl6pPr>
            <a:lvl7pPr lvl="6" algn="r">
              <a:lnSpc>
                <a:spcPct val="100000"/>
              </a:lnSpc>
              <a:spcAft>
                <a:spcPts val="0"/>
              </a:spcAft>
              <a:buNone/>
              <a:defRPr sz="1000">
                <a:solidFill>
                  <a:schemeClr val="dk2"/>
                </a:solidFill>
              </a:defRPr>
            </a:lvl7pPr>
            <a:lvl8pPr lvl="7" algn="r">
              <a:lnSpc>
                <a:spcPct val="100000"/>
              </a:lnSpc>
              <a:spcAft>
                <a:spcPts val="0"/>
              </a:spcAft>
              <a:buNone/>
              <a:defRPr sz="1000">
                <a:solidFill>
                  <a:schemeClr val="dk2"/>
                </a:solidFill>
              </a:defRPr>
            </a:lvl8pPr>
            <a:lvl9pPr lvl="8" algn="r">
              <a:lnSpc>
                <a:spcPct val="100000"/>
              </a:lnSpc>
              <a:spcAft>
                <a:spcPts val="0"/>
              </a:spcAft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ustom layout 7">
  <p:cSld name="AUTOLAYOUT_14">
    <p:bg>
      <p:bgPr>
        <a:solidFill>
          <a:srgbClr val="FFFFFF"/>
        </a:solidFill>
      </p:bgPr>
    </p:bg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2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5" name="Google Shape;95;p22"/>
          <p:cNvSpPr txBox="1"/>
          <p:nvPr>
            <p:ph type="ctrTitle"/>
          </p:nvPr>
        </p:nvSpPr>
        <p:spPr>
          <a:xfrm>
            <a:off x="1837575" y="1251525"/>
            <a:ext cx="5445900" cy="2640600"/>
          </a:xfrm>
          <a:prstGeom prst="rect">
            <a:avLst/>
          </a:prstGeom>
          <a:noFill/>
        </p:spPr>
        <p:txBody>
          <a:bodyPr anchorCtr="0" anchor="ctr" bIns="91425" lIns="91425" spcFirstLastPara="1" rIns="91425" wrap="square" tIns="91425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None/>
              <a:defRPr b="1" sz="4000">
                <a:solidFill>
                  <a:srgbClr val="FFFFFF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None/>
              <a:defRPr b="1" sz="4000">
                <a:solidFill>
                  <a:srgbClr val="FFFFFF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None/>
              <a:defRPr b="1" sz="4000">
                <a:solidFill>
                  <a:srgbClr val="FFFFFF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None/>
              <a:defRPr b="1" sz="4000">
                <a:solidFill>
                  <a:srgbClr val="FFFFFF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None/>
              <a:defRPr b="1" sz="4000">
                <a:solidFill>
                  <a:srgbClr val="FFFFFF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None/>
              <a:defRPr b="1" sz="4000">
                <a:solidFill>
                  <a:srgbClr val="FFFFFF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None/>
              <a:defRPr b="1" sz="4000">
                <a:solidFill>
                  <a:srgbClr val="FFFFFF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None/>
              <a:defRPr b="1" sz="4000">
                <a:solidFill>
                  <a:srgbClr val="FFFFFF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None/>
              <a:defRPr b="1" sz="4000">
                <a:solidFill>
                  <a:srgbClr val="FFFFFF"/>
                </a:solidFill>
              </a:defRPr>
            </a:lvl9pPr>
          </a:lstStyle>
          <a:p/>
        </p:txBody>
      </p:sp>
      <p:sp>
        <p:nvSpPr>
          <p:cNvPr id="96" name="Google Shape;96;p2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lnSpc>
                <a:spcPct val="100000"/>
              </a:lnSpc>
              <a:spcAft>
                <a:spcPts val="0"/>
              </a:spcAft>
              <a:buNone/>
              <a:defRPr sz="1000">
                <a:solidFill>
                  <a:srgbClr val="FFFFFF"/>
                </a:solidFill>
              </a:defRPr>
            </a:lvl1pPr>
            <a:lvl2pPr lvl="1" algn="r">
              <a:lnSpc>
                <a:spcPct val="100000"/>
              </a:lnSpc>
              <a:spcAft>
                <a:spcPts val="0"/>
              </a:spcAft>
              <a:buNone/>
              <a:defRPr sz="1000">
                <a:solidFill>
                  <a:srgbClr val="FFFFFF"/>
                </a:solidFill>
              </a:defRPr>
            </a:lvl2pPr>
            <a:lvl3pPr lvl="2" algn="r">
              <a:lnSpc>
                <a:spcPct val="100000"/>
              </a:lnSpc>
              <a:spcAft>
                <a:spcPts val="0"/>
              </a:spcAft>
              <a:buNone/>
              <a:defRPr sz="1000">
                <a:solidFill>
                  <a:srgbClr val="FFFFFF"/>
                </a:solidFill>
              </a:defRPr>
            </a:lvl3pPr>
            <a:lvl4pPr lvl="3" algn="r">
              <a:lnSpc>
                <a:spcPct val="100000"/>
              </a:lnSpc>
              <a:spcAft>
                <a:spcPts val="0"/>
              </a:spcAft>
              <a:buNone/>
              <a:defRPr sz="1000">
                <a:solidFill>
                  <a:srgbClr val="FFFFFF"/>
                </a:solidFill>
              </a:defRPr>
            </a:lvl4pPr>
            <a:lvl5pPr lvl="4" algn="r">
              <a:lnSpc>
                <a:spcPct val="100000"/>
              </a:lnSpc>
              <a:spcAft>
                <a:spcPts val="0"/>
              </a:spcAft>
              <a:buNone/>
              <a:defRPr sz="1000">
                <a:solidFill>
                  <a:srgbClr val="FFFFFF"/>
                </a:solidFill>
              </a:defRPr>
            </a:lvl5pPr>
            <a:lvl6pPr lvl="5" algn="r">
              <a:lnSpc>
                <a:spcPct val="100000"/>
              </a:lnSpc>
              <a:spcAft>
                <a:spcPts val="0"/>
              </a:spcAft>
              <a:buNone/>
              <a:defRPr sz="1000">
                <a:solidFill>
                  <a:srgbClr val="FFFFFF"/>
                </a:solidFill>
              </a:defRPr>
            </a:lvl6pPr>
            <a:lvl7pPr lvl="6" algn="r">
              <a:lnSpc>
                <a:spcPct val="100000"/>
              </a:lnSpc>
              <a:spcAft>
                <a:spcPts val="0"/>
              </a:spcAft>
              <a:buNone/>
              <a:defRPr sz="1000">
                <a:solidFill>
                  <a:srgbClr val="FFFFFF"/>
                </a:solidFill>
              </a:defRPr>
            </a:lvl7pPr>
            <a:lvl8pPr lvl="7" algn="r">
              <a:lnSpc>
                <a:spcPct val="100000"/>
              </a:lnSpc>
              <a:spcAft>
                <a:spcPts val="0"/>
              </a:spcAft>
              <a:buNone/>
              <a:defRPr sz="1000">
                <a:solidFill>
                  <a:srgbClr val="FFFFFF"/>
                </a:solidFill>
              </a:defRPr>
            </a:lvl8pPr>
            <a:lvl9pPr lvl="8" algn="r">
              <a:lnSpc>
                <a:spcPct val="100000"/>
              </a:lnSpc>
              <a:spcAft>
                <a:spcPts val="0"/>
              </a:spcAft>
              <a:buNone/>
              <a:defRPr sz="1000">
                <a:solidFill>
                  <a:srgbClr val="FFFFFF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ustom layout 10">
  <p:cSld name="AUTOLAYOUT_15">
    <p:bg>
      <p:bgPr>
        <a:solidFill>
          <a:srgbClr val="FFFFFF"/>
        </a:solidFill>
      </p:bgPr>
    </p:bg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3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9" name="Google Shape;99;p23"/>
          <p:cNvSpPr/>
          <p:nvPr/>
        </p:nvSpPr>
        <p:spPr>
          <a:xfrm>
            <a:off x="306850" y="316750"/>
            <a:ext cx="6020400" cy="45153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0" name="Google Shape;100;p2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lnSpc>
                <a:spcPct val="100000"/>
              </a:lnSpc>
              <a:spcAft>
                <a:spcPts val="0"/>
              </a:spcAft>
              <a:buNone/>
              <a:defRPr sz="1000">
                <a:solidFill>
                  <a:schemeClr val="dk2"/>
                </a:solidFill>
              </a:defRPr>
            </a:lvl1pPr>
            <a:lvl2pPr lvl="1" algn="r">
              <a:lnSpc>
                <a:spcPct val="100000"/>
              </a:lnSpc>
              <a:spcAft>
                <a:spcPts val="0"/>
              </a:spcAft>
              <a:buNone/>
              <a:defRPr sz="1000">
                <a:solidFill>
                  <a:schemeClr val="dk2"/>
                </a:solidFill>
              </a:defRPr>
            </a:lvl2pPr>
            <a:lvl3pPr lvl="2" algn="r">
              <a:lnSpc>
                <a:spcPct val="100000"/>
              </a:lnSpc>
              <a:spcAft>
                <a:spcPts val="0"/>
              </a:spcAft>
              <a:buNone/>
              <a:defRPr sz="1000">
                <a:solidFill>
                  <a:schemeClr val="dk2"/>
                </a:solidFill>
              </a:defRPr>
            </a:lvl3pPr>
            <a:lvl4pPr lvl="3" algn="r">
              <a:lnSpc>
                <a:spcPct val="100000"/>
              </a:lnSpc>
              <a:spcAft>
                <a:spcPts val="0"/>
              </a:spcAft>
              <a:buNone/>
              <a:defRPr sz="1000">
                <a:solidFill>
                  <a:schemeClr val="dk2"/>
                </a:solidFill>
              </a:defRPr>
            </a:lvl4pPr>
            <a:lvl5pPr lvl="4" algn="r">
              <a:lnSpc>
                <a:spcPct val="100000"/>
              </a:lnSpc>
              <a:spcAft>
                <a:spcPts val="0"/>
              </a:spcAft>
              <a:buNone/>
              <a:defRPr sz="1000">
                <a:solidFill>
                  <a:schemeClr val="dk2"/>
                </a:solidFill>
              </a:defRPr>
            </a:lvl5pPr>
            <a:lvl6pPr lvl="5" algn="r">
              <a:lnSpc>
                <a:spcPct val="100000"/>
              </a:lnSpc>
              <a:spcAft>
                <a:spcPts val="0"/>
              </a:spcAft>
              <a:buNone/>
              <a:defRPr sz="1000">
                <a:solidFill>
                  <a:schemeClr val="dk2"/>
                </a:solidFill>
              </a:defRPr>
            </a:lvl6pPr>
            <a:lvl7pPr lvl="6" algn="r">
              <a:lnSpc>
                <a:spcPct val="100000"/>
              </a:lnSpc>
              <a:spcAft>
                <a:spcPts val="0"/>
              </a:spcAft>
              <a:buNone/>
              <a:defRPr sz="1000">
                <a:solidFill>
                  <a:schemeClr val="dk2"/>
                </a:solidFill>
              </a:defRPr>
            </a:lvl7pPr>
            <a:lvl8pPr lvl="7" algn="r">
              <a:lnSpc>
                <a:spcPct val="100000"/>
              </a:lnSpc>
              <a:spcAft>
                <a:spcPts val="0"/>
              </a:spcAft>
              <a:buNone/>
              <a:defRPr sz="1000">
                <a:solidFill>
                  <a:schemeClr val="dk2"/>
                </a:solidFill>
              </a:defRPr>
            </a:lvl8pPr>
            <a:lvl9pPr lvl="8" algn="r">
              <a:lnSpc>
                <a:spcPct val="100000"/>
              </a:lnSpc>
              <a:spcAft>
                <a:spcPts val="0"/>
              </a:spcAft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ustom layout 11">
  <p:cSld name="AUTOLAYOUT_16">
    <p:bg>
      <p:bgPr>
        <a:solidFill>
          <a:srgbClr val="FFFFFF"/>
        </a:solidFill>
      </p:bgPr>
    </p:bg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4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F4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3" name="Google Shape;103;p24"/>
          <p:cNvSpPr txBox="1"/>
          <p:nvPr>
            <p:ph type="ctrTitle"/>
          </p:nvPr>
        </p:nvSpPr>
        <p:spPr>
          <a:xfrm>
            <a:off x="661050" y="542100"/>
            <a:ext cx="7821900" cy="4059300"/>
          </a:xfrm>
          <a:prstGeom prst="rect">
            <a:avLst/>
          </a:prstGeom>
          <a:noFill/>
        </p:spPr>
        <p:txBody>
          <a:bodyPr anchorCtr="0" anchor="ctr" bIns="91425" lIns="91425" spcFirstLastPara="1" rIns="91425" wrap="square" tIns="91425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None/>
              <a:defRPr b="1" sz="8000">
                <a:solidFill>
                  <a:srgbClr val="000000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None/>
              <a:defRPr b="1" sz="8000">
                <a:solidFill>
                  <a:srgbClr val="000000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None/>
              <a:defRPr b="1" sz="8000">
                <a:solidFill>
                  <a:srgbClr val="000000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None/>
              <a:defRPr b="1" sz="8000">
                <a:solidFill>
                  <a:srgbClr val="000000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None/>
              <a:defRPr b="1" sz="8000">
                <a:solidFill>
                  <a:srgbClr val="000000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None/>
              <a:defRPr b="1" sz="8000">
                <a:solidFill>
                  <a:srgbClr val="000000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None/>
              <a:defRPr b="1" sz="8000">
                <a:solidFill>
                  <a:srgbClr val="000000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None/>
              <a:defRPr b="1" sz="8000">
                <a:solidFill>
                  <a:srgbClr val="000000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None/>
              <a:defRPr b="1" sz="8000">
                <a:solidFill>
                  <a:srgbClr val="000000"/>
                </a:solidFill>
              </a:defRPr>
            </a:lvl9pPr>
          </a:lstStyle>
          <a:p/>
        </p:txBody>
      </p:sp>
      <p:sp>
        <p:nvSpPr>
          <p:cNvPr id="104" name="Google Shape;104;p2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lnSpc>
                <a:spcPct val="100000"/>
              </a:lnSpc>
              <a:spcAft>
                <a:spcPts val="0"/>
              </a:spcAft>
              <a:buNone/>
              <a:defRPr sz="1000">
                <a:solidFill>
                  <a:srgbClr val="000000"/>
                </a:solidFill>
              </a:defRPr>
            </a:lvl1pPr>
            <a:lvl2pPr lvl="1" algn="r">
              <a:lnSpc>
                <a:spcPct val="100000"/>
              </a:lnSpc>
              <a:spcAft>
                <a:spcPts val="0"/>
              </a:spcAft>
              <a:buNone/>
              <a:defRPr sz="1000">
                <a:solidFill>
                  <a:srgbClr val="000000"/>
                </a:solidFill>
              </a:defRPr>
            </a:lvl2pPr>
            <a:lvl3pPr lvl="2" algn="r">
              <a:lnSpc>
                <a:spcPct val="100000"/>
              </a:lnSpc>
              <a:spcAft>
                <a:spcPts val="0"/>
              </a:spcAft>
              <a:buNone/>
              <a:defRPr sz="1000">
                <a:solidFill>
                  <a:srgbClr val="000000"/>
                </a:solidFill>
              </a:defRPr>
            </a:lvl3pPr>
            <a:lvl4pPr lvl="3" algn="r">
              <a:lnSpc>
                <a:spcPct val="100000"/>
              </a:lnSpc>
              <a:spcAft>
                <a:spcPts val="0"/>
              </a:spcAft>
              <a:buNone/>
              <a:defRPr sz="1000">
                <a:solidFill>
                  <a:srgbClr val="000000"/>
                </a:solidFill>
              </a:defRPr>
            </a:lvl4pPr>
            <a:lvl5pPr lvl="4" algn="r">
              <a:lnSpc>
                <a:spcPct val="100000"/>
              </a:lnSpc>
              <a:spcAft>
                <a:spcPts val="0"/>
              </a:spcAft>
              <a:buNone/>
              <a:defRPr sz="1000">
                <a:solidFill>
                  <a:srgbClr val="000000"/>
                </a:solidFill>
              </a:defRPr>
            </a:lvl5pPr>
            <a:lvl6pPr lvl="5" algn="r">
              <a:lnSpc>
                <a:spcPct val="100000"/>
              </a:lnSpc>
              <a:spcAft>
                <a:spcPts val="0"/>
              </a:spcAft>
              <a:buNone/>
              <a:defRPr sz="1000">
                <a:solidFill>
                  <a:srgbClr val="000000"/>
                </a:solidFill>
              </a:defRPr>
            </a:lvl6pPr>
            <a:lvl7pPr lvl="6" algn="r">
              <a:lnSpc>
                <a:spcPct val="100000"/>
              </a:lnSpc>
              <a:spcAft>
                <a:spcPts val="0"/>
              </a:spcAft>
              <a:buNone/>
              <a:defRPr sz="1000">
                <a:solidFill>
                  <a:srgbClr val="000000"/>
                </a:solidFill>
              </a:defRPr>
            </a:lvl7pPr>
            <a:lvl8pPr lvl="7" algn="r">
              <a:lnSpc>
                <a:spcPct val="100000"/>
              </a:lnSpc>
              <a:spcAft>
                <a:spcPts val="0"/>
              </a:spcAft>
              <a:buNone/>
              <a:defRPr sz="1000">
                <a:solidFill>
                  <a:srgbClr val="000000"/>
                </a:solidFill>
              </a:defRPr>
            </a:lvl8pPr>
            <a:lvl9pPr lvl="8" algn="r">
              <a:lnSpc>
                <a:spcPct val="100000"/>
              </a:lnSpc>
              <a:spcAft>
                <a:spcPts val="0"/>
              </a:spcAft>
              <a:buNone/>
              <a:defRPr sz="1000">
                <a:solidFill>
                  <a:srgbClr val="000000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ustom layout 12">
  <p:cSld name="AUTOLAYOUT_17">
    <p:bg>
      <p:bgPr>
        <a:solidFill>
          <a:srgbClr val="FFFFFF"/>
        </a:solidFill>
      </p:bgPr>
    </p:bg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25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7" name="Google Shape;107;p25"/>
          <p:cNvSpPr/>
          <p:nvPr/>
        </p:nvSpPr>
        <p:spPr>
          <a:xfrm>
            <a:off x="4308425" y="308000"/>
            <a:ext cx="4527600" cy="45117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8" name="Google Shape;108;p2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lnSpc>
                <a:spcPct val="100000"/>
              </a:lnSpc>
              <a:spcAft>
                <a:spcPts val="0"/>
              </a:spcAft>
              <a:buNone/>
              <a:defRPr sz="1000">
                <a:solidFill>
                  <a:schemeClr val="dk2"/>
                </a:solidFill>
              </a:defRPr>
            </a:lvl1pPr>
            <a:lvl2pPr lvl="1" algn="r">
              <a:lnSpc>
                <a:spcPct val="100000"/>
              </a:lnSpc>
              <a:spcAft>
                <a:spcPts val="0"/>
              </a:spcAft>
              <a:buNone/>
              <a:defRPr sz="1000">
                <a:solidFill>
                  <a:schemeClr val="dk2"/>
                </a:solidFill>
              </a:defRPr>
            </a:lvl2pPr>
            <a:lvl3pPr lvl="2" algn="r">
              <a:lnSpc>
                <a:spcPct val="100000"/>
              </a:lnSpc>
              <a:spcAft>
                <a:spcPts val="0"/>
              </a:spcAft>
              <a:buNone/>
              <a:defRPr sz="1000">
                <a:solidFill>
                  <a:schemeClr val="dk2"/>
                </a:solidFill>
              </a:defRPr>
            </a:lvl3pPr>
            <a:lvl4pPr lvl="3" algn="r">
              <a:lnSpc>
                <a:spcPct val="100000"/>
              </a:lnSpc>
              <a:spcAft>
                <a:spcPts val="0"/>
              </a:spcAft>
              <a:buNone/>
              <a:defRPr sz="1000">
                <a:solidFill>
                  <a:schemeClr val="dk2"/>
                </a:solidFill>
              </a:defRPr>
            </a:lvl4pPr>
            <a:lvl5pPr lvl="4" algn="r">
              <a:lnSpc>
                <a:spcPct val="100000"/>
              </a:lnSpc>
              <a:spcAft>
                <a:spcPts val="0"/>
              </a:spcAft>
              <a:buNone/>
              <a:defRPr sz="1000">
                <a:solidFill>
                  <a:schemeClr val="dk2"/>
                </a:solidFill>
              </a:defRPr>
            </a:lvl5pPr>
            <a:lvl6pPr lvl="5" algn="r">
              <a:lnSpc>
                <a:spcPct val="100000"/>
              </a:lnSpc>
              <a:spcAft>
                <a:spcPts val="0"/>
              </a:spcAft>
              <a:buNone/>
              <a:defRPr sz="1000">
                <a:solidFill>
                  <a:schemeClr val="dk2"/>
                </a:solidFill>
              </a:defRPr>
            </a:lvl6pPr>
            <a:lvl7pPr lvl="6" algn="r">
              <a:lnSpc>
                <a:spcPct val="100000"/>
              </a:lnSpc>
              <a:spcAft>
                <a:spcPts val="0"/>
              </a:spcAft>
              <a:buNone/>
              <a:defRPr sz="1000">
                <a:solidFill>
                  <a:schemeClr val="dk2"/>
                </a:solidFill>
              </a:defRPr>
            </a:lvl7pPr>
            <a:lvl8pPr lvl="7" algn="r">
              <a:lnSpc>
                <a:spcPct val="100000"/>
              </a:lnSpc>
              <a:spcAft>
                <a:spcPts val="0"/>
              </a:spcAft>
              <a:buNone/>
              <a:defRPr sz="1000">
                <a:solidFill>
                  <a:schemeClr val="dk2"/>
                </a:solidFill>
              </a:defRPr>
            </a:lvl8pPr>
            <a:lvl9pPr lvl="8" algn="r">
              <a:lnSpc>
                <a:spcPct val="100000"/>
              </a:lnSpc>
              <a:spcAft>
                <a:spcPts val="0"/>
              </a:spcAft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ustom layout 13">
  <p:cSld name="AUTOLAYOUT_18">
    <p:bg>
      <p:bgPr>
        <a:solidFill>
          <a:srgbClr val="FFFFFF"/>
        </a:solidFill>
      </p:bgPr>
    </p:bg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26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1" name="Google Shape;111;p26"/>
          <p:cNvSpPr/>
          <p:nvPr/>
        </p:nvSpPr>
        <p:spPr>
          <a:xfrm>
            <a:off x="306850" y="316750"/>
            <a:ext cx="6020400" cy="45153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2" name="Google Shape;112;p2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lnSpc>
                <a:spcPct val="100000"/>
              </a:lnSpc>
              <a:spcAft>
                <a:spcPts val="0"/>
              </a:spcAft>
              <a:buNone/>
              <a:defRPr sz="1000">
                <a:solidFill>
                  <a:schemeClr val="dk2"/>
                </a:solidFill>
              </a:defRPr>
            </a:lvl1pPr>
            <a:lvl2pPr lvl="1" algn="r">
              <a:lnSpc>
                <a:spcPct val="100000"/>
              </a:lnSpc>
              <a:spcAft>
                <a:spcPts val="0"/>
              </a:spcAft>
              <a:buNone/>
              <a:defRPr sz="1000">
                <a:solidFill>
                  <a:schemeClr val="dk2"/>
                </a:solidFill>
              </a:defRPr>
            </a:lvl2pPr>
            <a:lvl3pPr lvl="2" algn="r">
              <a:lnSpc>
                <a:spcPct val="100000"/>
              </a:lnSpc>
              <a:spcAft>
                <a:spcPts val="0"/>
              </a:spcAft>
              <a:buNone/>
              <a:defRPr sz="1000">
                <a:solidFill>
                  <a:schemeClr val="dk2"/>
                </a:solidFill>
              </a:defRPr>
            </a:lvl3pPr>
            <a:lvl4pPr lvl="3" algn="r">
              <a:lnSpc>
                <a:spcPct val="100000"/>
              </a:lnSpc>
              <a:spcAft>
                <a:spcPts val="0"/>
              </a:spcAft>
              <a:buNone/>
              <a:defRPr sz="1000">
                <a:solidFill>
                  <a:schemeClr val="dk2"/>
                </a:solidFill>
              </a:defRPr>
            </a:lvl4pPr>
            <a:lvl5pPr lvl="4" algn="r">
              <a:lnSpc>
                <a:spcPct val="100000"/>
              </a:lnSpc>
              <a:spcAft>
                <a:spcPts val="0"/>
              </a:spcAft>
              <a:buNone/>
              <a:defRPr sz="1000">
                <a:solidFill>
                  <a:schemeClr val="dk2"/>
                </a:solidFill>
              </a:defRPr>
            </a:lvl5pPr>
            <a:lvl6pPr lvl="5" algn="r">
              <a:lnSpc>
                <a:spcPct val="100000"/>
              </a:lnSpc>
              <a:spcAft>
                <a:spcPts val="0"/>
              </a:spcAft>
              <a:buNone/>
              <a:defRPr sz="1000">
                <a:solidFill>
                  <a:schemeClr val="dk2"/>
                </a:solidFill>
              </a:defRPr>
            </a:lvl6pPr>
            <a:lvl7pPr lvl="6" algn="r">
              <a:lnSpc>
                <a:spcPct val="100000"/>
              </a:lnSpc>
              <a:spcAft>
                <a:spcPts val="0"/>
              </a:spcAft>
              <a:buNone/>
              <a:defRPr sz="1000">
                <a:solidFill>
                  <a:schemeClr val="dk2"/>
                </a:solidFill>
              </a:defRPr>
            </a:lvl7pPr>
            <a:lvl8pPr lvl="7" algn="r">
              <a:lnSpc>
                <a:spcPct val="100000"/>
              </a:lnSpc>
              <a:spcAft>
                <a:spcPts val="0"/>
              </a:spcAft>
              <a:buNone/>
              <a:defRPr sz="1000">
                <a:solidFill>
                  <a:schemeClr val="dk2"/>
                </a:solidFill>
              </a:defRPr>
            </a:lvl8pPr>
            <a:lvl9pPr lvl="8" algn="r">
              <a:lnSpc>
                <a:spcPct val="100000"/>
              </a:lnSpc>
              <a:spcAft>
                <a:spcPts val="0"/>
              </a:spcAft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ustom layout 14">
  <p:cSld name="AUTOLAYOUT_19">
    <p:bg>
      <p:bgPr>
        <a:solidFill>
          <a:srgbClr val="FFFFFF"/>
        </a:solidFill>
      </p:bgPr>
    </p:bg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27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5" name="Google Shape;115;p2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lnSpc>
                <a:spcPct val="100000"/>
              </a:lnSpc>
              <a:spcAft>
                <a:spcPts val="0"/>
              </a:spcAft>
              <a:buNone/>
              <a:defRPr sz="1000">
                <a:solidFill>
                  <a:schemeClr val="dk2"/>
                </a:solidFill>
              </a:defRPr>
            </a:lvl1pPr>
            <a:lvl2pPr lvl="1" algn="r">
              <a:lnSpc>
                <a:spcPct val="100000"/>
              </a:lnSpc>
              <a:spcAft>
                <a:spcPts val="0"/>
              </a:spcAft>
              <a:buNone/>
              <a:defRPr sz="1000">
                <a:solidFill>
                  <a:schemeClr val="dk2"/>
                </a:solidFill>
              </a:defRPr>
            </a:lvl2pPr>
            <a:lvl3pPr lvl="2" algn="r">
              <a:lnSpc>
                <a:spcPct val="100000"/>
              </a:lnSpc>
              <a:spcAft>
                <a:spcPts val="0"/>
              </a:spcAft>
              <a:buNone/>
              <a:defRPr sz="1000">
                <a:solidFill>
                  <a:schemeClr val="dk2"/>
                </a:solidFill>
              </a:defRPr>
            </a:lvl3pPr>
            <a:lvl4pPr lvl="3" algn="r">
              <a:lnSpc>
                <a:spcPct val="100000"/>
              </a:lnSpc>
              <a:spcAft>
                <a:spcPts val="0"/>
              </a:spcAft>
              <a:buNone/>
              <a:defRPr sz="1000">
                <a:solidFill>
                  <a:schemeClr val="dk2"/>
                </a:solidFill>
              </a:defRPr>
            </a:lvl4pPr>
            <a:lvl5pPr lvl="4" algn="r">
              <a:lnSpc>
                <a:spcPct val="100000"/>
              </a:lnSpc>
              <a:spcAft>
                <a:spcPts val="0"/>
              </a:spcAft>
              <a:buNone/>
              <a:defRPr sz="1000">
                <a:solidFill>
                  <a:schemeClr val="dk2"/>
                </a:solidFill>
              </a:defRPr>
            </a:lvl5pPr>
            <a:lvl6pPr lvl="5" algn="r">
              <a:lnSpc>
                <a:spcPct val="100000"/>
              </a:lnSpc>
              <a:spcAft>
                <a:spcPts val="0"/>
              </a:spcAft>
              <a:buNone/>
              <a:defRPr sz="1000">
                <a:solidFill>
                  <a:schemeClr val="dk2"/>
                </a:solidFill>
              </a:defRPr>
            </a:lvl6pPr>
            <a:lvl7pPr lvl="6" algn="r">
              <a:lnSpc>
                <a:spcPct val="100000"/>
              </a:lnSpc>
              <a:spcAft>
                <a:spcPts val="0"/>
              </a:spcAft>
              <a:buNone/>
              <a:defRPr sz="1000">
                <a:solidFill>
                  <a:schemeClr val="dk2"/>
                </a:solidFill>
              </a:defRPr>
            </a:lvl7pPr>
            <a:lvl8pPr lvl="7" algn="r">
              <a:lnSpc>
                <a:spcPct val="100000"/>
              </a:lnSpc>
              <a:spcAft>
                <a:spcPts val="0"/>
              </a:spcAft>
              <a:buNone/>
              <a:defRPr sz="1000">
                <a:solidFill>
                  <a:schemeClr val="dk2"/>
                </a:solidFill>
              </a:defRPr>
            </a:lvl8pPr>
            <a:lvl9pPr lvl="8" algn="r">
              <a:lnSpc>
                <a:spcPct val="100000"/>
              </a:lnSpc>
              <a:spcAft>
                <a:spcPts val="0"/>
              </a:spcAft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ustom layout 15">
  <p:cSld name="AUTOLAYOUT_20">
    <p:bg>
      <p:bgPr>
        <a:solidFill>
          <a:srgbClr val="FFFFFF"/>
        </a:solidFill>
      </p:bgPr>
    </p:bg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28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8" name="Google Shape;118;p2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lnSpc>
                <a:spcPct val="100000"/>
              </a:lnSpc>
              <a:spcAft>
                <a:spcPts val="0"/>
              </a:spcAft>
              <a:buNone/>
              <a:defRPr sz="1000">
                <a:solidFill>
                  <a:schemeClr val="dk2"/>
                </a:solidFill>
              </a:defRPr>
            </a:lvl1pPr>
            <a:lvl2pPr lvl="1" algn="r">
              <a:lnSpc>
                <a:spcPct val="100000"/>
              </a:lnSpc>
              <a:spcAft>
                <a:spcPts val="0"/>
              </a:spcAft>
              <a:buNone/>
              <a:defRPr sz="1000">
                <a:solidFill>
                  <a:schemeClr val="dk2"/>
                </a:solidFill>
              </a:defRPr>
            </a:lvl2pPr>
            <a:lvl3pPr lvl="2" algn="r">
              <a:lnSpc>
                <a:spcPct val="100000"/>
              </a:lnSpc>
              <a:spcAft>
                <a:spcPts val="0"/>
              </a:spcAft>
              <a:buNone/>
              <a:defRPr sz="1000">
                <a:solidFill>
                  <a:schemeClr val="dk2"/>
                </a:solidFill>
              </a:defRPr>
            </a:lvl3pPr>
            <a:lvl4pPr lvl="3" algn="r">
              <a:lnSpc>
                <a:spcPct val="100000"/>
              </a:lnSpc>
              <a:spcAft>
                <a:spcPts val="0"/>
              </a:spcAft>
              <a:buNone/>
              <a:defRPr sz="1000">
                <a:solidFill>
                  <a:schemeClr val="dk2"/>
                </a:solidFill>
              </a:defRPr>
            </a:lvl4pPr>
            <a:lvl5pPr lvl="4" algn="r">
              <a:lnSpc>
                <a:spcPct val="100000"/>
              </a:lnSpc>
              <a:spcAft>
                <a:spcPts val="0"/>
              </a:spcAft>
              <a:buNone/>
              <a:defRPr sz="1000">
                <a:solidFill>
                  <a:schemeClr val="dk2"/>
                </a:solidFill>
              </a:defRPr>
            </a:lvl5pPr>
            <a:lvl6pPr lvl="5" algn="r">
              <a:lnSpc>
                <a:spcPct val="100000"/>
              </a:lnSpc>
              <a:spcAft>
                <a:spcPts val="0"/>
              </a:spcAft>
              <a:buNone/>
              <a:defRPr sz="1000">
                <a:solidFill>
                  <a:schemeClr val="dk2"/>
                </a:solidFill>
              </a:defRPr>
            </a:lvl6pPr>
            <a:lvl7pPr lvl="6" algn="r">
              <a:lnSpc>
                <a:spcPct val="100000"/>
              </a:lnSpc>
              <a:spcAft>
                <a:spcPts val="0"/>
              </a:spcAft>
              <a:buNone/>
              <a:defRPr sz="1000">
                <a:solidFill>
                  <a:schemeClr val="dk2"/>
                </a:solidFill>
              </a:defRPr>
            </a:lvl7pPr>
            <a:lvl8pPr lvl="7" algn="r">
              <a:lnSpc>
                <a:spcPct val="100000"/>
              </a:lnSpc>
              <a:spcAft>
                <a:spcPts val="0"/>
              </a:spcAft>
              <a:buNone/>
              <a:defRPr sz="1000">
                <a:solidFill>
                  <a:schemeClr val="dk2"/>
                </a:solidFill>
              </a:defRPr>
            </a:lvl8pPr>
            <a:lvl9pPr lvl="8" algn="r">
              <a:lnSpc>
                <a:spcPct val="100000"/>
              </a:lnSpc>
              <a:spcAft>
                <a:spcPts val="0"/>
              </a:spcAft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ustom layout 16">
  <p:cSld name="AUTOLAYOUT_21">
    <p:bg>
      <p:bgPr>
        <a:solidFill>
          <a:srgbClr val="FFFFFF"/>
        </a:solidFill>
      </p:bgPr>
    </p:bg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29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1" name="Google Shape;121;p29"/>
          <p:cNvSpPr/>
          <p:nvPr/>
        </p:nvSpPr>
        <p:spPr>
          <a:xfrm>
            <a:off x="4308425" y="308000"/>
            <a:ext cx="4527600" cy="45117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2" name="Google Shape;122;p2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lnSpc>
                <a:spcPct val="100000"/>
              </a:lnSpc>
              <a:spcAft>
                <a:spcPts val="0"/>
              </a:spcAft>
              <a:buNone/>
              <a:defRPr sz="1000">
                <a:solidFill>
                  <a:schemeClr val="dk2"/>
                </a:solidFill>
              </a:defRPr>
            </a:lvl1pPr>
            <a:lvl2pPr lvl="1" algn="r">
              <a:lnSpc>
                <a:spcPct val="100000"/>
              </a:lnSpc>
              <a:spcAft>
                <a:spcPts val="0"/>
              </a:spcAft>
              <a:buNone/>
              <a:defRPr sz="1000">
                <a:solidFill>
                  <a:schemeClr val="dk2"/>
                </a:solidFill>
              </a:defRPr>
            </a:lvl2pPr>
            <a:lvl3pPr lvl="2" algn="r">
              <a:lnSpc>
                <a:spcPct val="100000"/>
              </a:lnSpc>
              <a:spcAft>
                <a:spcPts val="0"/>
              </a:spcAft>
              <a:buNone/>
              <a:defRPr sz="1000">
                <a:solidFill>
                  <a:schemeClr val="dk2"/>
                </a:solidFill>
              </a:defRPr>
            </a:lvl3pPr>
            <a:lvl4pPr lvl="3" algn="r">
              <a:lnSpc>
                <a:spcPct val="100000"/>
              </a:lnSpc>
              <a:spcAft>
                <a:spcPts val="0"/>
              </a:spcAft>
              <a:buNone/>
              <a:defRPr sz="1000">
                <a:solidFill>
                  <a:schemeClr val="dk2"/>
                </a:solidFill>
              </a:defRPr>
            </a:lvl4pPr>
            <a:lvl5pPr lvl="4" algn="r">
              <a:lnSpc>
                <a:spcPct val="100000"/>
              </a:lnSpc>
              <a:spcAft>
                <a:spcPts val="0"/>
              </a:spcAft>
              <a:buNone/>
              <a:defRPr sz="1000">
                <a:solidFill>
                  <a:schemeClr val="dk2"/>
                </a:solidFill>
              </a:defRPr>
            </a:lvl5pPr>
            <a:lvl6pPr lvl="5" algn="r">
              <a:lnSpc>
                <a:spcPct val="100000"/>
              </a:lnSpc>
              <a:spcAft>
                <a:spcPts val="0"/>
              </a:spcAft>
              <a:buNone/>
              <a:defRPr sz="1000">
                <a:solidFill>
                  <a:schemeClr val="dk2"/>
                </a:solidFill>
              </a:defRPr>
            </a:lvl6pPr>
            <a:lvl7pPr lvl="6" algn="r">
              <a:lnSpc>
                <a:spcPct val="100000"/>
              </a:lnSpc>
              <a:spcAft>
                <a:spcPts val="0"/>
              </a:spcAft>
              <a:buNone/>
              <a:defRPr sz="1000">
                <a:solidFill>
                  <a:schemeClr val="dk2"/>
                </a:solidFill>
              </a:defRPr>
            </a:lvl7pPr>
            <a:lvl8pPr lvl="7" algn="r">
              <a:lnSpc>
                <a:spcPct val="100000"/>
              </a:lnSpc>
              <a:spcAft>
                <a:spcPts val="0"/>
              </a:spcAft>
              <a:buNone/>
              <a:defRPr sz="1000">
                <a:solidFill>
                  <a:schemeClr val="dk2"/>
                </a:solidFill>
              </a:defRPr>
            </a:lvl8pPr>
            <a:lvl9pPr lvl="8" algn="r">
              <a:lnSpc>
                <a:spcPct val="100000"/>
              </a:lnSpc>
              <a:spcAft>
                <a:spcPts val="0"/>
              </a:spcAft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body" type="tx">
  <p:cSld name="TITLE_AND_BODY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4"/>
          <p:cNvSpPr txBox="1"/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lv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" type="body"/>
          </p:nvPr>
        </p:nvSpPr>
        <p:spPr>
          <a:xfrm>
            <a:off x="311700" y="1228675"/>
            <a:ext cx="8520600" cy="33402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0" name="Google Shape;20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two columns" type="twoColTx">
  <p:cSld name="TITLE_AND_TWO_COLUMNS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5"/>
          <p:cNvSpPr txBox="1"/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lv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9pPr>
          </a:lstStyle>
          <a:p/>
        </p:txBody>
      </p:sp>
      <p:sp>
        <p:nvSpPr>
          <p:cNvPr id="23" name="Google Shape;23;p5"/>
          <p:cNvSpPr txBox="1"/>
          <p:nvPr>
            <p:ph idx="1" type="body"/>
          </p:nvPr>
        </p:nvSpPr>
        <p:spPr>
          <a:xfrm>
            <a:off x="311700" y="1228675"/>
            <a:ext cx="3999900" cy="33402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2" type="body"/>
          </p:nvPr>
        </p:nvSpPr>
        <p:spPr>
          <a:xfrm>
            <a:off x="4832400" y="1228675"/>
            <a:ext cx="3999900" cy="33402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5" name="Google Shape;25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only" type="titleOnly">
  <p:cSld name="TITLE_ONLY">
    <p:spTree>
      <p:nvGrpSpPr>
        <p:cNvPr id="26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6"/>
          <p:cNvSpPr txBox="1"/>
          <p:nvPr>
            <p:ph type="title"/>
          </p:nvPr>
        </p:nvSpPr>
        <p:spPr>
          <a:xfrm>
            <a:off x="304800" y="309350"/>
            <a:ext cx="8537700" cy="7482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lv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1pPr>
            <a:lvl2pPr lvl="1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/>
        </p:txBody>
      </p:sp>
      <p:sp>
        <p:nvSpPr>
          <p:cNvPr id="28" name="Google Shape;28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One column text">
  <p:cSld name="ONE_COLUMN_TEXT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/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9pPr>
          </a:lstStyle>
          <a:p/>
        </p:txBody>
      </p:sp>
      <p:sp>
        <p:nvSpPr>
          <p:cNvPr id="31" name="Google Shape;31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2" name="Google Shape;32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Main point">
  <p:cSld name="MAIN_POINT">
    <p:bg>
      <p:bgPr>
        <a:solidFill>
          <a:schemeClr val="accent4"/>
        </a:solidFill>
      </p:bgPr>
    </p:bg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8"/>
          <p:cNvSpPr txBox="1"/>
          <p:nvPr>
            <p:ph type="title"/>
          </p:nvPr>
        </p:nvSpPr>
        <p:spPr>
          <a:xfrm>
            <a:off x="490250" y="526350"/>
            <a:ext cx="56187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/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35" name="Google Shape;35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title and description">
  <p:cSld name="SECTION_TITLE_AND_DESCRIPTION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9"/>
          <p:cNvSpPr/>
          <p:nvPr/>
        </p:nvSpPr>
        <p:spPr>
          <a:xfrm>
            <a:off x="4572000" y="-25"/>
            <a:ext cx="45720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38" name="Google Shape;38;p9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cap="flat" cmpd="sng" w="2857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39" name="Google Shape;39;p9"/>
          <p:cNvSpPr txBox="1"/>
          <p:nvPr>
            <p:ph type="title"/>
          </p:nvPr>
        </p:nvSpPr>
        <p:spPr>
          <a:xfrm>
            <a:off x="265500" y="1081400"/>
            <a:ext cx="4045200" cy="1710300"/>
          </a:xfrm>
          <a:prstGeom prst="rect">
            <a:avLst/>
          </a:prstGeom>
        </p:spPr>
        <p:txBody>
          <a:bodyPr anchorCtr="0" anchor="b" bIns="91425" lIns="91425" spcFirstLastPara="1" rIns="91425" wrap="square" tIns="91425"/>
          <a:lstStyle>
            <a:lvl1pPr lvl="0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1pPr>
            <a:lvl2pPr lvl="1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2pPr>
            <a:lvl3pPr lvl="2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3pPr>
            <a:lvl4pPr lvl="3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4pPr>
            <a:lvl5pPr lvl="4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5pPr>
            <a:lvl6pPr lvl="5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6pPr>
            <a:lvl7pPr lvl="6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7pPr>
            <a:lvl8pPr lvl="7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8pPr>
            <a:lvl9pPr lvl="8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9pPr>
          </a:lstStyle>
          <a:p/>
        </p:txBody>
      </p:sp>
      <p:sp>
        <p:nvSpPr>
          <p:cNvPr id="40" name="Google Shape;40;p9"/>
          <p:cNvSpPr txBox="1"/>
          <p:nvPr>
            <p:ph idx="1" type="subTitle"/>
          </p:nvPr>
        </p:nvSpPr>
        <p:spPr>
          <a:xfrm>
            <a:off x="265500" y="2845223"/>
            <a:ext cx="4045200" cy="13455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/>
        </p:txBody>
      </p:sp>
      <p:sp>
        <p:nvSpPr>
          <p:cNvPr id="41" name="Google Shape;41;p9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/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●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○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■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●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○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■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●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○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Clr>
                <a:schemeClr val="accent1"/>
              </a:buClr>
              <a:buSzPts val="1400"/>
              <a:buChar char="■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9pPr>
          </a:lstStyle>
          <a:p/>
        </p:txBody>
      </p:sp>
      <p:sp>
        <p:nvSpPr>
          <p:cNvPr id="42" name="Google Shape;42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aption">
  <p:cSld name="CAPTION_ONLY">
    <p:spTree>
      <p:nvGrpSpPr>
        <p:cNvPr id="43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10"/>
          <p:cNvSpPr txBox="1"/>
          <p:nvPr>
            <p:ph idx="1" type="body"/>
          </p:nvPr>
        </p:nvSpPr>
        <p:spPr>
          <a:xfrm>
            <a:off x="319500" y="4230575"/>
            <a:ext cx="5998800" cy="598800"/>
          </a:xfrm>
          <a:prstGeom prst="rect">
            <a:avLst/>
          </a:prstGeom>
        </p:spPr>
        <p:txBody>
          <a:bodyPr anchorCtr="0" anchor="ctr" bIns="91425" lIns="91425" spcFirstLastPara="1" rIns="91425" wrap="square" tIns="91425"/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Amatic SC"/>
              <a:buNone/>
              <a:defRPr b="1" sz="2400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1pPr>
          </a:lstStyle>
          <a:p/>
        </p:txBody>
      </p:sp>
      <p:sp>
        <p:nvSpPr>
          <p:cNvPr id="45" name="Google Shape;45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20" Type="http://schemas.openxmlformats.org/officeDocument/2006/relationships/slideLayout" Target="../slideLayouts/slideLayout20.xml"/><Relationship Id="rId22" Type="http://schemas.openxmlformats.org/officeDocument/2006/relationships/slideLayout" Target="../slideLayouts/slideLayout22.xml"/><Relationship Id="rId21" Type="http://schemas.openxmlformats.org/officeDocument/2006/relationships/slideLayout" Target="../slideLayouts/slideLayout21.xml"/><Relationship Id="rId24" Type="http://schemas.openxmlformats.org/officeDocument/2006/relationships/slideLayout" Target="../slideLayouts/slideLayout24.xml"/><Relationship Id="rId23" Type="http://schemas.openxmlformats.org/officeDocument/2006/relationships/slideLayout" Target="../slideLayouts/slideLayout23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26" Type="http://schemas.openxmlformats.org/officeDocument/2006/relationships/slideLayout" Target="../slideLayouts/slideLayout26.xml"/><Relationship Id="rId25" Type="http://schemas.openxmlformats.org/officeDocument/2006/relationships/slideLayout" Target="../slideLayouts/slideLayout25.xml"/><Relationship Id="rId28" Type="http://schemas.openxmlformats.org/officeDocument/2006/relationships/slideLayout" Target="../slideLayouts/slideLayout28.xml"/><Relationship Id="rId27" Type="http://schemas.openxmlformats.org/officeDocument/2006/relationships/slideLayout" Target="../slideLayouts/slideLayout27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29" Type="http://schemas.openxmlformats.org/officeDocument/2006/relationships/theme" Target="../theme/theme2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16.xml"/><Relationship Id="rId19" Type="http://schemas.openxmlformats.org/officeDocument/2006/relationships/slideLayout" Target="../slideLayouts/slideLayout19.xml"/><Relationship Id="rId18" Type="http://schemas.openxmlformats.org/officeDocument/2006/relationships/slideLayout" Target="../slideLayouts/slideLayout1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 name="beach-day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b="1" sz="4200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b="1" sz="4200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b="1" sz="4200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b="1" sz="4200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b="1" sz="4200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b="1" sz="4200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b="1" sz="4200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b="1" sz="4200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b="1" sz="4200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228675"/>
            <a:ext cx="8520600" cy="334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Source Code Pro"/>
              <a:buChar char="●"/>
              <a:defRPr sz="1800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1pPr>
            <a:lvl2pPr indent="-317500" lvl="1" marL="914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○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2pPr>
            <a:lvl3pPr indent="-317500" lvl="2" marL="1371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■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3pPr>
            <a:lvl4pPr indent="-317500" lvl="3" marL="1828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●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4pPr>
            <a:lvl5pPr indent="-317500" lvl="4" marL="22860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○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5pPr>
            <a:lvl6pPr indent="-317500" lvl="5" marL="2743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■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6pPr>
            <a:lvl7pPr indent="-317500" lvl="6" marL="3200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●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7pPr>
            <a:lvl8pPr indent="-317500" lvl="7" marL="3657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○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8pPr>
            <a:lvl9pPr indent="-317500" lvl="8" marL="41148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Source Code Pro"/>
              <a:buChar char="■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1pPr>
            <a:lvl2pPr lvl="1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2pPr>
            <a:lvl3pPr lvl="2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3pPr>
            <a:lvl4pPr lvl="3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4pPr>
            <a:lvl5pPr lvl="4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5pPr>
            <a:lvl6pPr lvl="5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6pPr>
            <a:lvl7pPr lvl="6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7pPr>
            <a:lvl8pPr lvl="7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8pPr>
            <a:lvl9pPr lvl="8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  <p:sldLayoutId id="2147483665" r:id="rId18"/>
    <p:sldLayoutId id="2147483666" r:id="rId19"/>
    <p:sldLayoutId id="2147483667" r:id="rId20"/>
    <p:sldLayoutId id="2147483668" r:id="rId21"/>
    <p:sldLayoutId id="2147483669" r:id="rId22"/>
    <p:sldLayoutId id="2147483670" r:id="rId23"/>
    <p:sldLayoutId id="2147483671" r:id="rId24"/>
    <p:sldLayoutId id="2147483672" r:id="rId25"/>
    <p:sldLayoutId id="2147483673" r:id="rId26"/>
    <p:sldLayoutId id="2147483674" r:id="rId27"/>
    <p:sldLayoutId id="2147483675" r:id="rId28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0.xml"/><Relationship Id="rId3" Type="http://schemas.openxmlformats.org/officeDocument/2006/relationships/hyperlink" Target="http://www.pi-schools.gr/books/gymnasio/eikastika/math_41-49.pdf" TargetMode="External"/><Relationship Id="rId4" Type="http://schemas.openxmlformats.org/officeDocument/2006/relationships/hyperlink" Target="http://www.pi-schools.gr/books/gymnasio/eikastika/math_41-49.pdf" TargetMode="External"/><Relationship Id="rId9" Type="http://schemas.openxmlformats.org/officeDocument/2006/relationships/image" Target="../media/image5.jpg"/><Relationship Id="rId5" Type="http://schemas.openxmlformats.org/officeDocument/2006/relationships/hyperlink" Target="http://www.pi-schools.gr/books/gymnasio/eikastika/math_41-49.pdf" TargetMode="External"/><Relationship Id="rId6" Type="http://schemas.openxmlformats.org/officeDocument/2006/relationships/hyperlink" Target="http://www.pi-schools.gr/books/gymnasio/eikastika/math_41-49.pdf" TargetMode="External"/><Relationship Id="rId7" Type="http://schemas.openxmlformats.org/officeDocument/2006/relationships/hyperlink" Target="http://www.pi-schools.gr/books/gymnasio/eikastika/math_41-49.pdf" TargetMode="External"/><Relationship Id="rId8" Type="http://schemas.openxmlformats.org/officeDocument/2006/relationships/image" Target="../media/image14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2.jpg"/><Relationship Id="rId4" Type="http://schemas.openxmlformats.org/officeDocument/2006/relationships/image" Target="../media/image8.gif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9.jp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0.jpg"/><Relationship Id="rId4" Type="http://schemas.openxmlformats.org/officeDocument/2006/relationships/image" Target="../media/image25.jp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8.jp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28.jpg"/><Relationship Id="rId4" Type="http://schemas.openxmlformats.org/officeDocument/2006/relationships/image" Target="../media/image11.jp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0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1.jp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9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36.png"/><Relationship Id="rId4" Type="http://schemas.openxmlformats.org/officeDocument/2006/relationships/image" Target="../media/image34.png"/><Relationship Id="rId5" Type="http://schemas.openxmlformats.org/officeDocument/2006/relationships/image" Target="../media/image31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9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12.jpg"/><Relationship Id="rId4" Type="http://schemas.openxmlformats.org/officeDocument/2006/relationships/image" Target="../media/image32.jpg"/><Relationship Id="rId5" Type="http://schemas.openxmlformats.org/officeDocument/2006/relationships/image" Target="../media/image29.jp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1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24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6.jp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2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17.jp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2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19.jpg"/><Relationship Id="rId4" Type="http://schemas.openxmlformats.org/officeDocument/2006/relationships/image" Target="../media/image15.jpg"/><Relationship Id="rId5" Type="http://schemas.openxmlformats.org/officeDocument/2006/relationships/image" Target="../media/image33.jp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4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16.jp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5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21.jp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6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27.jp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6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20.jpg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7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22.jpg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8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35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6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3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23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4.jpg"/><Relationship Id="rId4" Type="http://schemas.openxmlformats.org/officeDocument/2006/relationships/image" Target="../media/image30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7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3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30"/>
          <p:cNvSpPr txBox="1"/>
          <p:nvPr>
            <p:ph type="ctrTitle"/>
          </p:nvPr>
        </p:nvSpPr>
        <p:spPr>
          <a:xfrm>
            <a:off x="311700" y="392150"/>
            <a:ext cx="8520600" cy="2690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Em</a:t>
            </a:r>
            <a:r>
              <a:rPr b="0" lang="en">
                <a:solidFill>
                  <a:srgbClr val="FF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φ</a:t>
            </a:r>
            <a:r>
              <a:rPr lang="en"/>
              <a:t>aΣh</a:t>
            </a:r>
            <a:endParaRPr/>
          </a:p>
        </p:txBody>
      </p:sp>
      <p:sp>
        <p:nvSpPr>
          <p:cNvPr id="128" name="Google Shape;128;p30"/>
          <p:cNvSpPr txBox="1"/>
          <p:nvPr>
            <p:ph idx="1" type="subTitle"/>
          </p:nvPr>
        </p:nvSpPr>
        <p:spPr>
          <a:xfrm>
            <a:off x="311700" y="3890400"/>
            <a:ext cx="8520600" cy="706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Κλίμακα/Αναλογία, Χρώμα, Αντίθεση και Απομόνωση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39"/>
          <p:cNvSpPr txBox="1"/>
          <p:nvPr>
            <p:ph idx="1" type="body"/>
          </p:nvPr>
        </p:nvSpPr>
        <p:spPr>
          <a:xfrm>
            <a:off x="291950" y="1287075"/>
            <a:ext cx="3039600" cy="361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1600"/>
              </a:spcAft>
              <a:buNone/>
            </a:pPr>
            <a:r>
              <a:rPr b="1" lang="en" sz="1400">
                <a:solidFill>
                  <a:srgbClr val="000000"/>
                </a:solidFill>
                <a:highlight>
                  <a:srgbClr val="FFFFFF"/>
                </a:highlight>
                <a:uFill>
                  <a:noFill/>
                </a:uFill>
                <a:latin typeface="Verdana"/>
                <a:ea typeface="Verdana"/>
                <a:cs typeface="Verdana"/>
                <a:sym typeface="Verdana"/>
                <a:hlinkClick r:id="rId3"/>
              </a:rPr>
              <a:t>"Η κλίμακα αναφέρεται στο μέγεθος ενός αντικειμένου που υπάρχει στο έργο σε σχέση με το πραγματικό αντικείμενο, με άλλα αντικείμενα ή με το περιβάλλον.  </a:t>
            </a:r>
            <a:r>
              <a:rPr b="1" lang="en" sz="1400">
                <a:solidFill>
                  <a:srgbClr val="000000"/>
                </a:solidFill>
                <a:highlight>
                  <a:srgbClr val="FFFFFF"/>
                </a:highlight>
                <a:uFill>
                  <a:noFill/>
                </a:uFill>
                <a:latin typeface="Verdana"/>
                <a:ea typeface="Verdana"/>
                <a:cs typeface="Verdana"/>
                <a:sym typeface="Verdana"/>
                <a:hlinkClick r:id="rId4"/>
              </a:rPr>
              <a:t>Αναλογία</a:t>
            </a:r>
            <a:r>
              <a:rPr b="1" lang="en" sz="1400">
                <a:solidFill>
                  <a:srgbClr val="000000"/>
                </a:solidFill>
                <a:highlight>
                  <a:srgbClr val="FFFFFF"/>
                </a:highlight>
                <a:uFill>
                  <a:noFill/>
                </a:uFill>
                <a:latin typeface="Verdana"/>
                <a:ea typeface="Verdana"/>
                <a:cs typeface="Verdana"/>
                <a:sym typeface="Verdana"/>
                <a:hlinkClick r:id="rId5"/>
              </a:rPr>
              <a:t> είναι η σχέση μεγέθους των τμημάτων του έργου μεταξύ τους αλλά και με το σύνολο.  Πολλές φορές οι αναλογίες μέσα στο έργο </a:t>
            </a:r>
            <a:r>
              <a:rPr b="1" lang="en" sz="1400">
                <a:solidFill>
                  <a:srgbClr val="000000"/>
                </a:solidFill>
                <a:highlight>
                  <a:srgbClr val="FFFFFF"/>
                </a:highlight>
                <a:uFill>
                  <a:noFill/>
                </a:uFill>
                <a:latin typeface="Verdana"/>
                <a:ea typeface="Verdana"/>
                <a:cs typeface="Verdana"/>
                <a:sym typeface="Verdana"/>
                <a:hlinkClick r:id="rId6"/>
              </a:rPr>
              <a:t>σχεδιάζονται</a:t>
            </a:r>
            <a:r>
              <a:rPr b="1" lang="en" sz="1400">
                <a:solidFill>
                  <a:srgbClr val="000000"/>
                </a:solidFill>
                <a:highlight>
                  <a:srgbClr val="FFFFFF"/>
                </a:highlight>
                <a:uFill>
                  <a:noFill/>
                </a:uFill>
                <a:latin typeface="Verdana"/>
                <a:ea typeface="Verdana"/>
                <a:cs typeface="Verdana"/>
                <a:sym typeface="Verdana"/>
                <a:hlinkClick r:id="rId7"/>
              </a:rPr>
              <a:t> για να εκφράσουν μια συμβολική έννοια."</a:t>
            </a:r>
            <a:endParaRPr b="1" sz="1400">
              <a:solidFill>
                <a:srgbClr val="000000"/>
              </a:solidFill>
            </a:endParaRPr>
          </a:p>
        </p:txBody>
      </p:sp>
      <p:sp>
        <p:nvSpPr>
          <p:cNvPr id="184" name="Google Shape;184;p39"/>
          <p:cNvSpPr/>
          <p:nvPr/>
        </p:nvSpPr>
        <p:spPr>
          <a:xfrm>
            <a:off x="3331550" y="0"/>
            <a:ext cx="5633700" cy="5143500"/>
          </a:xfrm>
          <a:prstGeom prst="parallelogram">
            <a:avLst>
              <a:gd fmla="val 24220" name="adj"/>
            </a:avLst>
          </a:prstGeom>
          <a:solidFill>
            <a:srgbClr val="EEEEEE">
              <a:alpha val="6745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85" name="Google Shape;185;p39"/>
          <p:cNvPicPr preferRelativeResize="0"/>
          <p:nvPr/>
        </p:nvPicPr>
        <p:blipFill rotWithShape="1">
          <a:blip r:embed="rId8">
            <a:alphaModFix/>
          </a:blip>
          <a:srcRect b="0" l="13841" r="13841" t="0"/>
          <a:stretch/>
        </p:blipFill>
        <p:spPr>
          <a:xfrm>
            <a:off x="3562350" y="0"/>
            <a:ext cx="5581800" cy="5143500"/>
          </a:xfrm>
          <a:prstGeom prst="parallelogram">
            <a:avLst>
              <a:gd fmla="val 23683" name="adj"/>
            </a:avLst>
          </a:prstGeom>
          <a:noFill/>
          <a:ln>
            <a:noFill/>
          </a:ln>
        </p:spPr>
      </p:pic>
      <p:sp>
        <p:nvSpPr>
          <p:cNvPr id="186" name="Google Shape;186;p39"/>
          <p:cNvSpPr/>
          <p:nvPr/>
        </p:nvSpPr>
        <p:spPr>
          <a:xfrm>
            <a:off x="3511125" y="0"/>
            <a:ext cx="5581800" cy="51435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87" name="Google Shape;187;p39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4572011" y="-1"/>
            <a:ext cx="3924084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88" name="Google Shape;188;p39"/>
          <p:cNvSpPr txBox="1"/>
          <p:nvPr>
            <p:ph type="title"/>
          </p:nvPr>
        </p:nvSpPr>
        <p:spPr>
          <a:xfrm>
            <a:off x="291875" y="406900"/>
            <a:ext cx="4020000" cy="772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Κλίμακα και Αναλογία</a:t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92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3" name="Google Shape;193;p40"/>
          <p:cNvPicPr preferRelativeResize="0"/>
          <p:nvPr/>
        </p:nvPicPr>
        <p:blipFill rotWithShape="1">
          <a:blip r:embed="rId3">
            <a:alphaModFix/>
          </a:blip>
          <a:srcRect b="22669" l="0" r="0" t="22664"/>
          <a:stretch/>
        </p:blipFill>
        <p:spPr>
          <a:xfrm>
            <a:off x="556350" y="1079874"/>
            <a:ext cx="3978303" cy="2983800"/>
          </a:xfrm>
          <a:prstGeom prst="rect">
            <a:avLst/>
          </a:prstGeom>
          <a:noFill/>
          <a:ln cap="flat" cmpd="sng" w="9525">
            <a:solidFill>
              <a:srgbClr val="D9D9D9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194" name="Google Shape;194;p40"/>
          <p:cNvPicPr preferRelativeResize="0"/>
          <p:nvPr/>
        </p:nvPicPr>
        <p:blipFill rotWithShape="1">
          <a:blip r:embed="rId4">
            <a:alphaModFix/>
          </a:blip>
          <a:srcRect b="0" l="3121" r="3131" t="0"/>
          <a:stretch/>
        </p:blipFill>
        <p:spPr>
          <a:xfrm>
            <a:off x="4609350" y="1079849"/>
            <a:ext cx="3978303" cy="2983801"/>
          </a:xfrm>
          <a:prstGeom prst="rect">
            <a:avLst/>
          </a:prstGeom>
          <a:noFill/>
          <a:ln cap="flat" cmpd="sng" w="9525">
            <a:solidFill>
              <a:srgbClr val="D9D9D9"/>
            </a:solidFill>
            <a:prstDash val="solid"/>
            <a:round/>
            <a:headEnd len="sm" w="sm" type="none"/>
            <a:tailEnd len="sm" w="sm" type="none"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98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9" name="Google Shape;199;p41"/>
          <p:cNvPicPr preferRelativeResize="0"/>
          <p:nvPr/>
        </p:nvPicPr>
        <p:blipFill rotWithShape="1">
          <a:blip r:embed="rId3">
            <a:alphaModFix amt="50000"/>
          </a:blip>
          <a:srcRect b="26184" l="0" r="0" t="26180"/>
          <a:stretch/>
        </p:blipFill>
        <p:spPr>
          <a:xfrm>
            <a:off x="0" y="0"/>
            <a:ext cx="9144005" cy="5143497"/>
          </a:xfrm>
          <a:prstGeom prst="rect">
            <a:avLst/>
          </a:prstGeom>
          <a:noFill/>
          <a:ln>
            <a:noFill/>
          </a:ln>
        </p:spPr>
      </p:pic>
      <p:sp>
        <p:nvSpPr>
          <p:cNvPr id="200" name="Google Shape;200;p41"/>
          <p:cNvSpPr txBox="1"/>
          <p:nvPr>
            <p:ph type="ctrTitle"/>
          </p:nvPr>
        </p:nvSpPr>
        <p:spPr>
          <a:xfrm>
            <a:off x="1837575" y="1251525"/>
            <a:ext cx="5445900" cy="2640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Χρωματική ΄Εμφαση</a:t>
            </a:r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04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" name="Google Shape;205;p42"/>
          <p:cNvPicPr preferRelativeResize="0"/>
          <p:nvPr/>
        </p:nvPicPr>
        <p:blipFill rotWithShape="1">
          <a:blip r:embed="rId3">
            <a:alphaModFix/>
          </a:blip>
          <a:srcRect b="0" l="4187" r="4187" t="0"/>
          <a:stretch/>
        </p:blipFill>
        <p:spPr>
          <a:xfrm>
            <a:off x="22200" y="0"/>
            <a:ext cx="4527600" cy="5143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206" name="Google Shape;206;p42"/>
          <p:cNvPicPr preferRelativeResize="0"/>
          <p:nvPr/>
        </p:nvPicPr>
        <p:blipFill rotWithShape="1">
          <a:blip r:embed="rId4">
            <a:alphaModFix/>
          </a:blip>
          <a:srcRect b="10598" l="0" r="0" t="10598"/>
          <a:stretch/>
        </p:blipFill>
        <p:spPr>
          <a:xfrm>
            <a:off x="4594200" y="0"/>
            <a:ext cx="45276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10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1" name="Google Shape;211;p43"/>
          <p:cNvPicPr preferRelativeResize="0"/>
          <p:nvPr/>
        </p:nvPicPr>
        <p:blipFill rotWithShape="1">
          <a:blip r:embed="rId3">
            <a:alphaModFix amt="50000"/>
          </a:blip>
          <a:srcRect b="2749" l="0" r="0" t="2749"/>
          <a:stretch/>
        </p:blipFill>
        <p:spPr>
          <a:xfrm>
            <a:off x="0" y="0"/>
            <a:ext cx="9144004" cy="5143497"/>
          </a:xfrm>
          <a:prstGeom prst="rect">
            <a:avLst/>
          </a:prstGeom>
          <a:noFill/>
          <a:ln>
            <a:noFill/>
          </a:ln>
        </p:spPr>
      </p:pic>
      <p:sp>
        <p:nvSpPr>
          <p:cNvPr id="212" name="Google Shape;212;p43"/>
          <p:cNvSpPr txBox="1"/>
          <p:nvPr>
            <p:ph type="ctrTitle"/>
          </p:nvPr>
        </p:nvSpPr>
        <p:spPr>
          <a:xfrm>
            <a:off x="2064650" y="2502900"/>
            <a:ext cx="5445900" cy="2640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0"/>
              <a:t>Αντίθεση</a:t>
            </a:r>
            <a:endParaRPr sz="600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16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7" name="Google Shape;217;p44"/>
          <p:cNvPicPr preferRelativeResize="0"/>
          <p:nvPr/>
        </p:nvPicPr>
        <p:blipFill rotWithShape="1">
          <a:blip r:embed="rId3">
            <a:alphaModFix/>
          </a:blip>
          <a:srcRect b="16861" l="0" r="0" t="16861"/>
          <a:stretch/>
        </p:blipFill>
        <p:spPr>
          <a:xfrm>
            <a:off x="0" y="-1"/>
            <a:ext cx="4562575" cy="3980224"/>
          </a:xfrm>
          <a:prstGeom prst="rect">
            <a:avLst/>
          </a:prstGeom>
          <a:noFill/>
          <a:ln>
            <a:noFill/>
          </a:ln>
        </p:spPr>
      </p:pic>
      <p:pic>
        <p:nvPicPr>
          <p:cNvPr id="218" name="Google Shape;218;p44"/>
          <p:cNvPicPr preferRelativeResize="0"/>
          <p:nvPr/>
        </p:nvPicPr>
        <p:blipFill rotWithShape="1">
          <a:blip r:embed="rId4">
            <a:alphaModFix/>
          </a:blip>
          <a:srcRect b="0" l="13699" r="13699" t="0"/>
          <a:stretch/>
        </p:blipFill>
        <p:spPr>
          <a:xfrm>
            <a:off x="4581425" y="-1"/>
            <a:ext cx="4562575" cy="3980226"/>
          </a:xfrm>
          <a:prstGeom prst="rect">
            <a:avLst/>
          </a:prstGeom>
          <a:noFill/>
          <a:ln>
            <a:noFill/>
          </a:ln>
        </p:spPr>
      </p:pic>
      <p:sp>
        <p:nvSpPr>
          <p:cNvPr id="219" name="Google Shape;219;p44"/>
          <p:cNvSpPr txBox="1"/>
          <p:nvPr>
            <p:ph type="title"/>
          </p:nvPr>
        </p:nvSpPr>
        <p:spPr>
          <a:xfrm>
            <a:off x="838350" y="4094725"/>
            <a:ext cx="7467300" cy="962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Υφή/Γραφισμούς </a:t>
            </a:r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23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4" name="Google Shape;224;p45"/>
          <p:cNvPicPr preferRelativeResize="0"/>
          <p:nvPr/>
        </p:nvPicPr>
        <p:blipFill rotWithShape="1">
          <a:blip r:embed="rId3">
            <a:alphaModFix/>
          </a:blip>
          <a:srcRect b="0" l="11538" r="11538" t="0"/>
          <a:stretch/>
        </p:blipFill>
        <p:spPr>
          <a:xfrm>
            <a:off x="3389000" y="0"/>
            <a:ext cx="57549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25" name="Google Shape;225;p45"/>
          <p:cNvSpPr txBox="1"/>
          <p:nvPr>
            <p:ph type="title"/>
          </p:nvPr>
        </p:nvSpPr>
        <p:spPr>
          <a:xfrm>
            <a:off x="321825" y="694100"/>
            <a:ext cx="2143800" cy="314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2"/>
                </a:solidFill>
              </a:rPr>
              <a:t>Αντίθεση σχηματική</a:t>
            </a:r>
            <a:endParaRPr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29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0" name="Google Shape;230;p46"/>
          <p:cNvPicPr preferRelativeResize="0"/>
          <p:nvPr/>
        </p:nvPicPr>
        <p:blipFill rotWithShape="1">
          <a:blip r:embed="rId3">
            <a:alphaModFix amt="90000"/>
          </a:blip>
          <a:srcRect b="79" l="0" r="0" t="69"/>
          <a:stretch/>
        </p:blipFill>
        <p:spPr>
          <a:xfrm>
            <a:off x="0" y="3085300"/>
            <a:ext cx="3054577" cy="2058199"/>
          </a:xfrm>
          <a:prstGeom prst="rect">
            <a:avLst/>
          </a:prstGeom>
          <a:noFill/>
          <a:ln cap="flat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231" name="Google Shape;231;p46"/>
          <p:cNvPicPr preferRelativeResize="0"/>
          <p:nvPr/>
        </p:nvPicPr>
        <p:blipFill rotWithShape="1">
          <a:blip r:embed="rId4">
            <a:alphaModFix amt="85000"/>
          </a:blip>
          <a:srcRect b="2534" l="0" r="0" t="2534"/>
          <a:stretch/>
        </p:blipFill>
        <p:spPr>
          <a:xfrm>
            <a:off x="3068525" y="3085300"/>
            <a:ext cx="3040652" cy="2058200"/>
          </a:xfrm>
          <a:prstGeom prst="rect">
            <a:avLst/>
          </a:prstGeom>
          <a:noFill/>
          <a:ln cap="flat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232" name="Google Shape;232;p46"/>
          <p:cNvPicPr preferRelativeResize="0"/>
          <p:nvPr/>
        </p:nvPicPr>
        <p:blipFill rotWithShape="1">
          <a:blip r:embed="rId5">
            <a:alphaModFix amt="90000"/>
          </a:blip>
          <a:srcRect b="10900" l="0" r="0" t="10900"/>
          <a:stretch/>
        </p:blipFill>
        <p:spPr>
          <a:xfrm>
            <a:off x="6118625" y="3085300"/>
            <a:ext cx="3025373" cy="2058203"/>
          </a:xfrm>
          <a:prstGeom prst="rect">
            <a:avLst/>
          </a:prstGeom>
          <a:noFill/>
          <a:ln cap="flat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233" name="Google Shape;233;p46"/>
          <p:cNvSpPr txBox="1"/>
          <p:nvPr>
            <p:ph type="title"/>
          </p:nvPr>
        </p:nvSpPr>
        <p:spPr>
          <a:xfrm>
            <a:off x="836400" y="709750"/>
            <a:ext cx="7490400" cy="1577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Αντίθεση Τονική</a:t>
            </a:r>
            <a:endParaRPr b="1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37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p47"/>
          <p:cNvSpPr txBox="1"/>
          <p:nvPr>
            <p:ph type="title"/>
          </p:nvPr>
        </p:nvSpPr>
        <p:spPr>
          <a:xfrm>
            <a:off x="836400" y="709750"/>
            <a:ext cx="7490400" cy="1577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Αντίθεση Χρωματική </a:t>
            </a:r>
            <a:endParaRPr/>
          </a:p>
        </p:txBody>
      </p:sp>
      <p:pic>
        <p:nvPicPr>
          <p:cNvPr id="239" name="Google Shape;239;p4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10525" y="2443738"/>
            <a:ext cx="1800225" cy="2543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40" name="Google Shape;240;p4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657475" y="2439550"/>
            <a:ext cx="1914529" cy="2551551"/>
          </a:xfrm>
          <a:prstGeom prst="rect">
            <a:avLst/>
          </a:prstGeom>
          <a:noFill/>
          <a:ln>
            <a:noFill/>
          </a:ln>
        </p:spPr>
      </p:pic>
      <p:pic>
        <p:nvPicPr>
          <p:cNvPr id="241" name="Google Shape;241;p4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818729" y="2439550"/>
            <a:ext cx="3833315" cy="25515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45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6" name="Google Shape;246;p48"/>
          <p:cNvPicPr preferRelativeResize="0"/>
          <p:nvPr/>
        </p:nvPicPr>
        <p:blipFill rotWithShape="1">
          <a:blip r:embed="rId3">
            <a:alphaModFix amt="50000"/>
          </a:blip>
          <a:srcRect b="0" l="3513" r="3523" t="0"/>
          <a:stretch/>
        </p:blipFill>
        <p:spPr>
          <a:xfrm>
            <a:off x="0" y="0"/>
            <a:ext cx="9144005" cy="5143497"/>
          </a:xfrm>
          <a:prstGeom prst="rect">
            <a:avLst/>
          </a:prstGeom>
          <a:noFill/>
          <a:ln>
            <a:noFill/>
          </a:ln>
        </p:spPr>
      </p:pic>
      <p:sp>
        <p:nvSpPr>
          <p:cNvPr id="247" name="Google Shape;247;p48"/>
          <p:cNvSpPr txBox="1"/>
          <p:nvPr>
            <p:ph type="ctrTitle"/>
          </p:nvPr>
        </p:nvSpPr>
        <p:spPr>
          <a:xfrm>
            <a:off x="1837575" y="1251525"/>
            <a:ext cx="5445900" cy="2640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Απομόνωση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31"/>
          <p:cNvSpPr txBox="1"/>
          <p:nvPr>
            <p:ph idx="1" type="body"/>
          </p:nvPr>
        </p:nvSpPr>
        <p:spPr>
          <a:xfrm>
            <a:off x="250200" y="1322800"/>
            <a:ext cx="4321800" cy="3114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b="1" lang="en" sz="1400">
                <a:solidFill>
                  <a:srgbClr val="555555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Η έμφαση είναι μια αρχή της τέχνης που </a:t>
            </a:r>
            <a:r>
              <a:rPr b="1" lang="en" sz="1400">
                <a:solidFill>
                  <a:srgbClr val="555555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συμβαίνει</a:t>
            </a:r>
            <a:r>
              <a:rPr b="1" lang="en" sz="1400">
                <a:solidFill>
                  <a:srgbClr val="555555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 όταν δίνεται περισσότερο οπτικό βάρος σ'ένα </a:t>
            </a:r>
            <a:r>
              <a:rPr b="1" lang="en" sz="1400">
                <a:solidFill>
                  <a:srgbClr val="555555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στοιχείο</a:t>
            </a:r>
            <a:r>
              <a:rPr b="1" lang="en" sz="1400">
                <a:solidFill>
                  <a:srgbClr val="555555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 της σύνθεσης.  Δηλαδή ένα μέρος του έργου </a:t>
            </a:r>
            <a:r>
              <a:rPr b="1" lang="en" sz="1400">
                <a:solidFill>
                  <a:srgbClr val="555555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είναι</a:t>
            </a:r>
            <a:r>
              <a:rPr b="1" lang="en" sz="1400">
                <a:solidFill>
                  <a:srgbClr val="555555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 πιο </a:t>
            </a:r>
            <a:r>
              <a:rPr b="1" lang="en" sz="1400">
                <a:solidFill>
                  <a:srgbClr val="555555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σημαντικό</a:t>
            </a:r>
            <a:r>
              <a:rPr b="1" lang="en" sz="1400">
                <a:solidFill>
                  <a:srgbClr val="555555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 και τραβάει την προσοχή του θεατή.</a:t>
            </a:r>
            <a:endParaRPr b="1" sz="1400"/>
          </a:p>
        </p:txBody>
      </p:sp>
      <p:pic>
        <p:nvPicPr>
          <p:cNvPr id="134" name="Google Shape;134;p3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724400" y="956363"/>
            <a:ext cx="4267201" cy="323077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5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2" name="Google Shape;252;p49"/>
          <p:cNvPicPr preferRelativeResize="0"/>
          <p:nvPr/>
        </p:nvPicPr>
        <p:blipFill rotWithShape="1">
          <a:blip r:embed="rId3">
            <a:alphaModFix/>
          </a:blip>
          <a:srcRect b="4453" l="0" r="0" t="4463"/>
          <a:stretch/>
        </p:blipFill>
        <p:spPr>
          <a:xfrm>
            <a:off x="306850" y="316743"/>
            <a:ext cx="6020400" cy="4515300"/>
          </a:xfrm>
          <a:prstGeom prst="rect">
            <a:avLst/>
          </a:prstGeom>
          <a:noFill/>
          <a:ln cap="flat" cmpd="sng" w="9525">
            <a:solidFill>
              <a:srgbClr val="D9D9D9"/>
            </a:solidFill>
            <a:prstDash val="solid"/>
            <a:round/>
            <a:headEnd len="sm" w="sm" type="none"/>
            <a:tailEnd len="sm" w="sm" type="none"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56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7" name="Google Shape;257;p5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2514600" cy="1819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58" name="Google Shape;258;p5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819400" y="152400"/>
            <a:ext cx="6172200" cy="4081367"/>
          </a:xfrm>
          <a:prstGeom prst="rect">
            <a:avLst/>
          </a:prstGeom>
          <a:noFill/>
          <a:ln>
            <a:noFill/>
          </a:ln>
        </p:spPr>
      </p:pic>
      <p:pic>
        <p:nvPicPr>
          <p:cNvPr id="259" name="Google Shape;259;p5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52400" y="2124075"/>
            <a:ext cx="2085873" cy="28670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63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Google Shape;264;p51"/>
          <p:cNvSpPr txBox="1"/>
          <p:nvPr>
            <p:ph type="ctrTitle"/>
          </p:nvPr>
        </p:nvSpPr>
        <p:spPr>
          <a:xfrm>
            <a:off x="661050" y="542100"/>
            <a:ext cx="7821900" cy="4059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Τι είδους </a:t>
            </a:r>
            <a:r>
              <a:rPr lang="en"/>
              <a:t>Έμφαση</a:t>
            </a:r>
            <a:r>
              <a:rPr lang="en"/>
              <a:t> </a:t>
            </a:r>
            <a:r>
              <a:rPr lang="en"/>
              <a:t>βλεπετε</a:t>
            </a:r>
            <a:r>
              <a:rPr lang="en"/>
              <a:t> στις εικόνες;</a:t>
            </a:r>
            <a:endParaRPr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68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9" name="Google Shape;269;p52"/>
          <p:cNvPicPr preferRelativeResize="0"/>
          <p:nvPr/>
        </p:nvPicPr>
        <p:blipFill rotWithShape="1">
          <a:blip r:embed="rId3">
            <a:alphaModFix/>
          </a:blip>
          <a:srcRect b="12962" l="0" r="0" t="12962"/>
          <a:stretch/>
        </p:blipFill>
        <p:spPr>
          <a:xfrm>
            <a:off x="4308425" y="308000"/>
            <a:ext cx="4527600" cy="4511701"/>
          </a:xfrm>
          <a:prstGeom prst="rect">
            <a:avLst/>
          </a:prstGeom>
          <a:noFill/>
          <a:ln cap="flat" cmpd="sng" w="9525">
            <a:solidFill>
              <a:srgbClr val="D9D9D9"/>
            </a:solidFill>
            <a:prstDash val="solid"/>
            <a:round/>
            <a:headEnd len="sm" w="sm" type="none"/>
            <a:tailEnd len="sm" w="sm" type="none"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73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4" name="Google Shape;274;p53"/>
          <p:cNvPicPr preferRelativeResize="0"/>
          <p:nvPr/>
        </p:nvPicPr>
        <p:blipFill rotWithShape="1">
          <a:blip r:embed="rId3">
            <a:alphaModFix/>
          </a:blip>
          <a:srcRect b="0" l="2417" r="2417" t="0"/>
          <a:stretch/>
        </p:blipFill>
        <p:spPr>
          <a:xfrm>
            <a:off x="306850" y="316743"/>
            <a:ext cx="6020400" cy="4515300"/>
          </a:xfrm>
          <a:prstGeom prst="rect">
            <a:avLst/>
          </a:prstGeom>
          <a:noFill/>
          <a:ln cap="flat" cmpd="sng" w="9525">
            <a:solidFill>
              <a:srgbClr val="D9D9D9"/>
            </a:solidFill>
            <a:prstDash val="solid"/>
            <a:round/>
            <a:headEnd len="sm" w="sm" type="none"/>
            <a:tailEnd len="sm" w="sm" type="none"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78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9" name="Google Shape;279;p54"/>
          <p:cNvPicPr preferRelativeResize="0"/>
          <p:nvPr/>
        </p:nvPicPr>
        <p:blipFill rotWithShape="1">
          <a:blip r:embed="rId3">
            <a:alphaModFix/>
          </a:blip>
          <a:srcRect b="17243" l="0" r="0" t="17243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83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4" name="Google Shape;284;p5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3533026" cy="4991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88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9" name="Google Shape;289;p56"/>
          <p:cNvPicPr preferRelativeResize="0"/>
          <p:nvPr/>
        </p:nvPicPr>
        <p:blipFill rotWithShape="1">
          <a:blip r:embed="rId3">
            <a:alphaModFix/>
          </a:blip>
          <a:srcRect b="4094" l="0" r="0" t="4094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93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4" name="Google Shape;294;p57"/>
          <p:cNvPicPr preferRelativeResize="0"/>
          <p:nvPr/>
        </p:nvPicPr>
        <p:blipFill rotWithShape="1">
          <a:blip r:embed="rId3">
            <a:alphaModFix/>
          </a:blip>
          <a:srcRect b="12507" l="0" r="0" t="12507"/>
          <a:stretch/>
        </p:blipFill>
        <p:spPr>
          <a:xfrm>
            <a:off x="4308425" y="308000"/>
            <a:ext cx="4527600" cy="4511702"/>
          </a:xfrm>
          <a:prstGeom prst="rect">
            <a:avLst/>
          </a:prstGeom>
          <a:noFill/>
          <a:ln cap="flat" cmpd="sng" w="9525">
            <a:solidFill>
              <a:srgbClr val="D9D9D9"/>
            </a:solidFill>
            <a:prstDash val="solid"/>
            <a:round/>
            <a:headEnd len="sm" w="sm" type="none"/>
            <a:tailEnd len="sm" w="sm" type="none"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9" name="Google Shape;139;p32"/>
          <p:cNvPicPr preferRelativeResize="0"/>
          <p:nvPr/>
        </p:nvPicPr>
        <p:blipFill rotWithShape="1">
          <a:blip r:embed="rId3">
            <a:alphaModFix/>
          </a:blip>
          <a:srcRect b="20734" l="-659" r="660" t="4816"/>
          <a:stretch/>
        </p:blipFill>
        <p:spPr>
          <a:xfrm>
            <a:off x="-45725" y="0"/>
            <a:ext cx="9270150" cy="5235900"/>
          </a:xfrm>
          <a:prstGeom prst="rect">
            <a:avLst/>
          </a:prstGeom>
          <a:noFill/>
          <a:ln>
            <a:noFill/>
          </a:ln>
        </p:spPr>
      </p:pic>
      <p:sp>
        <p:nvSpPr>
          <p:cNvPr id="140" name="Google Shape;140;p32"/>
          <p:cNvSpPr txBox="1"/>
          <p:nvPr>
            <p:ph type="title"/>
          </p:nvPr>
        </p:nvSpPr>
        <p:spPr>
          <a:xfrm>
            <a:off x="2802750" y="802500"/>
            <a:ext cx="3538500" cy="3538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2400">
                <a:solidFill>
                  <a:srgbClr val="FF0000"/>
                </a:solidFill>
                <a:latin typeface="Verdana"/>
                <a:ea typeface="Verdana"/>
                <a:cs typeface="Verdana"/>
                <a:sym typeface="Verdana"/>
              </a:rPr>
              <a:t>Συχνά, η έμφαση επιτυγχάνεται με την έντονη αντίθεση.</a:t>
            </a:r>
            <a:endParaRPr sz="240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33"/>
          <p:cNvSpPr txBox="1"/>
          <p:nvPr>
            <p:ph type="title"/>
          </p:nvPr>
        </p:nvSpPr>
        <p:spPr>
          <a:xfrm>
            <a:off x="280900" y="-437700"/>
            <a:ext cx="4045200" cy="55812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sz="1400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sz="1400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lang="en" sz="1400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endParaRPr b="0" sz="1400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sz="1400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lang="en" sz="1400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Τα προφανή αντιπαραβαλλόμενα στοιχεία δημιουργούν </a:t>
            </a:r>
            <a:r>
              <a:rPr b="0" i="1" lang="en" sz="1400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σημεία εστίασης</a:t>
            </a:r>
            <a:r>
              <a:rPr b="0" lang="en" sz="1400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.</a:t>
            </a:r>
            <a:endParaRPr b="0" sz="1400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lang="en" sz="1400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Το </a:t>
            </a:r>
            <a:r>
              <a:rPr b="0" i="1" lang="en" sz="1400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σημείο εστίασης </a:t>
            </a:r>
            <a:r>
              <a:rPr b="0" lang="en" sz="1400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μιας σύνθεσης είναι μια περιοχή έμφασης που απαιτεί την μεγαλύτερη προσοχή και στην οποία το βλέμμα του θεατή εστιάζει.  Είναι σαν το κέντρο ενός στόχου αλλά όχι τόσο προφανές.  Είναι ο τρόπος με τον οποίο ο δημιουργός δίνει </a:t>
            </a:r>
            <a:r>
              <a:rPr b="0" lang="en" sz="1400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σημασία</a:t>
            </a:r>
            <a:r>
              <a:rPr b="0" lang="en" sz="1400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 στο κεντρικό νόημα του έργου και συχνά το πιο </a:t>
            </a:r>
            <a:r>
              <a:rPr b="0" lang="en" sz="1400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σημαντικό</a:t>
            </a:r>
            <a:r>
              <a:rPr b="0" lang="en" sz="1400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 στοιχείο της σύνθεσης.</a:t>
            </a:r>
            <a:endParaRPr b="0" sz="1400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6" name="Google Shape;146;p33"/>
          <p:cNvSpPr/>
          <p:nvPr/>
        </p:nvSpPr>
        <p:spPr>
          <a:xfrm>
            <a:off x="4558300" y="-6500"/>
            <a:ext cx="4585800" cy="51435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47" name="Google Shape;147;p3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066500" y="-71925"/>
            <a:ext cx="3731275" cy="52154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34"/>
          <p:cNvSpPr/>
          <p:nvPr/>
        </p:nvSpPr>
        <p:spPr>
          <a:xfrm>
            <a:off x="15400" y="15400"/>
            <a:ext cx="9128700" cy="51435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3" name="Google Shape;153;p34"/>
          <p:cNvSpPr txBox="1"/>
          <p:nvPr>
            <p:ph type="title"/>
          </p:nvPr>
        </p:nvSpPr>
        <p:spPr>
          <a:xfrm>
            <a:off x="490250" y="526350"/>
            <a:ext cx="40065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lang="en" sz="1800">
                <a:solidFill>
                  <a:srgbClr val="000000"/>
                </a:solidFill>
                <a:highlight>
                  <a:srgbClr val="FFFFFF"/>
                </a:highlight>
                <a:latin typeface="Verdana"/>
                <a:ea typeface="Verdana"/>
                <a:cs typeface="Verdana"/>
                <a:sym typeface="Verdana"/>
              </a:rPr>
              <a:t>Μπορεί σε μια σύνθεση να υπάρχουν πολλαπλά σημεία </a:t>
            </a:r>
            <a:r>
              <a:rPr b="0" lang="en" sz="1800">
                <a:solidFill>
                  <a:srgbClr val="000000"/>
                </a:solidFill>
                <a:highlight>
                  <a:srgbClr val="FFFFFF"/>
                </a:highlight>
                <a:latin typeface="Verdana"/>
                <a:ea typeface="Verdana"/>
                <a:cs typeface="Verdana"/>
                <a:sym typeface="Verdana"/>
              </a:rPr>
              <a:t>εστίασης</a:t>
            </a:r>
            <a:r>
              <a:rPr b="0" lang="en" sz="1800">
                <a:solidFill>
                  <a:srgbClr val="000000"/>
                </a:solidFill>
                <a:highlight>
                  <a:srgbClr val="FFFFFF"/>
                </a:highlight>
                <a:latin typeface="Verdana"/>
                <a:ea typeface="Verdana"/>
                <a:cs typeface="Verdana"/>
                <a:sym typeface="Verdana"/>
              </a:rPr>
              <a:t>.  Όμως ένα σημείο είναι κυρίαρχο.  Αυτό είναι το επίκεντρο της σύνθεσης που είναι ισχυρότερο και με το μεγαλύτερο οπτικό βάρος.  Το δεύτερο εστιακό σημείο είναι υπο-κυρίαρχο και το τρίτο είναι δευτερεύον.</a:t>
            </a:r>
            <a:r>
              <a:rPr lang="en" sz="1800"/>
              <a:t>.</a:t>
            </a:r>
            <a:endParaRPr sz="1800"/>
          </a:p>
        </p:txBody>
      </p:sp>
      <p:pic>
        <p:nvPicPr>
          <p:cNvPr id="154" name="Google Shape;154;p3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572000" y="617986"/>
            <a:ext cx="4365475" cy="37798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9" name="Google Shape;159;p3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42154" y="0"/>
            <a:ext cx="3824192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0" name="Google Shape;160;p3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218746" y="152400"/>
            <a:ext cx="4769802" cy="48386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64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36"/>
          <p:cNvSpPr txBox="1"/>
          <p:nvPr>
            <p:ph idx="1" type="body"/>
          </p:nvPr>
        </p:nvSpPr>
        <p:spPr>
          <a:xfrm>
            <a:off x="4877475" y="1275625"/>
            <a:ext cx="3981900" cy="351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000000"/>
                </a:solidFill>
                <a:highlight>
                  <a:srgbClr val="FFFFFF"/>
                </a:highlight>
                <a:latin typeface="Verdana"/>
                <a:ea typeface="Verdana"/>
                <a:cs typeface="Verdana"/>
                <a:sym typeface="Verdana"/>
              </a:rPr>
              <a:t>Μια σύνθεση χωρίς εστιακό σημείο τείνει να μην έχει πολλές παραλλαγές.  Όπως για παράδειγμα συνθέσης με έντονα στοιχεία του μοτίβου ή την πολλαπλή επανάληψη στοιχείων.</a:t>
            </a:r>
            <a:endParaRPr sz="1800"/>
          </a:p>
        </p:txBody>
      </p:sp>
      <p:pic>
        <p:nvPicPr>
          <p:cNvPr id="166" name="Google Shape;166;p3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4480277" cy="4838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70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37"/>
          <p:cNvSpPr txBox="1"/>
          <p:nvPr>
            <p:ph idx="1" type="body"/>
          </p:nvPr>
        </p:nvSpPr>
        <p:spPr>
          <a:xfrm>
            <a:off x="250100" y="734250"/>
            <a:ext cx="3245700" cy="3675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50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b="1" lang="en" sz="1400">
                <a:solidFill>
                  <a:srgbClr val="000000"/>
                </a:solidFill>
                <a:highlight>
                  <a:srgbClr val="FFFFFF"/>
                </a:highlight>
                <a:latin typeface="Verdana"/>
                <a:ea typeface="Verdana"/>
                <a:cs typeface="Verdana"/>
                <a:sym typeface="Verdana"/>
              </a:rPr>
              <a:t>Τα σημεία εστίασης βασίζονται στην φυσιολογία της όρασης, η διαδικασία με την οποία οι άνθρωποι βλέπουν.  Η όραση μας επιτρέπει να </a:t>
            </a:r>
            <a:r>
              <a:rPr b="1" lang="en" sz="1400">
                <a:solidFill>
                  <a:srgbClr val="000000"/>
                </a:solidFill>
                <a:highlight>
                  <a:srgbClr val="FFFFFF"/>
                </a:highlight>
                <a:latin typeface="Verdana"/>
                <a:ea typeface="Verdana"/>
                <a:cs typeface="Verdana"/>
                <a:sym typeface="Verdana"/>
              </a:rPr>
              <a:t>εστιάζουμε</a:t>
            </a:r>
            <a:r>
              <a:rPr b="1" lang="en" sz="1400">
                <a:solidFill>
                  <a:srgbClr val="000000"/>
                </a:solidFill>
                <a:highlight>
                  <a:srgbClr val="FFFFFF"/>
                </a:highlight>
                <a:latin typeface="Verdana"/>
                <a:ea typeface="Verdana"/>
                <a:cs typeface="Verdana"/>
                <a:sym typeface="Verdana"/>
              </a:rPr>
              <a:t> μόνο σ'ένα πράγμα κάθε φορά.  Οτιδήποτε άλλο πέρα από το κέντρο του κώνου όρασης μας  είναι εκτός εστίασης και ελάχιστα διακριτό.</a:t>
            </a:r>
            <a:endParaRPr b="1" sz="1400"/>
          </a:p>
        </p:txBody>
      </p:sp>
      <p:pic>
        <p:nvPicPr>
          <p:cNvPr id="172" name="Google Shape;172;p3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709800" y="981075"/>
            <a:ext cx="4762500" cy="31813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76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38"/>
          <p:cNvSpPr txBox="1"/>
          <p:nvPr>
            <p:ph type="title"/>
          </p:nvPr>
        </p:nvSpPr>
        <p:spPr>
          <a:xfrm>
            <a:off x="284100" y="307975"/>
            <a:ext cx="2479800" cy="4268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">
                <a:solidFill>
                  <a:schemeClr val="dk2"/>
                </a:solidFill>
              </a:rPr>
              <a:t>Η έ</a:t>
            </a:r>
            <a:r>
              <a:rPr b="0" lang="en">
                <a:solidFill>
                  <a:schemeClr val="dk2"/>
                </a:solidFill>
                <a:latin typeface="Comic Sans MS"/>
                <a:ea typeface="Comic Sans MS"/>
                <a:cs typeface="Comic Sans MS"/>
                <a:sym typeface="Comic Sans MS"/>
              </a:rPr>
              <a:t>μ</a:t>
            </a:r>
            <a:r>
              <a:rPr b="0" lang="en">
                <a:solidFill>
                  <a:schemeClr val="dk2"/>
                </a:solidFill>
              </a:rPr>
              <a:t>φαση σε </a:t>
            </a:r>
            <a:r>
              <a:rPr b="0" lang="en">
                <a:solidFill>
                  <a:schemeClr val="dk2"/>
                </a:solidFill>
                <a:latin typeface="Comic Sans MS"/>
                <a:ea typeface="Comic Sans MS"/>
                <a:cs typeface="Comic Sans MS"/>
                <a:sym typeface="Comic Sans MS"/>
              </a:rPr>
              <a:t>μ</a:t>
            </a:r>
            <a:r>
              <a:rPr b="0" lang="en">
                <a:solidFill>
                  <a:schemeClr val="dk2"/>
                </a:solidFill>
              </a:rPr>
              <a:t>ια σύνθεση </a:t>
            </a:r>
            <a:r>
              <a:rPr b="0" lang="en">
                <a:solidFill>
                  <a:schemeClr val="dk2"/>
                </a:solidFill>
                <a:latin typeface="Comic Sans MS"/>
                <a:ea typeface="Comic Sans MS"/>
                <a:cs typeface="Comic Sans MS"/>
                <a:sym typeface="Comic Sans MS"/>
              </a:rPr>
              <a:t>μπ</a:t>
            </a:r>
            <a:r>
              <a:rPr b="0" lang="en">
                <a:solidFill>
                  <a:schemeClr val="dk2"/>
                </a:solidFill>
              </a:rPr>
              <a:t>ορεί να ε</a:t>
            </a:r>
            <a:r>
              <a:rPr b="0" lang="en">
                <a:solidFill>
                  <a:schemeClr val="dk2"/>
                </a:solidFill>
                <a:latin typeface="Comic Sans MS"/>
                <a:ea typeface="Comic Sans MS"/>
                <a:cs typeface="Comic Sans MS"/>
                <a:sym typeface="Comic Sans MS"/>
              </a:rPr>
              <a:t>π</a:t>
            </a:r>
            <a:r>
              <a:rPr b="0" lang="en">
                <a:solidFill>
                  <a:schemeClr val="dk2"/>
                </a:solidFill>
              </a:rPr>
              <a:t>ιτευχθεί </a:t>
            </a:r>
            <a:r>
              <a:rPr b="0" lang="en">
                <a:solidFill>
                  <a:schemeClr val="dk2"/>
                </a:solidFill>
                <a:latin typeface="Comic Sans MS"/>
                <a:ea typeface="Comic Sans MS"/>
                <a:cs typeface="Comic Sans MS"/>
                <a:sym typeface="Comic Sans MS"/>
              </a:rPr>
              <a:t>μ</a:t>
            </a:r>
            <a:r>
              <a:rPr b="0" lang="en">
                <a:solidFill>
                  <a:schemeClr val="dk2"/>
                </a:solidFill>
              </a:rPr>
              <a:t>ε διάφορους τρό</a:t>
            </a:r>
            <a:r>
              <a:rPr b="0" lang="en">
                <a:solidFill>
                  <a:schemeClr val="dk2"/>
                </a:solidFill>
                <a:latin typeface="Comic Sans MS"/>
                <a:ea typeface="Comic Sans MS"/>
                <a:cs typeface="Comic Sans MS"/>
                <a:sym typeface="Comic Sans MS"/>
              </a:rPr>
              <a:t>π</a:t>
            </a:r>
            <a:r>
              <a:rPr b="0" lang="en">
                <a:solidFill>
                  <a:schemeClr val="dk2"/>
                </a:solidFill>
              </a:rPr>
              <a:t>ους, </a:t>
            </a:r>
            <a:r>
              <a:rPr b="0" lang="en">
                <a:solidFill>
                  <a:schemeClr val="dk2"/>
                </a:solidFill>
                <a:latin typeface="Comic Sans MS"/>
                <a:ea typeface="Comic Sans MS"/>
                <a:cs typeface="Comic Sans MS"/>
                <a:sym typeface="Comic Sans MS"/>
              </a:rPr>
              <a:t>μ</a:t>
            </a:r>
            <a:r>
              <a:rPr b="0" lang="en">
                <a:solidFill>
                  <a:schemeClr val="dk2"/>
                </a:solidFill>
              </a:rPr>
              <a:t>ερικούς α</a:t>
            </a:r>
            <a:r>
              <a:rPr b="0" lang="en">
                <a:solidFill>
                  <a:schemeClr val="dk2"/>
                </a:solidFill>
                <a:latin typeface="Comic Sans MS"/>
                <a:ea typeface="Comic Sans MS"/>
                <a:cs typeface="Comic Sans MS"/>
                <a:sym typeface="Comic Sans MS"/>
              </a:rPr>
              <a:t>π</a:t>
            </a:r>
            <a:r>
              <a:rPr b="0" lang="en">
                <a:solidFill>
                  <a:schemeClr val="dk2"/>
                </a:solidFill>
              </a:rPr>
              <a:t>ό αυτούς είναι:</a:t>
            </a:r>
            <a:endParaRPr b="0">
              <a:solidFill>
                <a:schemeClr val="dk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2"/>
              </a:solidFill>
            </a:endParaRPr>
          </a:p>
        </p:txBody>
      </p:sp>
      <p:sp>
        <p:nvSpPr>
          <p:cNvPr id="178" name="Google Shape;178;p38"/>
          <p:cNvSpPr txBox="1"/>
          <p:nvPr>
            <p:ph idx="1" type="body"/>
          </p:nvPr>
        </p:nvSpPr>
        <p:spPr>
          <a:xfrm>
            <a:off x="3381100" y="307975"/>
            <a:ext cx="5451300" cy="4268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400"/>
          </a:p>
          <a:p>
            <a:pPr indent="0" lvl="0" marL="0" rtl="0" algn="ctr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 b="1" sz="1400"/>
          </a:p>
          <a:p>
            <a:pPr indent="0" lvl="0" marL="0" rtl="0" algn="ctr">
              <a:spcBef>
                <a:spcPts val="1600"/>
              </a:spcBef>
              <a:spcAft>
                <a:spcPts val="0"/>
              </a:spcAft>
              <a:buNone/>
            </a:pPr>
            <a:r>
              <a:rPr b="1" lang="en" sz="2400"/>
              <a:t>Κλίμακα και Αναλογία</a:t>
            </a:r>
            <a:endParaRPr b="1" sz="2400"/>
          </a:p>
          <a:p>
            <a:pPr indent="0" lvl="0" marL="0" rtl="0" algn="ctr">
              <a:spcBef>
                <a:spcPts val="1600"/>
              </a:spcBef>
              <a:spcAft>
                <a:spcPts val="0"/>
              </a:spcAft>
              <a:buNone/>
            </a:pPr>
            <a:r>
              <a:rPr b="1" lang="en" sz="2400"/>
              <a:t>Χρώμα</a:t>
            </a:r>
            <a:endParaRPr b="1" sz="2400"/>
          </a:p>
          <a:p>
            <a:pPr indent="0" lvl="0" marL="0" rtl="0" algn="ctr">
              <a:spcBef>
                <a:spcPts val="1600"/>
              </a:spcBef>
              <a:spcAft>
                <a:spcPts val="0"/>
              </a:spcAft>
              <a:buNone/>
            </a:pPr>
            <a:r>
              <a:rPr b="1" lang="en" sz="2400"/>
              <a:t>Αντίθεση </a:t>
            </a:r>
            <a:endParaRPr b="1" sz="2400"/>
          </a:p>
          <a:p>
            <a:pPr indent="0" lvl="0" marL="0" rtl="0" algn="ctr">
              <a:spcBef>
                <a:spcPts val="1600"/>
              </a:spcBef>
              <a:spcAft>
                <a:spcPts val="1600"/>
              </a:spcAft>
              <a:buNone/>
            </a:pPr>
            <a:r>
              <a:rPr b="1" lang="en" sz="2400"/>
              <a:t>Απομονωτισμός</a:t>
            </a:r>
            <a:endParaRPr b="1" sz="240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Beach Day">
  <a:themeElements>
    <a:clrScheme name="Beach Day">
      <a:dk1>
        <a:srgbClr val="00FDC8"/>
      </a:dk1>
      <a:lt1>
        <a:srgbClr val="FFFFFF"/>
      </a:lt1>
      <a:dk2>
        <a:srgbClr val="666666"/>
      </a:dk2>
      <a:lt2>
        <a:srgbClr val="EEEEEE"/>
      </a:lt2>
      <a:accent1>
        <a:srgbClr val="212121"/>
      </a:accent1>
      <a:accent2>
        <a:srgbClr val="455A64"/>
      </a:accent2>
      <a:accent3>
        <a:srgbClr val="78909C"/>
      </a:accent3>
      <a:accent4>
        <a:srgbClr val="7C7CE0"/>
      </a:accent4>
      <a:accent5>
        <a:srgbClr val="DB4437"/>
      </a:accent5>
      <a:accent6>
        <a:srgbClr val="F6CD4C"/>
      </a:accent6>
      <a:hlink>
        <a:srgbClr val="DB4437"/>
      </a:hlink>
      <a:folHlink>
        <a:srgbClr val="DB443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