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0" autoAdjust="0"/>
    <p:restoredTop sz="94618" autoAdjust="0"/>
  </p:normalViewPr>
  <p:slideViewPr>
    <p:cSldViewPr snapToGrid="0">
      <p:cViewPr varScale="1">
        <p:scale>
          <a:sx n="81" d="100"/>
          <a:sy n="81" d="100"/>
        </p:scale>
        <p:origin x="6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06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40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219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235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01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684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344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800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433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04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365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4BE11-0986-4255-9348-855549C3FFC5}" type="datetimeFigureOut">
              <a:rPr lang="el-GR" smtClean="0"/>
              <a:t>20/12/2016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4969-994B-4A7C-A692-7128B5470C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031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545" y="160256"/>
            <a:ext cx="7620000" cy="6096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sz="2400" b="1" dirty="0" smtClean="0"/>
              <a:t>6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ενότητα</a:t>
            </a:r>
            <a:r>
              <a:rPr lang="en-US" sz="2400" b="1" dirty="0" smtClean="0"/>
              <a:t>: </a:t>
            </a:r>
            <a:r>
              <a:rPr lang="el-GR" sz="2400" b="1" dirty="0" smtClean="0"/>
              <a:t>Σχεδίαση (</a:t>
            </a:r>
            <a:r>
              <a:rPr lang="en-US" sz="2400" b="1" dirty="0" smtClean="0"/>
              <a:t>layout) </a:t>
            </a:r>
            <a:r>
              <a:rPr lang="el-GR" sz="2400" b="1" dirty="0" smtClean="0"/>
              <a:t>και εξαγωγή του χάρτη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759" y="1295400"/>
            <a:ext cx="7991573" cy="44549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1800" dirty="0" smtClean="0"/>
              <a:t>Τον χάρτη με τα διάφορα αποτελέσματα (αναλύσεις, στατιστικά αποτελέσματα κλπ.) μπορούμε να τον προβάλλουμε στο </a:t>
            </a:r>
            <a:r>
              <a:rPr lang="en-US" sz="1800" dirty="0" smtClean="0"/>
              <a:t>layout </a:t>
            </a:r>
            <a:r>
              <a:rPr lang="el-GR" sz="1800" dirty="0" smtClean="0"/>
              <a:t>(</a:t>
            </a:r>
            <a:r>
              <a:rPr lang="en-US" sz="1800" dirty="0" smtClean="0"/>
              <a:t>View </a:t>
            </a:r>
            <a:r>
              <a:rPr lang="en-US" sz="1800" dirty="0"/>
              <a:t>→ </a:t>
            </a:r>
            <a:r>
              <a:rPr lang="en-US" sz="1800" dirty="0" smtClean="0"/>
              <a:t>Layout View)</a:t>
            </a:r>
            <a:r>
              <a:rPr lang="el-GR" sz="1800" dirty="0" smtClean="0"/>
              <a:t>. Προηγουμένως έχουμε ρυθμίσει το μέγεθος και σχήμα της «σελίδας» όπου θα προβάλλουμε το χάρτη με </a:t>
            </a:r>
            <a:r>
              <a:rPr lang="en-US" sz="1800" dirty="0" smtClean="0"/>
              <a:t>File </a:t>
            </a:r>
            <a:r>
              <a:rPr lang="en-US" sz="1800" dirty="0"/>
              <a:t>→ </a:t>
            </a:r>
            <a:r>
              <a:rPr lang="en-US" sz="1800" dirty="0" smtClean="0"/>
              <a:t>Page and Print Setup</a:t>
            </a:r>
            <a:r>
              <a:rPr lang="en-US" sz="1800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l-GR" sz="1800" dirty="0" smtClean="0"/>
              <a:t>Την κλίμακα του χάρτη την ορίζουμε από το </a:t>
            </a:r>
            <a:r>
              <a:rPr lang="en-US" sz="1800" dirty="0" smtClean="0"/>
              <a:t>Map Scale </a:t>
            </a:r>
            <a:r>
              <a:rPr lang="el-GR" sz="1800" dirty="0" smtClean="0"/>
              <a:t>στο βασικό μενού.</a:t>
            </a: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l-GR" sz="1800" dirty="0" smtClean="0"/>
              <a:t>Στο </a:t>
            </a:r>
            <a:r>
              <a:rPr lang="en-US" sz="1800" dirty="0" smtClean="0"/>
              <a:t>Layout </a:t>
            </a:r>
            <a:r>
              <a:rPr lang="el-GR" sz="1800" dirty="0" smtClean="0"/>
              <a:t>μπορούμε να προσθέσουμε τίτλο </a:t>
            </a:r>
            <a:r>
              <a:rPr lang="en-US" sz="1800" dirty="0" smtClean="0"/>
              <a:t>(Insert </a:t>
            </a:r>
            <a:r>
              <a:rPr lang="en-US" sz="1800" dirty="0"/>
              <a:t>→ </a:t>
            </a:r>
            <a:r>
              <a:rPr lang="en-US" sz="1800" dirty="0" smtClean="0"/>
              <a:t>Title), </a:t>
            </a:r>
            <a:r>
              <a:rPr lang="el-GR" sz="1800" dirty="0" smtClean="0"/>
              <a:t>κείμενο </a:t>
            </a:r>
            <a:r>
              <a:rPr lang="en-US" sz="1800" dirty="0"/>
              <a:t>(Insert → </a:t>
            </a:r>
            <a:r>
              <a:rPr lang="el-GR" sz="1800" dirty="0" smtClean="0"/>
              <a:t> </a:t>
            </a:r>
            <a:r>
              <a:rPr lang="en-US" sz="1800" dirty="0" smtClean="0"/>
              <a:t>Text), </a:t>
            </a:r>
            <a:r>
              <a:rPr lang="el-GR" sz="1800" dirty="0" smtClean="0"/>
              <a:t>υπόμνημα </a:t>
            </a:r>
            <a:r>
              <a:rPr lang="en-US" sz="1800" dirty="0"/>
              <a:t>(Insert → </a:t>
            </a:r>
            <a:r>
              <a:rPr lang="en-US" sz="1800" dirty="0" smtClean="0"/>
              <a:t>Legend, </a:t>
            </a:r>
            <a:r>
              <a:rPr lang="el-GR" sz="1800" dirty="0" smtClean="0"/>
              <a:t>όπου και επιλέγουμε τα </a:t>
            </a:r>
            <a:r>
              <a:rPr lang="en-US" sz="1800" dirty="0" smtClean="0"/>
              <a:t>layers </a:t>
            </a:r>
            <a:r>
              <a:rPr lang="el-GR" sz="1800" dirty="0" smtClean="0"/>
              <a:t>που θέλουμε να φαίνονται στο υπόμνημα</a:t>
            </a:r>
            <a:r>
              <a:rPr lang="en-US" sz="1800" dirty="0" smtClean="0"/>
              <a:t>)</a:t>
            </a:r>
            <a:r>
              <a:rPr lang="el-GR" sz="1800" dirty="0" smtClean="0"/>
              <a:t>, τον βορρά </a:t>
            </a:r>
            <a:r>
              <a:rPr lang="en-US" sz="1800" dirty="0"/>
              <a:t>(Insert → </a:t>
            </a:r>
            <a:r>
              <a:rPr lang="en-US" sz="1800" dirty="0" smtClean="0"/>
              <a:t>North arrow) </a:t>
            </a:r>
            <a:r>
              <a:rPr lang="el-GR" sz="1800" dirty="0" smtClean="0"/>
              <a:t>και την κλίμακα (</a:t>
            </a:r>
            <a:r>
              <a:rPr lang="en-US" sz="1800" dirty="0"/>
              <a:t>Insert → </a:t>
            </a:r>
            <a:r>
              <a:rPr lang="en-US" sz="1800" dirty="0" smtClean="0"/>
              <a:t>Scale bar)</a:t>
            </a:r>
          </a:p>
          <a:p>
            <a:pPr>
              <a:lnSpc>
                <a:spcPct val="100000"/>
              </a:lnSpc>
            </a:pPr>
            <a:r>
              <a:rPr lang="el-GR" sz="1800" dirty="0" smtClean="0"/>
              <a:t>Μπορούμε επίσης να προσθέσουμε και δεύτερο </a:t>
            </a:r>
            <a:r>
              <a:rPr lang="en-US" sz="1800" dirty="0" smtClean="0"/>
              <a:t>data frame (</a:t>
            </a:r>
            <a:r>
              <a:rPr lang="en-US" sz="1800" dirty="0"/>
              <a:t>Insert → </a:t>
            </a:r>
            <a:r>
              <a:rPr lang="en-US" sz="1800" dirty="0" smtClean="0"/>
              <a:t>Data frame, </a:t>
            </a:r>
            <a:r>
              <a:rPr lang="el-GR" sz="1800" dirty="0" smtClean="0"/>
              <a:t>εάν π.χ. θέλουμε να δείξουμε μια λεπτομέρεια σε «παράθυρο») όπως και εικόνες (</a:t>
            </a:r>
            <a:r>
              <a:rPr lang="en-US" sz="1800" dirty="0" smtClean="0"/>
              <a:t>Insert →</a:t>
            </a:r>
            <a:r>
              <a:rPr lang="el-GR" sz="1800" dirty="0" smtClean="0"/>
              <a:t> </a:t>
            </a:r>
            <a:r>
              <a:rPr lang="en-US" sz="1800" dirty="0" smtClean="0"/>
              <a:t>Picture)</a:t>
            </a:r>
          </a:p>
          <a:p>
            <a:pPr>
              <a:lnSpc>
                <a:spcPct val="100000"/>
              </a:lnSpc>
            </a:pPr>
            <a:r>
              <a:rPr lang="el-GR" sz="1800" dirty="0" smtClean="0"/>
              <a:t>Τον χάρτη μπορούμε να εξάγουμε σε διάφορους τύπους (</a:t>
            </a:r>
            <a:r>
              <a:rPr lang="en-US" sz="1800" dirty="0" smtClean="0"/>
              <a:t>JPEG, TIFF, PDF </a:t>
            </a:r>
            <a:r>
              <a:rPr lang="el-GR" sz="1800" dirty="0" err="1" smtClean="0"/>
              <a:t>κλπ</a:t>
            </a:r>
            <a:r>
              <a:rPr lang="el-GR" sz="1800" dirty="0" smtClean="0"/>
              <a:t>) από το </a:t>
            </a:r>
            <a:r>
              <a:rPr lang="en-US" sz="1800" dirty="0" smtClean="0"/>
              <a:t>File </a:t>
            </a:r>
            <a:r>
              <a:rPr lang="en-US" sz="1800" dirty="0"/>
              <a:t>→ </a:t>
            </a:r>
            <a:r>
              <a:rPr lang="en-US" sz="1800" dirty="0" smtClean="0"/>
              <a:t>Export Map</a:t>
            </a:r>
          </a:p>
        </p:txBody>
      </p:sp>
    </p:spTree>
    <p:extLst>
      <p:ext uri="{BB962C8B-B14F-4D97-AF65-F5344CB8AC3E}">
        <p14:creationId xmlns:p14="http://schemas.microsoft.com/office/powerpoint/2010/main" val="1563537465"/>
      </p:ext>
    </p:extLst>
  </p:cSld>
  <p:clrMapOvr>
    <a:masterClrMapping/>
  </p:clrMapOvr>
  <p:transition advTm="131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185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6η ενότητα: Σχεδίαση (layout) και εξαγωγή του χάρτη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6η ενότητα: Σχεδίαση (layout) και εξαγωγή του χάρτη</dc:title>
  <dc:creator>ylolos</dc:creator>
  <cp:lastModifiedBy>ylolos</cp:lastModifiedBy>
  <cp:revision>4</cp:revision>
  <dcterms:created xsi:type="dcterms:W3CDTF">2016-12-20T08:48:20Z</dcterms:created>
  <dcterms:modified xsi:type="dcterms:W3CDTF">2016-12-20T09:24:40Z</dcterms:modified>
</cp:coreProperties>
</file>