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</p:sldIdLst>
  <p:sldSz cx="9144000" cy="6858000" type="screen4x3"/>
  <p:notesSz cx="6858000" cy="9144000"/>
  <p:photoAlbum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4684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495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2893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5008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5600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4102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9062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4091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0774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522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89519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3D2F65-113F-4816-A5F4-89EE80E6046E}" type="datetimeFigureOut">
              <a:rPr lang="el-GR" smtClean="0"/>
              <a:t>15/11/2015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B83BF-7FDB-49E3-BB76-A1B608C99D1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772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077550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0772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0694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92741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185011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082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1718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34779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23111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1519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0607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69615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08214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57367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714589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9490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57053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1889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53618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8898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31590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2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93673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24564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153202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552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62536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516849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6217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86253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599790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0840390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73496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3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743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244767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730722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00684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407534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666368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5753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4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0102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222977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996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86578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8403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cument-page-00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850"/>
            <a:ext cx="9144000" cy="64643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518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45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Compufix</dc:creator>
  <cp:lastModifiedBy>Compufix</cp:lastModifiedBy>
  <cp:revision>1</cp:revision>
  <dcterms:created xsi:type="dcterms:W3CDTF">2015-11-15T21:08:54Z</dcterms:created>
  <dcterms:modified xsi:type="dcterms:W3CDTF">2015-11-15T21:09:13Z</dcterms:modified>
</cp:coreProperties>
</file>