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9144000" cy="6858000" type="screen4x3"/>
  <p:notesSz cx="6858000" cy="9144000"/>
  <p:photoAlbum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2F65-113F-4816-A5F4-89EE80E6046E}" type="datetimeFigureOut">
              <a:rPr lang="el-GR" smtClean="0"/>
              <a:t>15/11/2015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83BF-7FDB-49E3-BB76-A1B608C99D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4684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2F65-113F-4816-A5F4-89EE80E6046E}" type="datetimeFigureOut">
              <a:rPr lang="el-GR" smtClean="0"/>
              <a:t>15/11/2015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83BF-7FDB-49E3-BB76-A1B608C99D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4955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2F65-113F-4816-A5F4-89EE80E6046E}" type="datetimeFigureOut">
              <a:rPr lang="el-GR" smtClean="0"/>
              <a:t>15/11/2015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83BF-7FDB-49E3-BB76-A1B608C99D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289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2F65-113F-4816-A5F4-89EE80E6046E}" type="datetimeFigureOut">
              <a:rPr lang="el-GR" smtClean="0"/>
              <a:t>15/11/2015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83BF-7FDB-49E3-BB76-A1B608C99D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5008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2F65-113F-4816-A5F4-89EE80E6046E}" type="datetimeFigureOut">
              <a:rPr lang="el-GR" smtClean="0"/>
              <a:t>15/11/2015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83BF-7FDB-49E3-BB76-A1B608C99D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560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2F65-113F-4816-A5F4-89EE80E6046E}" type="datetimeFigureOut">
              <a:rPr lang="el-GR" smtClean="0"/>
              <a:t>15/11/2015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83BF-7FDB-49E3-BB76-A1B608C99D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410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2F65-113F-4816-A5F4-89EE80E6046E}" type="datetimeFigureOut">
              <a:rPr lang="el-GR" smtClean="0"/>
              <a:t>15/11/2015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83BF-7FDB-49E3-BB76-A1B608C99D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906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2F65-113F-4816-A5F4-89EE80E6046E}" type="datetimeFigureOut">
              <a:rPr lang="el-GR" smtClean="0"/>
              <a:t>15/11/2015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83BF-7FDB-49E3-BB76-A1B608C99D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4091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2F65-113F-4816-A5F4-89EE80E6046E}" type="datetimeFigureOut">
              <a:rPr lang="el-GR" smtClean="0"/>
              <a:t>15/11/2015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83BF-7FDB-49E3-BB76-A1B608C99D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077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2F65-113F-4816-A5F4-89EE80E6046E}" type="datetimeFigureOut">
              <a:rPr lang="el-GR" smtClean="0"/>
              <a:t>15/11/2015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83BF-7FDB-49E3-BB76-A1B608C99D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522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2F65-113F-4816-A5F4-89EE80E6046E}" type="datetimeFigureOut">
              <a:rPr lang="el-GR" smtClean="0"/>
              <a:t>15/11/2015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83BF-7FDB-49E3-BB76-A1B608C99D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951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D2F65-113F-4816-A5F4-89EE80E6046E}" type="datetimeFigureOut">
              <a:rPr lang="el-GR" smtClean="0"/>
              <a:t>15/11/2015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B83BF-7FDB-49E3-BB76-A1B608C99D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77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7755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0772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0694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274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8501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082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1718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477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2311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1519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0607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9615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0821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5736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1458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9490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5705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8188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3618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8898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3159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673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24564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1532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75523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62536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51684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62175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86253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59979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84039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73496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74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24476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73072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00684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40753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66636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15753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0102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2297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9961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6578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8403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5183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Compufix</dc:creator>
  <cp:lastModifiedBy>Compufix</cp:lastModifiedBy>
  <cp:revision>1</cp:revision>
  <dcterms:created xsi:type="dcterms:W3CDTF">2015-11-15T21:08:54Z</dcterms:created>
  <dcterms:modified xsi:type="dcterms:W3CDTF">2015-11-15T21:09:13Z</dcterms:modified>
</cp:coreProperties>
</file>