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74" r:id="rId5"/>
    <p:sldId id="260" r:id="rId6"/>
    <p:sldId id="273" r:id="rId7"/>
    <p:sldId id="261" r:id="rId8"/>
    <p:sldId id="272" r:id="rId9"/>
    <p:sldId id="262" r:id="rId10"/>
    <p:sldId id="264" r:id="rId11"/>
    <p:sldId id="263" r:id="rId12"/>
    <p:sldId id="265" r:id="rId13"/>
    <p:sldId id="275" r:id="rId14"/>
    <p:sldId id="271" r:id="rId15"/>
    <p:sldId id="266" r:id="rId16"/>
    <p:sldId id="270" r:id="rId17"/>
    <p:sldId id="269" r:id="rId18"/>
    <p:sldId id="268" r:id="rId19"/>
    <p:sldId id="267" r:id="rId20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350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69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5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688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211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20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138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26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55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446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29896-B649-4989-980D-EEC8AB1A55B4}" type="datetimeFigureOut">
              <a:rPr lang="en-US" smtClean="0"/>
              <a:t>29-Oct-18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CB921-D8C4-4FF0-9FC1-9038E159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99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archaeologynewsnetwork.blogspot.com/2015/09/3000-year-old-skeleton-of-dog-found-in.html#d8rrrj3mIhF6udIz.97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google.com/search?q=%CE%B1%CE%BD%CE%B1%CF%84%CE%BF%CE%BC%CE%B9%CE%B1+%CF%83%CE%BA%CF%85%CE%BB%CE%BF%CF%85+%CE%B8%CE%B7%CE%BB%CF%85%CE%BA%CE%BF%CF%85&amp;biw=1352&amp;bih=654&amp;tbm=isch&amp;source=iu&amp;ictx=1&amp;fir=OVWqq2pFy0oz8M%253A%252CokCc5nUMDPRGXM%252C_&amp;usg=AI4_-kRW3qiOUSXO-AhX5UvpdprE-cAQGw&amp;sa=X&amp;ved=2ahUKEwin5KW1vaneAhXNZ1AKHQAKCWAQ9QEwAXoECAYQBg#imgrc=AV0D-sV_gZNHS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nhssc.info/3f3a73/female-dog-reproductive-anatomy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louisdonald.com/the-evolutionary-development-of-the-german-shepherd-dog-skeleton.html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0" y="241301"/>
            <a:ext cx="10515600" cy="153670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hlinkClick r:id="rId2"/>
              </a:rPr>
              <a:t>https://archaeologynewsnetwork.blogspot.com/2015/09/3000-year-old-skeleton-of-dog-found-in.html#d8rrrj3mIhF6udIz.97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>
                <a:solidFill>
                  <a:srgbClr val="C00000"/>
                </a:solidFill>
              </a:rPr>
              <a:t>3,000-year-old skeleton of dog found in Van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1300" b="1" dirty="0" smtClean="0">
                <a:solidFill>
                  <a:srgbClr val="002060"/>
                </a:solidFill>
              </a:rPr>
              <a:t>Read more at https://archaeologynewsnetwork.blogspot.com/2015/09/3000-year-old-skeleton-of-dog-found-in.html#QAddVh2PQq0P43mv.99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2171700"/>
            <a:ext cx="63881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8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075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https://www.ebay.co.uk/itm/A4-Veterinary-Poster-Internal-Organs-of-the-Dog-Animal-Anatomy-Pathology-/322857482392</a:t>
            </a:r>
            <a:endParaRPr lang="en-US" sz="1800" b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475" y="1346200"/>
            <a:ext cx="9372600" cy="523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9132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74775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https://www.google.com/search?q=Internal+organs+of+the+dog&amp;tbm=isch&amp;source=iu&amp;ictx=1&amp;fir=Yx7a1U_HZBSTGM%253A%252Cev3DSWyAq1t_bM%252C_&amp;usg=AI4_-kT7Qh-_6Vpv4u7IKjOXjPFLVBYQOA&amp;sa=X&amp;ved=2ahUKEwjZ8bn004reAhUDiCwKHeTZBsEQ9QEwAnoECAUQCA#imgrc=bKrTZXY1YtqqIM: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400" y="1854200"/>
            <a:ext cx="7874000" cy="466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424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27" y="228086"/>
            <a:ext cx="10579100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39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google.com/search?q=%CE%B1%CE%BD%CE%B1%CF%84%CE%BF%CE%BC%CE%B9%CE%B1+%CF%83%CE%BA%CF%85%CE%BB%CE%BF%CF%85+%CE%B8%CE%B7%CE%BB%CF%85%CE%BA%CE%BF%CF%85&amp;biw=1352&amp;bih=654&amp;tbm=isch&amp;source=iu&amp;ictx=1&amp;fir=OVWqq2pFy0oz8M%253A%252CokCc5nUMDPRGXM%252C_&amp;usg=AI4_-kRW3qiOUSXO-AhX5UvpdprE-cAQGw&amp;sa=X&amp;ved=2ahUKEwin5KW1vaneAhXNZ1AKHQAKCWAQ9QEwAXoECAYQBg#imgrc=AV0D-sV_gZNHSM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Αποτέλεσμα εικόνας για ανατομια σκυλου θηλυκου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268" y="1825625"/>
            <a:ext cx="9275463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002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65275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google.com/search?q=Internal+organs+of+the+dog&amp;tbm=isch&amp;tbs=rimg:CboEapnu9N53IjiLCTXgWJbxUdm2k8ecoz8fhSMLZzs6j47afAONEvZCbRkqHxK24pzMGwnbIDJ2phuhLZ3jaBsXvioSCYsJNeBYlvFREdIz50TcWgPbKhIJ2baTx5yjPx8Rt1fYhEbaKH0qEgmFIwtnOzqPjhHmTuzz_18O2yioSCdp8A40S9kJtEWTCBTdW2kLcKhIJGSofErbinMwRRlV9sLTYd08qEgkbCdsgMnamGxGTJyT9fXTTHyoSCaEtneNoGxe-EVfCj3UfyUUE&amp;tbo=u&amp;sa=X&amp;ved=2ahUKEwiX-LW12oreAhWL3SwKHci4BMUQ9C96BAgBEBs&amp;biw=1025&amp;bih=498&amp;dpr=1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35200"/>
            <a:ext cx="10515600" cy="3941762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Organs of the Dog</a:t>
            </a:r>
          </a:p>
          <a:p>
            <a:pPr marL="0" indent="0" algn="just">
              <a:buNone/>
            </a:pPr>
            <a:r>
              <a:rPr lang="en-US" sz="2400" u="sng" dirty="0" smtClean="0">
                <a:solidFill>
                  <a:srgbClr val="C00000"/>
                </a:solidFill>
              </a:rPr>
              <a:t>See online</a:t>
            </a:r>
            <a:r>
              <a:rPr lang="en-US" sz="2400" dirty="0" smtClean="0">
                <a:solidFill>
                  <a:srgbClr val="C00000"/>
                </a:solidFill>
              </a:rPr>
              <a:t> (see site above):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rgbClr val="7030A0"/>
                </a:solidFill>
              </a:rPr>
              <a:t>1. Female Anatomy Stomach Images/ Feline Fallopian Tube Diagram/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rgbClr val="7030A0"/>
                </a:solidFill>
              </a:rPr>
              <a:t>Female Dog Reproductive Anatomy</a:t>
            </a:r>
          </a:p>
          <a:p>
            <a:pPr marL="0" indent="0" algn="just">
              <a:buNone/>
            </a:pPr>
            <a:r>
              <a:rPr lang="en-US" sz="2400" i="1" dirty="0" smtClean="0">
                <a:solidFill>
                  <a:srgbClr val="7030A0"/>
                </a:solidFill>
              </a:rPr>
              <a:t>et </a:t>
            </a:r>
            <a:r>
              <a:rPr lang="en-US" sz="2400" i="1" dirty="0" err="1" smtClean="0">
                <a:solidFill>
                  <a:srgbClr val="7030A0"/>
                </a:solidFill>
              </a:rPr>
              <a:t>altera</a:t>
            </a:r>
            <a:endParaRPr lang="en-US" sz="2400" i="1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nhssc.info/3f3a73/female-dog-reproductive-anatomy</a:t>
            </a:r>
            <a:endParaRPr lang="en-US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Female-dog Reproductive-anatomy images</a:t>
            </a:r>
          </a:p>
          <a:p>
            <a:pPr marL="0" indent="0" algn="just">
              <a:buNone/>
            </a:pPr>
            <a:endParaRPr lang="en-US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77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</a:rPr>
              <a:t>https://www.ebay.co.uk/itm/A3-Veterinary-Poster-Muscles-Organs-of-the-Dog-Animal-Anatomy-Pathology/323094763394?_trkparms=aid%3D222007%26algo%3DSIM.MBE%26ao%3D2%26asc%3D20160323102634%26meid%3D12cb2c7866244a2fb37589dd5bf8bffb%26pid%3D100623%26rk%3D1%26rkt%3D6%26mehot%3Dag%26sd%3D322857482392%26itm%3D323094763394&amp;_trksid=p2047675.c100623.m-1</a:t>
            </a:r>
            <a:endParaRPr lang="en-US" sz="18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	</a:t>
            </a:r>
            <a:r>
              <a:rPr lang="en-US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Dog</a:t>
            </a:r>
            <a:r>
              <a:rPr lang="en-US" dirty="0" smtClean="0">
                <a:solidFill>
                  <a:srgbClr val="002060"/>
                </a:solidFill>
              </a:rPr>
              <a:t>: </a:t>
            </a:r>
          </a:p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Muscular System</a:t>
            </a:r>
          </a:p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Organs of Thorax and Abdomen</a:t>
            </a:r>
          </a:p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 and “Points”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[following]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948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search?q=Internal+organs+of+the+dog&amp;tbm=isch&amp;source=iu&amp;ictx=1&amp;fir=Yx7a1U_HZBSTGM%253A%252Cev3DSWyAq1t_bM%252C_&amp;usg=AI4_-kT7Qh-_6Vpv4u7IKjOXjPFLVBYQOA&amp;sa=X&amp;ved=2ahUKEwjZ8bn004reAhUDiCwKHeTZBsEQ9QEwAnoECAUQCA#imgdii=AXFe4fQZfsjUQM:&amp;imgrc=WJb7wqzJI2wt8M</a:t>
            </a:r>
            <a:r>
              <a:rPr lang="en-US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DOG: ANATOMY OF THE SKIN</a:t>
            </a:r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993900"/>
            <a:ext cx="6464300" cy="4533900"/>
          </a:xfrm>
        </p:spPr>
      </p:pic>
    </p:spTree>
    <p:extLst>
      <p:ext uri="{BB962C8B-B14F-4D97-AF65-F5344CB8AC3E}">
        <p14:creationId xmlns:p14="http://schemas.microsoft.com/office/powerpoint/2010/main" val="2314050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search?q=Internal+organs+of+the+dog&amp;tbm=isch&amp;source=iu&amp;ictx=1&amp;fir=Yx7a1U_HZBSTGM%253A%252Cev3DSWyAq1t_bM%252C_&amp;usg=AI4_-kT7Qh-_6Vpv4u7IKjOXjPFLVBYQOA&amp;sa=X&amp;ved=2ahUKEwjZ8bn004reAhUDiCwKHeTZBsEQ9QEwAnoECAUQCA#imgdii=dH9_IZeCHRSAyM:&amp;imgrc=WJb7wqzJI2wt8M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300" y="1825624"/>
            <a:ext cx="5689600" cy="4575175"/>
          </a:xfrm>
        </p:spPr>
      </p:pic>
    </p:spTree>
    <p:extLst>
      <p:ext uri="{BB962C8B-B14F-4D97-AF65-F5344CB8AC3E}">
        <p14:creationId xmlns:p14="http://schemas.microsoft.com/office/powerpoint/2010/main" val="64641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search?q=Internal+organs+of+the+dog&amp;tbm=isch&amp;source=iu&amp;ictx=1&amp;fir=Yx7a1U_HZBSTGM%253A%252Cev3DSWyAq1t_bM%252C_&amp;usg=AI4_-kT7Qh-_6Vpv4u7IKjOXjPFLVBYQOA&amp;sa=X&amp;ved=2ahUKEwjZ8bn004reAhUDiCwKHeTZBsEQ9QEwAnoECAUQCA#imgdii=kvTQKe0ozatjXM:&amp;imgrc=WJb7wqzJI2wt8M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0" y="1905000"/>
            <a:ext cx="5448300" cy="4381500"/>
          </a:xfrm>
        </p:spPr>
      </p:pic>
    </p:spTree>
    <p:extLst>
      <p:ext uri="{BB962C8B-B14F-4D97-AF65-F5344CB8AC3E}">
        <p14:creationId xmlns:p14="http://schemas.microsoft.com/office/powerpoint/2010/main" val="482392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https://www.google.com/search?q=Internal+organs+of+the+dog&amp;tbm=isch&amp;source=iu&amp;ictx=1&amp;fir=Yx7a1U_HZBSTGM%253A%252Cev3DSWyAq1t_bM%252C_&amp;usg=AI4_-kT7Qh-_6Vpv4u7IKjOXjPFLVBYQOA&amp;sa=X&amp;ved=2ahUKEwjZ8bn004reAhUDiCwKHeTZBsEQ9QEwAnoECAUQCA#imgrc=WJb7wqzJI2wt8M</a:t>
            </a:r>
            <a:r>
              <a:rPr lang="en-US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 WHISKERS ANATOMY DIAGRAM</a:t>
            </a:r>
            <a:endParaRPr lang="en-US" sz="3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839118"/>
            <a:ext cx="5105399" cy="4587081"/>
          </a:xfrm>
        </p:spPr>
      </p:pic>
    </p:spTree>
    <p:extLst>
      <p:ext uri="{BB962C8B-B14F-4D97-AF65-F5344CB8AC3E}">
        <p14:creationId xmlns:p14="http://schemas.microsoft.com/office/powerpoint/2010/main" val="160801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19100"/>
            <a:ext cx="9144000" cy="1778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Bones of the Dog</a:t>
            </a:r>
            <a:b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search?q=Dog+skeleton&amp;tbm=isch&amp;source=iu&amp;ictx=1&amp;fir=WCJQhSmAe2tbTM%253A%252CUUAAQfWGgjEntM%252C_&amp;usg=AI4_-kQRaZo4ntnqUH5kr-qeANaShwtWfQ&amp;sa=X&amp;ved=2ahUKEwix0vuBzIreAhWuhKYKHWVZAbsQ9QEwAXoECAAQBg#imgdii=rzJuudsbPb8mLM:&amp;imgrc=WCJQhSmAe2tbTM: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955800"/>
            <a:ext cx="9144000" cy="4775200"/>
          </a:xfrm>
        </p:spPr>
        <p:txBody>
          <a:bodyPr>
            <a:normAutofit/>
          </a:bodyPr>
          <a:lstStyle/>
          <a:p>
            <a:r>
              <a:rPr lang="en-US" sz="900" dirty="0" smtClean="0"/>
              <a:t>Skeleton</a:t>
            </a:r>
            <a:endParaRPr lang="en-US" sz="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2197100"/>
            <a:ext cx="8483600" cy="4343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83675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306" y="0"/>
            <a:ext cx="8957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29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Αποτέλεσμα εικόνας για ανατομια σκυλου θηλυκου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0" y="1727200"/>
            <a:ext cx="6883400" cy="467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8498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hlinkClick r:id="rId2"/>
              </a:rPr>
              <a:t>https://www.louisdonald.com/the-evolutionary-development-of-the-german-shepherd-dog-skeleton.html</a:t>
            </a:r>
            <a:r>
              <a:rPr lang="en-US" sz="1800" dirty="0" smtClean="0">
                <a:solidFill>
                  <a:srgbClr val="002060"/>
                </a:solidFill>
              </a:rPr>
              <a:t/>
            </a:r>
            <a:br>
              <a:rPr lang="en-US" sz="1800" dirty="0" smtClean="0">
                <a:solidFill>
                  <a:srgbClr val="00206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The Evolutionary Development of the German Shepherd Dog Skeleton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by: Louis Donald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60" y="1993900"/>
            <a:ext cx="970888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91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6175"/>
          </a:xfrm>
        </p:spPr>
        <p:txBody>
          <a:bodyPr>
            <a:normAutofit/>
          </a:bodyPr>
          <a:lstStyle/>
          <a:p>
            <a:pPr algn="ctr"/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https://www.google.com/search?q=Cat+Skeleton+Diagram&amp;tbm=isch&amp;source=iu&amp;ictx=1&amp;fir=ApMDA0_qMiF9WM%253A%252CkKn03pFLz6M7nM%252C_&amp;usg=AI4_-kQECPDtdwIwyZbAmQkOD1hhS4i6Hg&amp;sa=X&amp;ved=2ahUKEwian4Ww8KjeAhUMbFAKHfB0CpwQ9QEwB3oECAQQEg#imgrc=Id7tOKrNEZx2tM: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 SKULL ANATOMY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Αποτέλεσμα εικόνας για Cat Skeleton Diagra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1612900"/>
            <a:ext cx="7607300" cy="4737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086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462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Canine vs Human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https://www.google.com/search?q=Dog+skeleton&amp;tbm=isch&amp;source=iu&amp;ictx=1&amp;fir=WCJQhSmAe2tbTM%253A%252CUUAAQfWGgjEntM%252C_&amp;usg=AI4_-kQRaZo4ntnqUH5kr-qeANaShwtWfQ&amp;sa=X&amp;ved=2ahUKEwix0vuBzIreAhWuhKYKHWVZAbsQ9QEwAXoECAAQBg#imgrc=WCJQhSmAe2tbTM:</a:t>
            </a:r>
            <a:br>
              <a:rPr lang="en-US" sz="2000" dirty="0" smtClean="0"/>
            </a:br>
            <a:r>
              <a:rPr lang="en-US" sz="2000" b="1" dirty="0" smtClean="0"/>
              <a:t>http://www.k9-massageguild.co.uk/canine-versus-human/</a:t>
            </a:r>
            <a:br>
              <a:rPr lang="en-US" sz="2000" b="1" dirty="0" smtClean="0"/>
            </a:br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74" y="2676525"/>
            <a:ext cx="5095875" cy="364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22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Saunders Comprehensive Veterinary Dictionary, Elsevier (2012)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DOG: FOOTPADS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97" b="9831"/>
          <a:stretch/>
        </p:blipFill>
        <p:spPr>
          <a:xfrm>
            <a:off x="1476103" y="1397726"/>
            <a:ext cx="9287691" cy="5282473"/>
          </a:xfrm>
        </p:spPr>
      </p:pic>
    </p:spTree>
    <p:extLst>
      <p:ext uri="{BB962C8B-B14F-4D97-AF65-F5344CB8AC3E}">
        <p14:creationId xmlns:p14="http://schemas.microsoft.com/office/powerpoint/2010/main" val="1509946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Internal Organs of the Dog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002060"/>
                </a:solidFill>
              </a:rPr>
              <a:t>https://www.google.com/search?q=Internal+organs+of+the+dog&amp;tbm=isch&amp;source=iu&amp;ictx=1&amp;fir=Yx7a1U_HZBSTGM%253A%252Cev3DSWyAq1t_bM%252C_&amp;usg=AI4_-kT7Qh-_6Vpv4u7IKjOXjPFLVBYQOA&amp;sa=X&amp;ved=2ahUKEwjZ8bn004reAhUDiCwKHeTZBsEQ9QEwAnoECAUQCA#imgrc=siVqfLoY7VSOFM:</a:t>
            </a:r>
            <a:endParaRPr lang="en-US" sz="1600" b="1" dirty="0">
              <a:solidFill>
                <a:srgbClr val="00206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6400" y="1924050"/>
            <a:ext cx="7305675" cy="464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457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160</Words>
  <Application>Microsoft Office PowerPoint</Application>
  <PresentationFormat>Widescreen</PresentationFormat>
  <Paragraphs>32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https://archaeologynewsnetwork.blogspot.com/2015/09/3000-year-old-skeleton-of-dog-found-in.html#d8rrrj3mIhF6udIz.97 3,000-year-old skeleton of dog found in Van  Read more at https://archaeologynewsnetwork.blogspot.com/2015/09/3000-year-old-skeleton-of-dog-found-in.html#QAddVh2PQq0P43mv.99 </vt:lpstr>
      <vt:lpstr>Bones of the Dog https://www.google.com/search?q=Dog+skeleton&amp;tbm=isch&amp;source=iu&amp;ictx=1&amp;fir=WCJQhSmAe2tbTM%253A%252CUUAAQfWGgjEntM%252C_&amp;usg=AI4_-kQRaZo4ntnqUH5kr-qeANaShwtWfQ&amp;sa=X&amp;ved=2ahUKEwix0vuBzIreAhWuhKYKHWVZAbsQ9QEwAXoECAAQBg#imgdii=rzJuudsbPb8mLM:&amp;imgrc=WCJQhSmAe2tbTM: </vt:lpstr>
      <vt:lpstr>PowerPoint Presentation</vt:lpstr>
      <vt:lpstr>PowerPoint Presentation</vt:lpstr>
      <vt:lpstr>https://www.louisdonald.com/the-evolutionary-development-of-the-german-shepherd-dog-skeleton.html The Evolutionary Development of the German Shepherd Dog Skeleton by: Louis Donald</vt:lpstr>
      <vt:lpstr>Source: https://www.google.com/search?q=Cat+Skeleton+Diagram&amp;tbm=isch&amp;source=iu&amp;ictx=1&amp;fir=ApMDA0_qMiF9WM%253A%252CkKn03pFLz6M7nM%252C_&amp;usg=AI4_-kQECPDtdwIwyZbAmQkOD1hhS4i6Hg&amp;sa=X&amp;ved=2ahUKEwian4Ww8KjeAhUMbFAKHfB0CpwQ9QEwB3oECAQQEg#imgrc=Id7tOKrNEZx2tM: DOG SKULL ANATOMY</vt:lpstr>
      <vt:lpstr>Canine vs Human https://www.google.com/search?q=Dog+skeleton&amp;tbm=isch&amp;source=iu&amp;ictx=1&amp;fir=WCJQhSmAe2tbTM%253A%252CUUAAQfWGgjEntM%252C_&amp;usg=AI4_-kQRaZo4ntnqUH5kr-qeANaShwtWfQ&amp;sa=X&amp;ved=2ahUKEwix0vuBzIreAhWuhKYKHWVZAbsQ9QEwAXoECAAQBg#imgrc=WCJQhSmAe2tbTM: http://www.k9-massageguild.co.uk/canine-versus-human/ </vt:lpstr>
      <vt:lpstr>Saunders Comprehensive Veterinary Dictionary, Elsevier (2012) DOG: FOOTPADS</vt:lpstr>
      <vt:lpstr>Internal Organs of the Dog https://www.google.com/search?q=Internal+organs+of+the+dog&amp;tbm=isch&amp;source=iu&amp;ictx=1&amp;fir=Yx7a1U_HZBSTGM%253A%252Cev3DSWyAq1t_bM%252C_&amp;usg=AI4_-kT7Qh-_6Vpv4u7IKjOXjPFLVBYQOA&amp;sa=X&amp;ved=2ahUKEwjZ8bn004reAhUDiCwKHeTZBsEQ9QEwAnoECAUQCA#imgrc=siVqfLoY7VSOFM:</vt:lpstr>
      <vt:lpstr>https://www.ebay.co.uk/itm/A4-Veterinary-Poster-Internal-Organs-of-the-Dog-Animal-Anatomy-Pathology-/322857482392</vt:lpstr>
      <vt:lpstr>https://www.google.com/search?q=Internal+organs+of+the+dog&amp;tbm=isch&amp;source=iu&amp;ictx=1&amp;fir=Yx7a1U_HZBSTGM%253A%252Cev3DSWyAq1t_bM%252C_&amp;usg=AI4_-kT7Qh-_6Vpv4u7IKjOXjPFLVBYQOA&amp;sa=X&amp;ved=2ahUKEwjZ8bn004reAhUDiCwKHeTZBsEQ9QEwAnoECAUQCA#imgrc=bKrTZXY1YtqqIM:</vt:lpstr>
      <vt:lpstr>PowerPoint Presentation</vt:lpstr>
      <vt:lpstr>https://www.google.com/search?q=%CE%B1%CE%BD%CE%B1%CF%84%CE%BF%CE%BC%CE%B9%CE%B1+%CF%83%CE%BA%CF%85%CE%BB%CE%BF%CF%85+%CE%B8%CE%B7%CE%BB%CF%85%CE%BA%CE%BF%CF%85&amp;biw=1352&amp;bih=654&amp;tbm=isch&amp;source=iu&amp;ictx=1&amp;fir=OVWqq2pFy0oz8M%253A%252CokCc5nUMDPRGXM%252C_&amp;usg=AI4_-kRW3qiOUSXO-AhX5UvpdprE-cAQGw&amp;sa=X&amp;ved=2ahUKEwin5KW1vaneAhXNZ1AKHQAKCWAQ9QEwAXoECAYQBg#imgrc=AV0D-sV_gZNHSM</vt:lpstr>
      <vt:lpstr>https://www.google.com/search?q=Internal+organs+of+the+dog&amp;tbm=isch&amp;tbs=rimg:CboEapnu9N53IjiLCTXgWJbxUdm2k8ecoz8fhSMLZzs6j47afAONEvZCbRkqHxK24pzMGwnbIDJ2phuhLZ3jaBsXvioSCYsJNeBYlvFREdIz50TcWgPbKhIJ2baTx5yjPx8Rt1fYhEbaKH0qEgmFIwtnOzqPjhHmTuzz_18O2yioSCdp8A40S9kJtEWTCBTdW2kLcKhIJGSofErbinMwRRlV9sLTYd08qEgkbCdsgMnamGxGTJyT9fXTTHyoSCaEtneNoGxe-EVfCj3UfyUUE&amp;tbo=u&amp;sa=X&amp;ved=2ahUKEwiX-LW12oreAhWL3SwKHci4BMUQ9C96BAgBEBs&amp;biw=1025&amp;bih=498&amp;dpr=1</vt:lpstr>
      <vt:lpstr>https://www.ebay.co.uk/itm/A3-Veterinary-Poster-Muscles-Organs-of-the-Dog-Animal-Anatomy-Pathology/323094763394?_trkparms=aid%3D222007%26algo%3DSIM.MBE%26ao%3D2%26asc%3D20160323102634%26meid%3D12cb2c7866244a2fb37589dd5bf8bffb%26pid%3D100623%26rk%3D1%26rkt%3D6%26mehot%3Dag%26sd%3D322857482392%26itm%3D323094763394&amp;_trksid=p2047675.c100623.m-1</vt:lpstr>
      <vt:lpstr>https://www.google.com/search?q=Internal+organs+of+the+dog&amp;tbm=isch&amp;source=iu&amp;ictx=1&amp;fir=Yx7a1U_HZBSTGM%253A%252Cev3DSWyAq1t_bM%252C_&amp;usg=AI4_-kT7Qh-_6Vpv4u7IKjOXjPFLVBYQOA&amp;sa=X&amp;ved=2ahUKEwjZ8bn004reAhUDiCwKHeTZBsEQ9QEwAnoECAUQCA#imgdii=AXFe4fQZfsjUQM:&amp;imgrc=WJb7wqzJI2wt8M: DOG: ANATOMY OF THE SKIN</vt:lpstr>
      <vt:lpstr>https://www.google.com/search?q=Internal+organs+of+the+dog&amp;tbm=isch&amp;source=iu&amp;ictx=1&amp;fir=Yx7a1U_HZBSTGM%253A%252Cev3DSWyAq1t_bM%252C_&amp;usg=AI4_-kT7Qh-_6Vpv4u7IKjOXjPFLVBYQOA&amp;sa=X&amp;ved=2ahUKEwjZ8bn004reAhUDiCwKHeTZBsEQ9QEwAnoECAUQCA#imgdii=dH9_IZeCHRSAyM:&amp;imgrc=WJb7wqzJI2wt8M:</vt:lpstr>
      <vt:lpstr>https://www.google.com/search?q=Internal+organs+of+the+dog&amp;tbm=isch&amp;source=iu&amp;ictx=1&amp;fir=Yx7a1U_HZBSTGM%253A%252Cev3DSWyAq1t_bM%252C_&amp;usg=AI4_-kT7Qh-_6Vpv4u7IKjOXjPFLVBYQOA&amp;sa=X&amp;ved=2ahUKEwjZ8bn004reAhUDiCwKHeTZBsEQ9QEwAnoECAUQCA#imgdii=kvTQKe0ozatjXM:&amp;imgrc=WJb7wqzJI2wt8M:</vt:lpstr>
      <vt:lpstr>https://www.google.com/search?q=Internal+organs+of+the+dog&amp;tbm=isch&amp;source=iu&amp;ictx=1&amp;fir=Yx7a1U_HZBSTGM%253A%252Cev3DSWyAq1t_bM%252C_&amp;usg=AI4_-kT7Qh-_6Vpv4u7IKjOXjPFLVBYQOA&amp;sa=X&amp;ved=2ahUKEwjZ8bn004reAhUDiCwKHeTZBsEQ9QEwAnoECAUQCA#imgrc=WJb7wqzJI2wt8M: DOG WHISKERS ANATOMY DIAGRAM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Bones of the Dog https://www.google.com/search?q=Dog+skeleton&amp;tbm=isch&amp;source=iu&amp;ictx=1&amp;fir=WCJQhSmAe2tbTM%253A%252CUUAAQfWGgjEntM%252C_&amp;usg=AI4_-kQRaZo4ntnqUH5kr-qeANaShwtWfQ&amp;sa=X&amp;ved=2ahUKEwix0vuBzIreAhWuhKYKHWVZAbsQ9QEwAXoECAAQBg#imgdii=rzJuudsbPb8mLM:&amp;imgrc=WCJQhSmAe2tbTM:</dc:title>
  <dc:creator>Addy G.P.T.</dc:creator>
  <cp:lastModifiedBy>Addy G.P.T.</cp:lastModifiedBy>
  <cp:revision>38</cp:revision>
  <cp:lastPrinted>2018-10-28T23:18:31Z</cp:lastPrinted>
  <dcterms:created xsi:type="dcterms:W3CDTF">2018-10-16T09:05:37Z</dcterms:created>
  <dcterms:modified xsi:type="dcterms:W3CDTF">2018-10-28T23:19:17Z</dcterms:modified>
</cp:coreProperties>
</file>