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6" r:id="rId3"/>
    <p:sldId id="257" r:id="rId4"/>
    <p:sldId id="258" r:id="rId5"/>
    <p:sldId id="260" r:id="rId6"/>
    <p:sldId id="265" r:id="rId7"/>
    <p:sldId id="267" r:id="rId8"/>
    <p:sldId id="269" r:id="rId9"/>
    <p:sldId id="268" r:id="rId10"/>
    <p:sldId id="270" r:id="rId11"/>
    <p:sldId id="271" r:id="rId12"/>
    <p:sldId id="263" r:id="rId13"/>
    <p:sldId id="264" r:id="rId14"/>
    <p:sldId id="272" r:id="rId15"/>
    <p:sldId id="261" r:id="rId16"/>
    <p:sldId id="274" r:id="rId17"/>
    <p:sldId id="273" r:id="rId18"/>
    <p:sldId id="281" r:id="rId19"/>
    <p:sldId id="275" r:id="rId20"/>
    <p:sldId id="276" r:id="rId21"/>
    <p:sldId id="277" r:id="rId22"/>
    <p:sldId id="278" r:id="rId23"/>
    <p:sldId id="279" r:id="rId24"/>
    <p:sldId id="280" r:id="rId25"/>
    <p:sldId id="282" r:id="rId26"/>
    <p:sldId id="283" r:id="rId27"/>
    <p:sldId id="284" r:id="rId28"/>
    <p:sldId id="285" r:id="rId2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5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60ED16-CE40-441E-8666-E6812766AD3F}" type="doc">
      <dgm:prSet loTypeId="urn:microsoft.com/office/officeart/2005/8/layout/bList2" loCatId="list" qsTypeId="urn:microsoft.com/office/officeart/2005/8/quickstyle/simple1" qsCatId="simple" csTypeId="urn:microsoft.com/office/officeart/2005/8/colors/accent1_2" csCatId="accent1" phldr="1"/>
      <dgm:spPr/>
      <dgm:t>
        <a:bodyPr/>
        <a:lstStyle/>
        <a:p>
          <a:endParaRPr lang="el-GR"/>
        </a:p>
      </dgm:t>
    </dgm:pt>
    <dgm:pt modelId="{ACF4A34C-B42C-4023-A3AA-28C45F88A4DE}">
      <dgm:prSet phldrT="[Κείμενο]"/>
      <dgm:spPr/>
      <dgm:t>
        <a:bodyPr/>
        <a:lstStyle/>
        <a:p>
          <a:r>
            <a:rPr lang="el-GR" dirty="0" smtClean="0"/>
            <a:t>ερεθίσματα</a:t>
          </a:r>
          <a:endParaRPr lang="el-GR" dirty="0"/>
        </a:p>
      </dgm:t>
    </dgm:pt>
    <dgm:pt modelId="{185BBF68-4D4C-49C7-9CC9-680800AF5221}" type="parTrans" cxnId="{13B70A25-AC35-466B-92DB-12EFD4324B1F}">
      <dgm:prSet/>
      <dgm:spPr/>
      <dgm:t>
        <a:bodyPr/>
        <a:lstStyle/>
        <a:p>
          <a:endParaRPr lang="el-GR"/>
        </a:p>
      </dgm:t>
    </dgm:pt>
    <dgm:pt modelId="{B95A2B1C-722F-4269-916F-7200765C1B99}" type="sibTrans" cxnId="{13B70A25-AC35-466B-92DB-12EFD4324B1F}">
      <dgm:prSet/>
      <dgm:spPr/>
      <dgm:t>
        <a:bodyPr/>
        <a:lstStyle/>
        <a:p>
          <a:endParaRPr lang="el-GR"/>
        </a:p>
      </dgm:t>
    </dgm:pt>
    <dgm:pt modelId="{B06AA6BF-36E2-4F5E-8FCB-8846413F70E9}">
      <dgm:prSet phldrT="[Κείμενο]"/>
      <dgm:spPr/>
      <dgm:t>
        <a:bodyPr/>
        <a:lstStyle/>
        <a:p>
          <a:r>
            <a:rPr lang="el-GR" b="1" u="sng" dirty="0" smtClean="0"/>
            <a:t>Εξωτερικά </a:t>
          </a:r>
          <a:r>
            <a:rPr lang="el-GR" dirty="0" smtClean="0"/>
            <a:t>(καιρικές συνθήκες, θόρυβος θεατών </a:t>
          </a:r>
          <a:r>
            <a:rPr lang="el-GR" dirty="0" err="1" smtClean="0"/>
            <a:t>κ.α</a:t>
          </a:r>
          <a:r>
            <a:rPr lang="el-GR" dirty="0" smtClean="0"/>
            <a:t>)</a:t>
          </a:r>
          <a:endParaRPr lang="el-GR" dirty="0"/>
        </a:p>
      </dgm:t>
    </dgm:pt>
    <dgm:pt modelId="{506133AE-7CD1-455F-A37F-9FF1F20E4994}" type="parTrans" cxnId="{A0271EB7-284A-4CE3-B987-F32101734DDA}">
      <dgm:prSet/>
      <dgm:spPr/>
      <dgm:t>
        <a:bodyPr/>
        <a:lstStyle/>
        <a:p>
          <a:endParaRPr lang="el-GR"/>
        </a:p>
      </dgm:t>
    </dgm:pt>
    <dgm:pt modelId="{FFA90989-E819-457F-AC89-3690AD12C26A}" type="sibTrans" cxnId="{A0271EB7-284A-4CE3-B987-F32101734DDA}">
      <dgm:prSet/>
      <dgm:spPr/>
      <dgm:t>
        <a:bodyPr/>
        <a:lstStyle/>
        <a:p>
          <a:endParaRPr lang="el-GR"/>
        </a:p>
      </dgm:t>
    </dgm:pt>
    <dgm:pt modelId="{E746C20F-398E-4F6C-835F-4915D7613BFC}">
      <dgm:prSet phldrT="[Κείμενο]"/>
      <dgm:spPr/>
      <dgm:t>
        <a:bodyPr/>
        <a:lstStyle/>
        <a:p>
          <a:r>
            <a:rPr lang="el-GR" i="1" u="sng" dirty="0" smtClean="0"/>
            <a:t>Σχετικά </a:t>
          </a:r>
          <a:r>
            <a:rPr lang="el-GR" dirty="0" smtClean="0"/>
            <a:t>(επικοινωνία με συναθλητές, παρατήρηση αντιπάλου κ.α.)</a:t>
          </a:r>
          <a:endParaRPr lang="el-GR" dirty="0"/>
        </a:p>
      </dgm:t>
    </dgm:pt>
    <dgm:pt modelId="{69CE04C0-620C-412A-BD74-3227A05C8E4F}" type="parTrans" cxnId="{75519087-E328-438C-B74D-15C01ED9035A}">
      <dgm:prSet/>
      <dgm:spPr/>
      <dgm:t>
        <a:bodyPr/>
        <a:lstStyle/>
        <a:p>
          <a:endParaRPr lang="el-GR"/>
        </a:p>
      </dgm:t>
    </dgm:pt>
    <dgm:pt modelId="{C4AED377-35B5-4D99-AB94-49BFCBE768C8}" type="sibTrans" cxnId="{75519087-E328-438C-B74D-15C01ED9035A}">
      <dgm:prSet/>
      <dgm:spPr/>
      <dgm:t>
        <a:bodyPr/>
        <a:lstStyle/>
        <a:p>
          <a:endParaRPr lang="el-GR"/>
        </a:p>
      </dgm:t>
    </dgm:pt>
    <dgm:pt modelId="{91787568-A5B2-4C50-BFFE-FD49C618B99E}">
      <dgm:prSet phldrT="[Κείμενο]"/>
      <dgm:spPr/>
      <dgm:t>
        <a:bodyPr/>
        <a:lstStyle/>
        <a:p>
          <a:r>
            <a:rPr lang="el-GR" i="1" u="sng" dirty="0" smtClean="0"/>
            <a:t>Άσχετα</a:t>
          </a:r>
          <a:r>
            <a:rPr lang="el-GR" dirty="0" smtClean="0"/>
            <a:t> (θόρυβος πλήθους, κακή διαιτησία, </a:t>
          </a:r>
          <a:r>
            <a:rPr lang="en-US" dirty="0" smtClean="0"/>
            <a:t>trash-talk </a:t>
          </a:r>
          <a:r>
            <a:rPr lang="el-GR" dirty="0" smtClean="0"/>
            <a:t>κ.α.)</a:t>
          </a:r>
          <a:endParaRPr lang="el-GR" dirty="0"/>
        </a:p>
      </dgm:t>
    </dgm:pt>
    <dgm:pt modelId="{6C4C1080-4C03-4E38-B018-ADD0E906BA75}" type="parTrans" cxnId="{2C6F9A90-0529-4635-83AA-E1422DD3675E}">
      <dgm:prSet/>
      <dgm:spPr/>
      <dgm:t>
        <a:bodyPr/>
        <a:lstStyle/>
        <a:p>
          <a:endParaRPr lang="el-GR"/>
        </a:p>
      </dgm:t>
    </dgm:pt>
    <dgm:pt modelId="{87479D43-4BF0-4BA0-8407-7DFFCAF1EB78}" type="sibTrans" cxnId="{2C6F9A90-0529-4635-83AA-E1422DD3675E}">
      <dgm:prSet/>
      <dgm:spPr/>
      <dgm:t>
        <a:bodyPr/>
        <a:lstStyle/>
        <a:p>
          <a:endParaRPr lang="el-GR"/>
        </a:p>
      </dgm:t>
    </dgm:pt>
    <dgm:pt modelId="{FF890CB5-C7F0-4E1B-8185-909B60D2F0C6}">
      <dgm:prSet phldrT="[Κείμενο]"/>
      <dgm:spPr/>
      <dgm:t>
        <a:bodyPr/>
        <a:lstStyle/>
        <a:p>
          <a:r>
            <a:rPr lang="el-GR" b="1" u="sng" dirty="0" smtClean="0"/>
            <a:t>Εσωτερικά</a:t>
          </a:r>
          <a:r>
            <a:rPr lang="el-GR" u="sng" dirty="0" smtClean="0"/>
            <a:t> </a:t>
          </a:r>
          <a:r>
            <a:rPr lang="el-GR" dirty="0" smtClean="0"/>
            <a:t>(σωματικές λειτουργίες, σκέψεις-συναισθήματα κ.α.) </a:t>
          </a:r>
          <a:endParaRPr lang="el-GR" dirty="0"/>
        </a:p>
      </dgm:t>
    </dgm:pt>
    <dgm:pt modelId="{138A130E-5293-4006-AC31-E5B1B47796A6}" type="parTrans" cxnId="{63AAF784-3098-415F-96B1-11D1F54BC65F}">
      <dgm:prSet/>
      <dgm:spPr/>
      <dgm:t>
        <a:bodyPr/>
        <a:lstStyle/>
        <a:p>
          <a:endParaRPr lang="el-GR"/>
        </a:p>
      </dgm:t>
    </dgm:pt>
    <dgm:pt modelId="{E1B24264-83A7-42CE-A834-7DCFC18EF817}" type="sibTrans" cxnId="{63AAF784-3098-415F-96B1-11D1F54BC65F}">
      <dgm:prSet/>
      <dgm:spPr/>
      <dgm:t>
        <a:bodyPr/>
        <a:lstStyle/>
        <a:p>
          <a:endParaRPr lang="el-GR"/>
        </a:p>
      </dgm:t>
    </dgm:pt>
    <dgm:pt modelId="{370DCAA8-E7FE-4CBB-89D7-8F7F26BB56DA}">
      <dgm:prSet phldrT="[Κείμενο]"/>
      <dgm:spPr/>
      <dgm:t>
        <a:bodyPr/>
        <a:lstStyle/>
        <a:p>
          <a:r>
            <a:rPr lang="el-GR" i="1" u="sng" dirty="0" smtClean="0"/>
            <a:t>Σχετικά</a:t>
          </a:r>
          <a:r>
            <a:rPr lang="el-GR" dirty="0" smtClean="0"/>
            <a:t> (κιναίσθηση, ανάλυση λήψη αποφάσεων κ.α.)</a:t>
          </a:r>
          <a:endParaRPr lang="el-GR" dirty="0"/>
        </a:p>
      </dgm:t>
    </dgm:pt>
    <dgm:pt modelId="{A521D399-0D56-41A8-8CDD-7136FC27ED9A}" type="parTrans" cxnId="{B168A533-2297-44A8-8E33-CCDDDF178114}">
      <dgm:prSet/>
      <dgm:spPr/>
      <dgm:t>
        <a:bodyPr/>
        <a:lstStyle/>
        <a:p>
          <a:endParaRPr lang="el-GR"/>
        </a:p>
      </dgm:t>
    </dgm:pt>
    <dgm:pt modelId="{900F2583-102E-43CD-9671-F593A8D9B776}" type="sibTrans" cxnId="{B168A533-2297-44A8-8E33-CCDDDF178114}">
      <dgm:prSet/>
      <dgm:spPr/>
      <dgm:t>
        <a:bodyPr/>
        <a:lstStyle/>
        <a:p>
          <a:endParaRPr lang="el-GR"/>
        </a:p>
      </dgm:t>
    </dgm:pt>
    <dgm:pt modelId="{5D9EC3C1-D1F3-48C0-BF63-F3B88885D676}">
      <dgm:prSet phldrT="[Κείμενο]"/>
      <dgm:spPr/>
      <dgm:t>
        <a:bodyPr/>
        <a:lstStyle/>
        <a:p>
          <a:r>
            <a:rPr lang="el-GR" i="1" u="sng" dirty="0" smtClean="0"/>
            <a:t>Άσχετα</a:t>
          </a:r>
          <a:r>
            <a:rPr lang="el-GR" dirty="0" smtClean="0"/>
            <a:t> (αρνητικές σκέψεις, αναπόληση λαθών κ.α.)</a:t>
          </a:r>
          <a:endParaRPr lang="el-GR" dirty="0"/>
        </a:p>
      </dgm:t>
    </dgm:pt>
    <dgm:pt modelId="{33199064-AABC-4D96-81D6-7536066ACD9E}" type="parTrans" cxnId="{45FCC746-A371-4E26-AC8D-14E416AC6310}">
      <dgm:prSet/>
      <dgm:spPr/>
      <dgm:t>
        <a:bodyPr/>
        <a:lstStyle/>
        <a:p>
          <a:endParaRPr lang="el-GR"/>
        </a:p>
      </dgm:t>
    </dgm:pt>
    <dgm:pt modelId="{802C47D1-050F-4573-908D-F9BBE536D710}" type="sibTrans" cxnId="{45FCC746-A371-4E26-AC8D-14E416AC6310}">
      <dgm:prSet/>
      <dgm:spPr/>
      <dgm:t>
        <a:bodyPr/>
        <a:lstStyle/>
        <a:p>
          <a:endParaRPr lang="el-GR"/>
        </a:p>
      </dgm:t>
    </dgm:pt>
    <dgm:pt modelId="{F963507B-4246-4405-B871-87E05E4762A7}" type="pres">
      <dgm:prSet presAssocID="{3260ED16-CE40-441E-8666-E6812766AD3F}" presName="diagram" presStyleCnt="0">
        <dgm:presLayoutVars>
          <dgm:dir/>
          <dgm:animLvl val="lvl"/>
          <dgm:resizeHandles val="exact"/>
        </dgm:presLayoutVars>
      </dgm:prSet>
      <dgm:spPr/>
      <dgm:t>
        <a:bodyPr/>
        <a:lstStyle/>
        <a:p>
          <a:endParaRPr lang="el-GR"/>
        </a:p>
      </dgm:t>
    </dgm:pt>
    <dgm:pt modelId="{060E8A0C-17D8-43BF-BF96-5BB8634F1E37}" type="pres">
      <dgm:prSet presAssocID="{ACF4A34C-B42C-4023-A3AA-28C45F88A4DE}" presName="compNode" presStyleCnt="0"/>
      <dgm:spPr/>
    </dgm:pt>
    <dgm:pt modelId="{FC709974-AB9C-4D2D-AC62-4B2CA74DBF05}" type="pres">
      <dgm:prSet presAssocID="{ACF4A34C-B42C-4023-A3AA-28C45F88A4DE}" presName="childRect" presStyleLbl="bgAcc1" presStyleIdx="0" presStyleCnt="1" custScaleX="199430" custScaleY="127110">
        <dgm:presLayoutVars>
          <dgm:bulletEnabled val="1"/>
        </dgm:presLayoutVars>
      </dgm:prSet>
      <dgm:spPr/>
      <dgm:t>
        <a:bodyPr/>
        <a:lstStyle/>
        <a:p>
          <a:endParaRPr lang="el-GR"/>
        </a:p>
      </dgm:t>
    </dgm:pt>
    <dgm:pt modelId="{6079068C-FC5A-4311-A6F2-777A681B3BA6}" type="pres">
      <dgm:prSet presAssocID="{ACF4A34C-B42C-4023-A3AA-28C45F88A4DE}" presName="parentText" presStyleLbl="node1" presStyleIdx="0" presStyleCnt="0">
        <dgm:presLayoutVars>
          <dgm:chMax val="0"/>
          <dgm:bulletEnabled val="1"/>
        </dgm:presLayoutVars>
      </dgm:prSet>
      <dgm:spPr/>
      <dgm:t>
        <a:bodyPr/>
        <a:lstStyle/>
        <a:p>
          <a:endParaRPr lang="el-GR"/>
        </a:p>
      </dgm:t>
    </dgm:pt>
    <dgm:pt modelId="{269A96D5-9798-4F12-AFD5-8AC5CF900CB2}" type="pres">
      <dgm:prSet presAssocID="{ACF4A34C-B42C-4023-A3AA-28C45F88A4DE}" presName="parentRect" presStyleLbl="alignNode1" presStyleIdx="0" presStyleCnt="1" custScaleY="31375"/>
      <dgm:spPr/>
      <dgm:t>
        <a:bodyPr/>
        <a:lstStyle/>
        <a:p>
          <a:endParaRPr lang="el-GR"/>
        </a:p>
      </dgm:t>
    </dgm:pt>
    <dgm:pt modelId="{9A0F2E81-D025-4B98-AFE4-A78AFBE490B9}" type="pres">
      <dgm:prSet presAssocID="{ACF4A34C-B42C-4023-A3AA-28C45F88A4DE}" presName="adorn" presStyleLbl="fgAccFollowNode1" presStyleIdx="0" presStyleCnt="1"/>
      <dgm:spPr/>
    </dgm:pt>
  </dgm:ptLst>
  <dgm:cxnLst>
    <dgm:cxn modelId="{B8E4E9D8-CBD7-4B44-935F-DF93BCD366A5}" type="presOf" srcId="{B06AA6BF-36E2-4F5E-8FCB-8846413F70E9}" destId="{FC709974-AB9C-4D2D-AC62-4B2CA74DBF05}" srcOrd="0" destOrd="0" presId="urn:microsoft.com/office/officeart/2005/8/layout/bList2"/>
    <dgm:cxn modelId="{855FFFC4-BCA6-40DB-91A8-C76C2054467A}" type="presOf" srcId="{ACF4A34C-B42C-4023-A3AA-28C45F88A4DE}" destId="{269A96D5-9798-4F12-AFD5-8AC5CF900CB2}" srcOrd="1" destOrd="0" presId="urn:microsoft.com/office/officeart/2005/8/layout/bList2"/>
    <dgm:cxn modelId="{B168A533-2297-44A8-8E33-CCDDDF178114}" srcId="{FF890CB5-C7F0-4E1B-8185-909B60D2F0C6}" destId="{370DCAA8-E7FE-4CBB-89D7-8F7F26BB56DA}" srcOrd="0" destOrd="0" parTransId="{A521D399-0D56-41A8-8CDD-7136FC27ED9A}" sibTransId="{900F2583-102E-43CD-9671-F593A8D9B776}"/>
    <dgm:cxn modelId="{55C3994B-3366-45C0-BA1A-4B75642EAF5B}" type="presOf" srcId="{91787568-A5B2-4C50-BFFE-FD49C618B99E}" destId="{FC709974-AB9C-4D2D-AC62-4B2CA74DBF05}" srcOrd="0" destOrd="2" presId="urn:microsoft.com/office/officeart/2005/8/layout/bList2"/>
    <dgm:cxn modelId="{C7D3887C-DAD3-4258-B485-54273E1F9E79}" type="presOf" srcId="{5D9EC3C1-D1F3-48C0-BF63-F3B88885D676}" destId="{FC709974-AB9C-4D2D-AC62-4B2CA74DBF05}" srcOrd="0" destOrd="5" presId="urn:microsoft.com/office/officeart/2005/8/layout/bList2"/>
    <dgm:cxn modelId="{2C6F9A90-0529-4635-83AA-E1422DD3675E}" srcId="{B06AA6BF-36E2-4F5E-8FCB-8846413F70E9}" destId="{91787568-A5B2-4C50-BFFE-FD49C618B99E}" srcOrd="1" destOrd="0" parTransId="{6C4C1080-4C03-4E38-B018-ADD0E906BA75}" sibTransId="{87479D43-4BF0-4BA0-8407-7DFFCAF1EB78}"/>
    <dgm:cxn modelId="{222E9BC2-AE26-4D94-A4AA-8E7FF3731D90}" type="presOf" srcId="{3260ED16-CE40-441E-8666-E6812766AD3F}" destId="{F963507B-4246-4405-B871-87E05E4762A7}" srcOrd="0" destOrd="0" presId="urn:microsoft.com/office/officeart/2005/8/layout/bList2"/>
    <dgm:cxn modelId="{99C6A3EC-5C6F-4BC4-B712-D9AAD770C259}" type="presOf" srcId="{E746C20F-398E-4F6C-835F-4915D7613BFC}" destId="{FC709974-AB9C-4D2D-AC62-4B2CA74DBF05}" srcOrd="0" destOrd="1" presId="urn:microsoft.com/office/officeart/2005/8/layout/bList2"/>
    <dgm:cxn modelId="{45FCC746-A371-4E26-AC8D-14E416AC6310}" srcId="{FF890CB5-C7F0-4E1B-8185-909B60D2F0C6}" destId="{5D9EC3C1-D1F3-48C0-BF63-F3B88885D676}" srcOrd="1" destOrd="0" parTransId="{33199064-AABC-4D96-81D6-7536066ACD9E}" sibTransId="{802C47D1-050F-4573-908D-F9BBE536D710}"/>
    <dgm:cxn modelId="{75519087-E328-438C-B74D-15C01ED9035A}" srcId="{B06AA6BF-36E2-4F5E-8FCB-8846413F70E9}" destId="{E746C20F-398E-4F6C-835F-4915D7613BFC}" srcOrd="0" destOrd="0" parTransId="{69CE04C0-620C-412A-BD74-3227A05C8E4F}" sibTransId="{C4AED377-35B5-4D99-AB94-49BFCBE768C8}"/>
    <dgm:cxn modelId="{63AAF784-3098-415F-96B1-11D1F54BC65F}" srcId="{ACF4A34C-B42C-4023-A3AA-28C45F88A4DE}" destId="{FF890CB5-C7F0-4E1B-8185-909B60D2F0C6}" srcOrd="1" destOrd="0" parTransId="{138A130E-5293-4006-AC31-E5B1B47796A6}" sibTransId="{E1B24264-83A7-42CE-A834-7DCFC18EF817}"/>
    <dgm:cxn modelId="{70A9A2B8-BFE5-43D4-9FAE-C4F65048814B}" type="presOf" srcId="{370DCAA8-E7FE-4CBB-89D7-8F7F26BB56DA}" destId="{FC709974-AB9C-4D2D-AC62-4B2CA74DBF05}" srcOrd="0" destOrd="4" presId="urn:microsoft.com/office/officeart/2005/8/layout/bList2"/>
    <dgm:cxn modelId="{4BE2D92D-EA6B-425A-AFB3-A5104A044363}" type="presOf" srcId="{ACF4A34C-B42C-4023-A3AA-28C45F88A4DE}" destId="{6079068C-FC5A-4311-A6F2-777A681B3BA6}" srcOrd="0" destOrd="0" presId="urn:microsoft.com/office/officeart/2005/8/layout/bList2"/>
    <dgm:cxn modelId="{13B70A25-AC35-466B-92DB-12EFD4324B1F}" srcId="{3260ED16-CE40-441E-8666-E6812766AD3F}" destId="{ACF4A34C-B42C-4023-A3AA-28C45F88A4DE}" srcOrd="0" destOrd="0" parTransId="{185BBF68-4D4C-49C7-9CC9-680800AF5221}" sibTransId="{B95A2B1C-722F-4269-916F-7200765C1B99}"/>
    <dgm:cxn modelId="{9F5CA3B8-9BAA-4D8A-8F5D-D09A0F1862BA}" type="presOf" srcId="{FF890CB5-C7F0-4E1B-8185-909B60D2F0C6}" destId="{FC709974-AB9C-4D2D-AC62-4B2CA74DBF05}" srcOrd="0" destOrd="3" presId="urn:microsoft.com/office/officeart/2005/8/layout/bList2"/>
    <dgm:cxn modelId="{A0271EB7-284A-4CE3-B987-F32101734DDA}" srcId="{ACF4A34C-B42C-4023-A3AA-28C45F88A4DE}" destId="{B06AA6BF-36E2-4F5E-8FCB-8846413F70E9}" srcOrd="0" destOrd="0" parTransId="{506133AE-7CD1-455F-A37F-9FF1F20E4994}" sibTransId="{FFA90989-E819-457F-AC89-3690AD12C26A}"/>
    <dgm:cxn modelId="{2B2CFA26-A44E-4E03-8A10-F207FA933C6B}" type="presParOf" srcId="{F963507B-4246-4405-B871-87E05E4762A7}" destId="{060E8A0C-17D8-43BF-BF96-5BB8634F1E37}" srcOrd="0" destOrd="0" presId="urn:microsoft.com/office/officeart/2005/8/layout/bList2"/>
    <dgm:cxn modelId="{E9F5A150-E48B-40E4-A47A-F657BAD6A736}" type="presParOf" srcId="{060E8A0C-17D8-43BF-BF96-5BB8634F1E37}" destId="{FC709974-AB9C-4D2D-AC62-4B2CA74DBF05}" srcOrd="0" destOrd="0" presId="urn:microsoft.com/office/officeart/2005/8/layout/bList2"/>
    <dgm:cxn modelId="{3451551F-AD55-42A6-8853-75F3836EFB3E}" type="presParOf" srcId="{060E8A0C-17D8-43BF-BF96-5BB8634F1E37}" destId="{6079068C-FC5A-4311-A6F2-777A681B3BA6}" srcOrd="1" destOrd="0" presId="urn:microsoft.com/office/officeart/2005/8/layout/bList2"/>
    <dgm:cxn modelId="{00E9530C-CF8B-4543-A2F6-18317764B9D9}" type="presParOf" srcId="{060E8A0C-17D8-43BF-BF96-5BB8634F1E37}" destId="{269A96D5-9798-4F12-AFD5-8AC5CF900CB2}" srcOrd="2" destOrd="0" presId="urn:microsoft.com/office/officeart/2005/8/layout/bList2"/>
    <dgm:cxn modelId="{18569AAC-0732-4CB8-84AE-7FDD9EA122B9}" type="presParOf" srcId="{060E8A0C-17D8-43BF-BF96-5BB8634F1E37}" destId="{9A0F2E81-D025-4B98-AFE4-A78AFBE490B9}" srcOrd="3" destOrd="0" presId="urn:microsoft.com/office/officeart/2005/8/layout/bList2"/>
  </dgm:cxnLst>
  <dgm:bg/>
  <dgm:whole/>
</dgm:dataModel>
</file>

<file path=ppt/diagrams/data2.xml><?xml version="1.0" encoding="utf-8"?>
<dgm:dataModel xmlns:dgm="http://schemas.openxmlformats.org/drawingml/2006/diagram" xmlns:a="http://schemas.openxmlformats.org/drawingml/2006/main">
  <dgm:ptLst>
    <dgm:pt modelId="{CEB5DF99-621A-438E-8A7B-7A763F70485F}"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l-GR"/>
        </a:p>
      </dgm:t>
    </dgm:pt>
    <dgm:pt modelId="{C06980E2-4B0A-4430-B782-5C7679D492DA}">
      <dgm:prSet phldrT="[Κείμενο]"/>
      <dgm:spPr/>
      <dgm:t>
        <a:bodyPr/>
        <a:lstStyle/>
        <a:p>
          <a:r>
            <a:rPr lang="el-GR" b="1" dirty="0" smtClean="0"/>
            <a:t>Εσωτερικοί παράγοντες</a:t>
          </a:r>
          <a:endParaRPr lang="el-GR" b="1" dirty="0"/>
        </a:p>
      </dgm:t>
    </dgm:pt>
    <dgm:pt modelId="{1C64F810-2CDE-4C34-B463-C99DDCE5B407}" type="parTrans" cxnId="{D5F9C3A7-2C6B-4608-B337-528CB0874AA5}">
      <dgm:prSet/>
      <dgm:spPr/>
      <dgm:t>
        <a:bodyPr/>
        <a:lstStyle/>
        <a:p>
          <a:endParaRPr lang="el-GR"/>
        </a:p>
      </dgm:t>
    </dgm:pt>
    <dgm:pt modelId="{7EC33603-0773-4E36-BA1E-4FCC08E03384}" type="sibTrans" cxnId="{D5F9C3A7-2C6B-4608-B337-528CB0874AA5}">
      <dgm:prSet/>
      <dgm:spPr/>
      <dgm:t>
        <a:bodyPr/>
        <a:lstStyle/>
        <a:p>
          <a:endParaRPr lang="el-GR"/>
        </a:p>
      </dgm:t>
    </dgm:pt>
    <dgm:pt modelId="{C0A5A58E-0423-4324-B88D-38A9406CF324}">
      <dgm:prSet phldrT="[Κείμενο]"/>
      <dgm:spPr/>
      <dgm:t>
        <a:bodyPr/>
        <a:lstStyle/>
        <a:p>
          <a:r>
            <a:rPr lang="el-GR" dirty="0" smtClean="0"/>
            <a:t>Νοερή εξάσκηση</a:t>
          </a:r>
          <a:endParaRPr lang="el-GR" dirty="0"/>
        </a:p>
      </dgm:t>
    </dgm:pt>
    <dgm:pt modelId="{DBFE589F-04FC-4051-B4A2-7B6773913A95}" type="parTrans" cxnId="{6E1B1267-6DFF-4F3D-A758-5461125B2D65}">
      <dgm:prSet/>
      <dgm:spPr/>
      <dgm:t>
        <a:bodyPr/>
        <a:lstStyle/>
        <a:p>
          <a:endParaRPr lang="el-GR"/>
        </a:p>
      </dgm:t>
    </dgm:pt>
    <dgm:pt modelId="{D7D7E68B-CE24-4CE6-8024-61E8B947779B}" type="sibTrans" cxnId="{6E1B1267-6DFF-4F3D-A758-5461125B2D65}">
      <dgm:prSet/>
      <dgm:spPr/>
      <dgm:t>
        <a:bodyPr/>
        <a:lstStyle/>
        <a:p>
          <a:endParaRPr lang="el-GR"/>
        </a:p>
      </dgm:t>
    </dgm:pt>
    <dgm:pt modelId="{EA4D09BF-39F6-4EE0-9069-505A2E8A5B1F}">
      <dgm:prSet phldrT="[Κείμενο]"/>
      <dgm:spPr/>
      <dgm:t>
        <a:bodyPr/>
        <a:lstStyle/>
        <a:p>
          <a:r>
            <a:rPr lang="el-GR" dirty="0" smtClean="0"/>
            <a:t>Ρουτίνες </a:t>
          </a:r>
          <a:endParaRPr lang="el-GR" dirty="0"/>
        </a:p>
      </dgm:t>
    </dgm:pt>
    <dgm:pt modelId="{54D09EFC-8E2F-464A-A2F1-F35C84FBBDA9}" type="parTrans" cxnId="{535DC57E-D712-4890-BAB2-962C14C71014}">
      <dgm:prSet/>
      <dgm:spPr/>
      <dgm:t>
        <a:bodyPr/>
        <a:lstStyle/>
        <a:p>
          <a:endParaRPr lang="el-GR"/>
        </a:p>
      </dgm:t>
    </dgm:pt>
    <dgm:pt modelId="{C7825636-44C9-45DD-90A3-F8F9F037711D}" type="sibTrans" cxnId="{535DC57E-D712-4890-BAB2-962C14C71014}">
      <dgm:prSet/>
      <dgm:spPr/>
      <dgm:t>
        <a:bodyPr/>
        <a:lstStyle/>
        <a:p>
          <a:endParaRPr lang="el-GR"/>
        </a:p>
      </dgm:t>
    </dgm:pt>
    <dgm:pt modelId="{6970CA8A-03DD-4E82-8AED-ED9E99B97287}" type="pres">
      <dgm:prSet presAssocID="{CEB5DF99-621A-438E-8A7B-7A763F70485F}" presName="composite" presStyleCnt="0">
        <dgm:presLayoutVars>
          <dgm:chMax val="1"/>
          <dgm:dir/>
          <dgm:resizeHandles val="exact"/>
        </dgm:presLayoutVars>
      </dgm:prSet>
      <dgm:spPr/>
      <dgm:t>
        <a:bodyPr/>
        <a:lstStyle/>
        <a:p>
          <a:endParaRPr lang="el-GR"/>
        </a:p>
      </dgm:t>
    </dgm:pt>
    <dgm:pt modelId="{5AD5692C-E20B-47D7-BBFF-95F0888D7147}" type="pres">
      <dgm:prSet presAssocID="{C06980E2-4B0A-4430-B782-5C7679D492DA}" presName="roof" presStyleLbl="dkBgShp" presStyleIdx="0" presStyleCnt="2"/>
      <dgm:spPr/>
      <dgm:t>
        <a:bodyPr/>
        <a:lstStyle/>
        <a:p>
          <a:endParaRPr lang="el-GR"/>
        </a:p>
      </dgm:t>
    </dgm:pt>
    <dgm:pt modelId="{057DFF20-0F94-4EFA-83FA-5BE54DFF1EDF}" type="pres">
      <dgm:prSet presAssocID="{C06980E2-4B0A-4430-B782-5C7679D492DA}" presName="pillars" presStyleCnt="0"/>
      <dgm:spPr/>
    </dgm:pt>
    <dgm:pt modelId="{6017A083-BE79-4CA9-BA80-590E9A18756B}" type="pres">
      <dgm:prSet presAssocID="{C06980E2-4B0A-4430-B782-5C7679D492DA}" presName="pillar1" presStyleLbl="node1" presStyleIdx="0" presStyleCnt="2">
        <dgm:presLayoutVars>
          <dgm:bulletEnabled val="1"/>
        </dgm:presLayoutVars>
      </dgm:prSet>
      <dgm:spPr/>
      <dgm:t>
        <a:bodyPr/>
        <a:lstStyle/>
        <a:p>
          <a:endParaRPr lang="el-GR"/>
        </a:p>
      </dgm:t>
    </dgm:pt>
    <dgm:pt modelId="{C80118F2-F255-4123-B74E-2F75BAD07E8C}" type="pres">
      <dgm:prSet presAssocID="{EA4D09BF-39F6-4EE0-9069-505A2E8A5B1F}" presName="pillarX" presStyleLbl="node1" presStyleIdx="1" presStyleCnt="2">
        <dgm:presLayoutVars>
          <dgm:bulletEnabled val="1"/>
        </dgm:presLayoutVars>
      </dgm:prSet>
      <dgm:spPr/>
      <dgm:t>
        <a:bodyPr/>
        <a:lstStyle/>
        <a:p>
          <a:endParaRPr lang="el-GR"/>
        </a:p>
      </dgm:t>
    </dgm:pt>
    <dgm:pt modelId="{D473D69E-37D7-4460-AB09-E54ADD79B5D9}" type="pres">
      <dgm:prSet presAssocID="{C06980E2-4B0A-4430-B782-5C7679D492DA}" presName="base" presStyleLbl="dkBgShp" presStyleIdx="1" presStyleCnt="2"/>
      <dgm:spPr/>
    </dgm:pt>
  </dgm:ptLst>
  <dgm:cxnLst>
    <dgm:cxn modelId="{535DC57E-D712-4890-BAB2-962C14C71014}" srcId="{C06980E2-4B0A-4430-B782-5C7679D492DA}" destId="{EA4D09BF-39F6-4EE0-9069-505A2E8A5B1F}" srcOrd="1" destOrd="0" parTransId="{54D09EFC-8E2F-464A-A2F1-F35C84FBBDA9}" sibTransId="{C7825636-44C9-45DD-90A3-F8F9F037711D}"/>
    <dgm:cxn modelId="{D5F9C3A7-2C6B-4608-B337-528CB0874AA5}" srcId="{CEB5DF99-621A-438E-8A7B-7A763F70485F}" destId="{C06980E2-4B0A-4430-B782-5C7679D492DA}" srcOrd="0" destOrd="0" parTransId="{1C64F810-2CDE-4C34-B463-C99DDCE5B407}" sibTransId="{7EC33603-0773-4E36-BA1E-4FCC08E03384}"/>
    <dgm:cxn modelId="{1FBFC662-8A55-4C5F-AD97-EDF07A91CB12}" type="presOf" srcId="{CEB5DF99-621A-438E-8A7B-7A763F70485F}" destId="{6970CA8A-03DD-4E82-8AED-ED9E99B97287}" srcOrd="0" destOrd="0" presId="urn:microsoft.com/office/officeart/2005/8/layout/hList3"/>
    <dgm:cxn modelId="{FAEAC40F-BC5C-47AB-AD32-EC926A168ADA}" type="presOf" srcId="{C06980E2-4B0A-4430-B782-5C7679D492DA}" destId="{5AD5692C-E20B-47D7-BBFF-95F0888D7147}" srcOrd="0" destOrd="0" presId="urn:microsoft.com/office/officeart/2005/8/layout/hList3"/>
    <dgm:cxn modelId="{035D0E10-0640-43FB-B621-59ED7E6CD6CD}" type="presOf" srcId="{EA4D09BF-39F6-4EE0-9069-505A2E8A5B1F}" destId="{C80118F2-F255-4123-B74E-2F75BAD07E8C}" srcOrd="0" destOrd="0" presId="urn:microsoft.com/office/officeart/2005/8/layout/hList3"/>
    <dgm:cxn modelId="{6E1B1267-6DFF-4F3D-A758-5461125B2D65}" srcId="{C06980E2-4B0A-4430-B782-5C7679D492DA}" destId="{C0A5A58E-0423-4324-B88D-38A9406CF324}" srcOrd="0" destOrd="0" parTransId="{DBFE589F-04FC-4051-B4A2-7B6773913A95}" sibTransId="{D7D7E68B-CE24-4CE6-8024-61E8B947779B}"/>
    <dgm:cxn modelId="{AE9AD213-BF83-480A-B0C7-57C7E0B5451C}" type="presOf" srcId="{C0A5A58E-0423-4324-B88D-38A9406CF324}" destId="{6017A083-BE79-4CA9-BA80-590E9A18756B}" srcOrd="0" destOrd="0" presId="urn:microsoft.com/office/officeart/2005/8/layout/hList3"/>
    <dgm:cxn modelId="{131B25CF-1502-4A33-A4CE-1A65B3809FC4}" type="presParOf" srcId="{6970CA8A-03DD-4E82-8AED-ED9E99B97287}" destId="{5AD5692C-E20B-47D7-BBFF-95F0888D7147}" srcOrd="0" destOrd="0" presId="urn:microsoft.com/office/officeart/2005/8/layout/hList3"/>
    <dgm:cxn modelId="{D8B005A3-65A5-4349-A6BD-CAE693862883}" type="presParOf" srcId="{6970CA8A-03DD-4E82-8AED-ED9E99B97287}" destId="{057DFF20-0F94-4EFA-83FA-5BE54DFF1EDF}" srcOrd="1" destOrd="0" presId="urn:microsoft.com/office/officeart/2005/8/layout/hList3"/>
    <dgm:cxn modelId="{18B8402B-1676-4A63-A236-809560C50FA7}" type="presParOf" srcId="{057DFF20-0F94-4EFA-83FA-5BE54DFF1EDF}" destId="{6017A083-BE79-4CA9-BA80-590E9A18756B}" srcOrd="0" destOrd="0" presId="urn:microsoft.com/office/officeart/2005/8/layout/hList3"/>
    <dgm:cxn modelId="{7A76C69F-99D8-436C-AE88-E8E1955F4278}" type="presParOf" srcId="{057DFF20-0F94-4EFA-83FA-5BE54DFF1EDF}" destId="{C80118F2-F255-4123-B74E-2F75BAD07E8C}" srcOrd="1" destOrd="0" presId="urn:microsoft.com/office/officeart/2005/8/layout/hList3"/>
    <dgm:cxn modelId="{D9AC1006-27EC-4ADD-B1CE-1EC8A05F6A46}" type="presParOf" srcId="{6970CA8A-03DD-4E82-8AED-ED9E99B97287}" destId="{D473D69E-37D7-4460-AB09-E54ADD79B5D9}" srcOrd="2" destOrd="0" presId="urn:microsoft.com/office/officeart/2005/8/layout/hList3"/>
  </dgm:cxnLst>
  <dgm:bg/>
  <dgm:whole/>
</dgm:dataModel>
</file>

<file path=ppt/diagrams/data3.xml><?xml version="1.0" encoding="utf-8"?>
<dgm:dataModel xmlns:dgm="http://schemas.openxmlformats.org/drawingml/2006/diagram" xmlns:a="http://schemas.openxmlformats.org/drawingml/2006/main">
  <dgm:ptLst>
    <dgm:pt modelId="{0CDCAEAA-CF06-4C82-B9EB-D68772E7D4C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020F7C50-F24A-4670-92CA-4EF6ED35B439}">
      <dgm:prSet phldrT="[Κείμενο]"/>
      <dgm:spPr/>
      <dgm:t>
        <a:bodyPr/>
        <a:lstStyle/>
        <a:p>
          <a:r>
            <a:rPr lang="el-GR" dirty="0" smtClean="0"/>
            <a:t>Λέξεις-κλειδιά</a:t>
          </a:r>
          <a:endParaRPr lang="el-GR" dirty="0"/>
        </a:p>
      </dgm:t>
    </dgm:pt>
    <dgm:pt modelId="{1D994B45-4F34-4A0C-B331-4FE8DD0B06CB}" type="parTrans" cxnId="{7013FED4-D03E-4DA7-BDC8-B7FB5C3F04AA}">
      <dgm:prSet/>
      <dgm:spPr/>
      <dgm:t>
        <a:bodyPr/>
        <a:lstStyle/>
        <a:p>
          <a:endParaRPr lang="el-GR"/>
        </a:p>
      </dgm:t>
    </dgm:pt>
    <dgm:pt modelId="{95C7EB4D-1827-4E45-81BF-FEFE99E70C2A}" type="sibTrans" cxnId="{7013FED4-D03E-4DA7-BDC8-B7FB5C3F04AA}">
      <dgm:prSet/>
      <dgm:spPr/>
      <dgm:t>
        <a:bodyPr/>
        <a:lstStyle/>
        <a:p>
          <a:endParaRPr lang="el-GR"/>
        </a:p>
      </dgm:t>
    </dgm:pt>
    <dgm:pt modelId="{BEF82D58-D479-485F-89E1-7EDE10B79A31}">
      <dgm:prSet phldrT="[Κείμενο]" phldr="1"/>
      <dgm:spPr/>
      <dgm:t>
        <a:bodyPr/>
        <a:lstStyle/>
        <a:p>
          <a:endParaRPr lang="el-GR"/>
        </a:p>
      </dgm:t>
    </dgm:pt>
    <dgm:pt modelId="{3E6AC637-42BF-43C5-861E-FA6EDE378C53}" type="parTrans" cxnId="{734793F7-CAEB-4C48-98B0-7CB02291D999}">
      <dgm:prSet/>
      <dgm:spPr/>
      <dgm:t>
        <a:bodyPr/>
        <a:lstStyle/>
        <a:p>
          <a:endParaRPr lang="el-GR"/>
        </a:p>
      </dgm:t>
    </dgm:pt>
    <dgm:pt modelId="{5BC93DE9-D09C-4FDE-B8E3-ABC77E9C1615}" type="sibTrans" cxnId="{734793F7-CAEB-4C48-98B0-7CB02291D999}">
      <dgm:prSet/>
      <dgm:spPr/>
      <dgm:t>
        <a:bodyPr/>
        <a:lstStyle/>
        <a:p>
          <a:endParaRPr lang="el-GR"/>
        </a:p>
      </dgm:t>
    </dgm:pt>
    <dgm:pt modelId="{3B48AC3A-9792-4418-A82A-6AE06E0E7718}">
      <dgm:prSet phldrT="[Κείμενο]"/>
      <dgm:spPr/>
      <dgm:t>
        <a:bodyPr/>
        <a:lstStyle/>
        <a:p>
          <a:r>
            <a:rPr lang="el-GR" dirty="0" smtClean="0"/>
            <a:t>Προπόνηση προσομοίωσης</a:t>
          </a:r>
          <a:endParaRPr lang="el-GR" dirty="0"/>
        </a:p>
      </dgm:t>
    </dgm:pt>
    <dgm:pt modelId="{1255DFCC-BA9F-4F3E-948B-EFFFFB0AD008}" type="parTrans" cxnId="{08874BA2-5D60-4655-A42E-2021F5C3F002}">
      <dgm:prSet/>
      <dgm:spPr/>
      <dgm:t>
        <a:bodyPr/>
        <a:lstStyle/>
        <a:p>
          <a:endParaRPr lang="el-GR"/>
        </a:p>
      </dgm:t>
    </dgm:pt>
    <dgm:pt modelId="{5FDF6301-956F-4A12-ABBE-58B245F3C9F0}" type="sibTrans" cxnId="{08874BA2-5D60-4655-A42E-2021F5C3F002}">
      <dgm:prSet/>
      <dgm:spPr/>
      <dgm:t>
        <a:bodyPr/>
        <a:lstStyle/>
        <a:p>
          <a:endParaRPr lang="el-GR"/>
        </a:p>
      </dgm:t>
    </dgm:pt>
    <dgm:pt modelId="{60DB6397-AD16-4183-A716-E387D8EE7740}">
      <dgm:prSet phldrT="[Κείμενο]" phldr="1"/>
      <dgm:spPr/>
      <dgm:t>
        <a:bodyPr/>
        <a:lstStyle/>
        <a:p>
          <a:endParaRPr lang="el-GR"/>
        </a:p>
      </dgm:t>
    </dgm:pt>
    <dgm:pt modelId="{FE7F55A8-F43B-4014-9EDD-B3EFB8F703CF}" type="parTrans" cxnId="{B7297EE1-4F1D-436E-9327-4EAEC75E5662}">
      <dgm:prSet/>
      <dgm:spPr/>
      <dgm:t>
        <a:bodyPr/>
        <a:lstStyle/>
        <a:p>
          <a:endParaRPr lang="el-GR"/>
        </a:p>
      </dgm:t>
    </dgm:pt>
    <dgm:pt modelId="{A6B36403-83D5-445F-83C3-0DA9EE715634}" type="sibTrans" cxnId="{B7297EE1-4F1D-436E-9327-4EAEC75E5662}">
      <dgm:prSet/>
      <dgm:spPr/>
      <dgm:t>
        <a:bodyPr/>
        <a:lstStyle/>
        <a:p>
          <a:endParaRPr lang="el-GR"/>
        </a:p>
      </dgm:t>
    </dgm:pt>
    <dgm:pt modelId="{93E67555-8533-4DDF-8778-158DB8C6E6D8}" type="pres">
      <dgm:prSet presAssocID="{0CDCAEAA-CF06-4C82-B9EB-D68772E7D4CA}" presName="linear" presStyleCnt="0">
        <dgm:presLayoutVars>
          <dgm:animLvl val="lvl"/>
          <dgm:resizeHandles val="exact"/>
        </dgm:presLayoutVars>
      </dgm:prSet>
      <dgm:spPr/>
    </dgm:pt>
    <dgm:pt modelId="{71920E4C-010D-4ECC-8BB6-B511077FA355}" type="pres">
      <dgm:prSet presAssocID="{020F7C50-F24A-4670-92CA-4EF6ED35B439}" presName="parentText" presStyleLbl="node1" presStyleIdx="0" presStyleCnt="2">
        <dgm:presLayoutVars>
          <dgm:chMax val="0"/>
          <dgm:bulletEnabled val="1"/>
        </dgm:presLayoutVars>
      </dgm:prSet>
      <dgm:spPr/>
    </dgm:pt>
    <dgm:pt modelId="{2A52E3E8-F4D4-4797-AF65-25D9A228E975}" type="pres">
      <dgm:prSet presAssocID="{020F7C50-F24A-4670-92CA-4EF6ED35B439}" presName="childText" presStyleLbl="revTx" presStyleIdx="0" presStyleCnt="2">
        <dgm:presLayoutVars>
          <dgm:bulletEnabled val="1"/>
        </dgm:presLayoutVars>
      </dgm:prSet>
      <dgm:spPr/>
    </dgm:pt>
    <dgm:pt modelId="{44656B51-69B2-4BA8-A5B3-8FC5AACFBC7D}" type="pres">
      <dgm:prSet presAssocID="{3B48AC3A-9792-4418-A82A-6AE06E0E7718}" presName="parentText" presStyleLbl="node1" presStyleIdx="1" presStyleCnt="2">
        <dgm:presLayoutVars>
          <dgm:chMax val="0"/>
          <dgm:bulletEnabled val="1"/>
        </dgm:presLayoutVars>
      </dgm:prSet>
      <dgm:spPr/>
      <dgm:t>
        <a:bodyPr/>
        <a:lstStyle/>
        <a:p>
          <a:endParaRPr lang="el-GR"/>
        </a:p>
      </dgm:t>
    </dgm:pt>
    <dgm:pt modelId="{F99B9B25-1B3B-42C0-9F19-BD4B7EB7AB67}" type="pres">
      <dgm:prSet presAssocID="{3B48AC3A-9792-4418-A82A-6AE06E0E7718}" presName="childText" presStyleLbl="revTx" presStyleIdx="1" presStyleCnt="2">
        <dgm:presLayoutVars>
          <dgm:bulletEnabled val="1"/>
        </dgm:presLayoutVars>
      </dgm:prSet>
      <dgm:spPr/>
    </dgm:pt>
  </dgm:ptLst>
  <dgm:cxnLst>
    <dgm:cxn modelId="{08874BA2-5D60-4655-A42E-2021F5C3F002}" srcId="{0CDCAEAA-CF06-4C82-B9EB-D68772E7D4CA}" destId="{3B48AC3A-9792-4418-A82A-6AE06E0E7718}" srcOrd="1" destOrd="0" parTransId="{1255DFCC-BA9F-4F3E-948B-EFFFFB0AD008}" sibTransId="{5FDF6301-956F-4A12-ABBE-58B245F3C9F0}"/>
    <dgm:cxn modelId="{16604CC9-A15B-48B8-AE24-FCE3B3672681}" type="presOf" srcId="{020F7C50-F24A-4670-92CA-4EF6ED35B439}" destId="{71920E4C-010D-4ECC-8BB6-B511077FA355}" srcOrd="0" destOrd="0" presId="urn:microsoft.com/office/officeart/2005/8/layout/vList2"/>
    <dgm:cxn modelId="{B7297EE1-4F1D-436E-9327-4EAEC75E5662}" srcId="{3B48AC3A-9792-4418-A82A-6AE06E0E7718}" destId="{60DB6397-AD16-4183-A716-E387D8EE7740}" srcOrd="0" destOrd="0" parTransId="{FE7F55A8-F43B-4014-9EDD-B3EFB8F703CF}" sibTransId="{A6B36403-83D5-445F-83C3-0DA9EE715634}"/>
    <dgm:cxn modelId="{3A0BBD30-232C-4965-AD92-C221F02D7FE2}" type="presOf" srcId="{60DB6397-AD16-4183-A716-E387D8EE7740}" destId="{F99B9B25-1B3B-42C0-9F19-BD4B7EB7AB67}" srcOrd="0" destOrd="0" presId="urn:microsoft.com/office/officeart/2005/8/layout/vList2"/>
    <dgm:cxn modelId="{7013FED4-D03E-4DA7-BDC8-B7FB5C3F04AA}" srcId="{0CDCAEAA-CF06-4C82-B9EB-D68772E7D4CA}" destId="{020F7C50-F24A-4670-92CA-4EF6ED35B439}" srcOrd="0" destOrd="0" parTransId="{1D994B45-4F34-4A0C-B331-4FE8DD0B06CB}" sibTransId="{95C7EB4D-1827-4E45-81BF-FEFE99E70C2A}"/>
    <dgm:cxn modelId="{DEFF807A-998E-4643-87CE-F853D3F205B9}" type="presOf" srcId="{0CDCAEAA-CF06-4C82-B9EB-D68772E7D4CA}" destId="{93E67555-8533-4DDF-8778-158DB8C6E6D8}" srcOrd="0" destOrd="0" presId="urn:microsoft.com/office/officeart/2005/8/layout/vList2"/>
    <dgm:cxn modelId="{68E2A735-E0BB-44CC-B20C-1C5075A80727}" type="presOf" srcId="{BEF82D58-D479-485F-89E1-7EDE10B79A31}" destId="{2A52E3E8-F4D4-4797-AF65-25D9A228E975}" srcOrd="0" destOrd="0" presId="urn:microsoft.com/office/officeart/2005/8/layout/vList2"/>
    <dgm:cxn modelId="{734793F7-CAEB-4C48-98B0-7CB02291D999}" srcId="{020F7C50-F24A-4670-92CA-4EF6ED35B439}" destId="{BEF82D58-D479-485F-89E1-7EDE10B79A31}" srcOrd="0" destOrd="0" parTransId="{3E6AC637-42BF-43C5-861E-FA6EDE378C53}" sibTransId="{5BC93DE9-D09C-4FDE-B8E3-ABC77E9C1615}"/>
    <dgm:cxn modelId="{19DDF3A8-79CF-481F-B550-456F6E69CBAC}" type="presOf" srcId="{3B48AC3A-9792-4418-A82A-6AE06E0E7718}" destId="{44656B51-69B2-4BA8-A5B3-8FC5AACFBC7D}" srcOrd="0" destOrd="0" presId="urn:microsoft.com/office/officeart/2005/8/layout/vList2"/>
    <dgm:cxn modelId="{5B1ED0D6-1FA5-4327-B1A9-CF47A90AF425}" type="presParOf" srcId="{93E67555-8533-4DDF-8778-158DB8C6E6D8}" destId="{71920E4C-010D-4ECC-8BB6-B511077FA355}" srcOrd="0" destOrd="0" presId="urn:microsoft.com/office/officeart/2005/8/layout/vList2"/>
    <dgm:cxn modelId="{F97B6A23-880A-433E-965A-CB3332D2F55E}" type="presParOf" srcId="{93E67555-8533-4DDF-8778-158DB8C6E6D8}" destId="{2A52E3E8-F4D4-4797-AF65-25D9A228E975}" srcOrd="1" destOrd="0" presId="urn:microsoft.com/office/officeart/2005/8/layout/vList2"/>
    <dgm:cxn modelId="{0A63F9E4-85F8-48A3-8F77-1A51DC304483}" type="presParOf" srcId="{93E67555-8533-4DDF-8778-158DB8C6E6D8}" destId="{44656B51-69B2-4BA8-A5B3-8FC5AACFBC7D}" srcOrd="2" destOrd="0" presId="urn:microsoft.com/office/officeart/2005/8/layout/vList2"/>
    <dgm:cxn modelId="{2DFBAD79-1E8F-4FBB-9F55-BFC26F6478A1}" type="presParOf" srcId="{93E67555-8533-4DDF-8778-158DB8C6E6D8}" destId="{F99B9B25-1B3B-42C0-9F19-BD4B7EB7AB67}" srcOrd="3"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8/3/2015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8/3/2015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8/3/2015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8/3/2015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8/3/2015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8/3/2015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8/3/2015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8/3/2015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714612" y="714356"/>
            <a:ext cx="3060000" cy="5687810"/>
          </a:xfrm>
          <a:prstGeom prst="rect">
            <a:avLst/>
          </a:prstGeom>
          <a:noFill/>
          <a:ln w="9525">
            <a:noFill/>
            <a:miter lim="800000"/>
            <a:headEnd/>
            <a:tailEnd/>
          </a:ln>
          <a:effectLst/>
        </p:spPr>
      </p:pic>
      <p:sp>
        <p:nvSpPr>
          <p:cNvPr id="2" name="1 - Τίτλος"/>
          <p:cNvSpPr>
            <a:spLocks noGrp="1"/>
          </p:cNvSpPr>
          <p:nvPr>
            <p:ph type="ctrTitle"/>
          </p:nvPr>
        </p:nvSpPr>
        <p:spPr>
          <a:xfrm>
            <a:off x="685800" y="785795"/>
            <a:ext cx="7772400" cy="1928825"/>
          </a:xfrm>
        </p:spPr>
        <p:txBody>
          <a:bodyPr/>
          <a:lstStyle/>
          <a:p>
            <a:r>
              <a:rPr lang="el-GR" b="1" dirty="0" smtClean="0"/>
              <a:t>Συγκεντρωθείτε, </a:t>
            </a:r>
            <a:r>
              <a:rPr lang="el-GR" b="1" dirty="0" err="1" smtClean="0"/>
              <a:t>Ρεε</a:t>
            </a:r>
            <a:r>
              <a:rPr lang="el-GR" b="1" dirty="0" smtClean="0"/>
              <a:t>!!!</a:t>
            </a:r>
            <a:endParaRPr lang="el-GR" b="1" dirty="0"/>
          </a:p>
        </p:txBody>
      </p:sp>
      <p:sp>
        <p:nvSpPr>
          <p:cNvPr id="3" name="2 - Υπότιτλος"/>
          <p:cNvSpPr>
            <a:spLocks noGrp="1"/>
          </p:cNvSpPr>
          <p:nvPr>
            <p:ph type="subTitle" idx="1"/>
          </p:nvPr>
        </p:nvSpPr>
        <p:spPr>
          <a:xfrm>
            <a:off x="1371600" y="2857496"/>
            <a:ext cx="6400800" cy="2781304"/>
          </a:xfrm>
        </p:spPr>
        <p:txBody>
          <a:bodyPr/>
          <a:lstStyle/>
          <a:p>
            <a:r>
              <a:rPr lang="el-GR" dirty="0" err="1" smtClean="0"/>
              <a:t>Πέρκος</a:t>
            </a:r>
            <a:r>
              <a:rPr lang="el-GR" dirty="0" smtClean="0"/>
              <a:t>, Ι., Στέφανος, </a:t>
            </a:r>
            <a:r>
              <a:rPr lang="en-US" dirty="0" smtClean="0"/>
              <a:t>PhD</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i="1" u="sng" dirty="0" smtClean="0"/>
              <a:t>Εξάσκηση Προσοχής-Αυτοσυγκέντρωσης</a:t>
            </a:r>
            <a:endParaRPr lang="el-GR" i="1" u="sng" dirty="0"/>
          </a:p>
        </p:txBody>
      </p:sp>
      <p:sp>
        <p:nvSpPr>
          <p:cNvPr id="3" name="2 - Θέση περιεχομένου"/>
          <p:cNvSpPr>
            <a:spLocks noGrp="1"/>
          </p:cNvSpPr>
          <p:nvPr>
            <p:ph idx="1"/>
          </p:nvPr>
        </p:nvSpPr>
        <p:spPr/>
        <p:txBody>
          <a:bodyPr/>
          <a:lstStyle/>
          <a:p>
            <a:r>
              <a:rPr lang="el-GR" sz="3600" b="1" i="1" dirty="0" smtClean="0"/>
              <a:t>Η προσοχή είναι η αιτία που κάποιοι αθλητές είναι καλύτεροι από τους άλλους. Η προσοχή βελτιώνεται με την προπόνηση. Δε γίνεται να είσαι απαθής στην προπόνηση και να μπορείς να συγκεντρώνεσαι στους αγώνες</a:t>
            </a:r>
            <a:endParaRPr lang="el-GR" sz="3600" dirty="0" smtClean="0"/>
          </a:p>
          <a:p>
            <a:pPr>
              <a:buNone/>
            </a:pPr>
            <a:r>
              <a:rPr lang="el-GR" dirty="0" err="1" smtClean="0"/>
              <a:t>Edwin</a:t>
            </a:r>
            <a:r>
              <a:rPr lang="el-GR" dirty="0" smtClean="0"/>
              <a:t> </a:t>
            </a:r>
            <a:r>
              <a:rPr lang="el-GR" dirty="0" err="1" smtClean="0"/>
              <a:t>Moses</a:t>
            </a:r>
            <a:r>
              <a:rPr lang="el-GR" dirty="0" smtClean="0"/>
              <a:t>, πρωταθλητής στο στίβο </a:t>
            </a:r>
          </a:p>
          <a:p>
            <a:pPr>
              <a:buNone/>
            </a:pP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3368676"/>
          </a:xfrm>
        </p:spPr>
        <p:txBody>
          <a:bodyPr>
            <a:normAutofit/>
          </a:bodyPr>
          <a:lstStyle/>
          <a:p>
            <a:r>
              <a:rPr lang="el-GR" b="1" dirty="0" smtClean="0"/>
              <a:t>Εξάσκηση πολλών συγχρόνως πληροφοριών </a:t>
            </a:r>
            <a:endParaRPr lang="el-GR"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u="sng" dirty="0" smtClean="0"/>
              <a:t>Απλοποίηση Δεξιοτήτων</a:t>
            </a:r>
            <a:endParaRPr lang="el-GR" i="1" u="sng" dirty="0"/>
          </a:p>
        </p:txBody>
      </p:sp>
      <p:sp>
        <p:nvSpPr>
          <p:cNvPr id="3" name="2 - Θέση περιεχομένου"/>
          <p:cNvSpPr>
            <a:spLocks noGrp="1"/>
          </p:cNvSpPr>
          <p:nvPr>
            <p:ph idx="1"/>
          </p:nvPr>
        </p:nvSpPr>
        <p:spPr>
          <a:xfrm>
            <a:off x="457200" y="1600200"/>
            <a:ext cx="8229600" cy="5043510"/>
          </a:xfrm>
        </p:spPr>
        <p:txBody>
          <a:bodyPr>
            <a:normAutofit/>
          </a:bodyPr>
          <a:lstStyle/>
          <a:p>
            <a:pPr>
              <a:buNone/>
            </a:pPr>
            <a:r>
              <a:rPr lang="el-GR" sz="3600" dirty="0" smtClean="0"/>
              <a:t>Προπονητής του χόκεϊ στον πάγο, εξασκεί τις αθλήτριές του στη χρήση του ειδικού μπαστουνιού, σε συνδυασμό με την ικανότητα κίνησης με τα πέδιλα.  Μειώνει τις απαιτήσεις της προσοχής, χρησιμοποιώντας μεγαλύτερες μπάλες, ώστε να εξασκούνται συγχρόνως και με προοδευτικό τρόπο, στην κίνηση με τα πέδιλα και το χειρισμό του μπαστουνιού.</a:t>
            </a:r>
            <a:endParaRPr lang="el-GR" sz="3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797040"/>
          </a:xfrm>
        </p:spPr>
        <p:txBody>
          <a:bodyPr>
            <a:normAutofit/>
          </a:bodyPr>
          <a:lstStyle/>
          <a:p>
            <a:r>
              <a:rPr lang="el-GR" i="1" u="sng" dirty="0" smtClean="0"/>
              <a:t>Χρήση </a:t>
            </a:r>
            <a:r>
              <a:rPr lang="en-US" i="1" u="sng" dirty="0" smtClean="0"/>
              <a:t>video </a:t>
            </a:r>
            <a:r>
              <a:rPr lang="el-GR" i="1" u="sng" dirty="0" smtClean="0"/>
              <a:t>για αγωνιστικές καταστάσεις</a:t>
            </a:r>
            <a:endParaRPr lang="el-GR" i="1" u="sng" dirty="0"/>
          </a:p>
        </p:txBody>
      </p:sp>
      <p:sp>
        <p:nvSpPr>
          <p:cNvPr id="3" name="2 - Θέση περιεχομένου"/>
          <p:cNvSpPr>
            <a:spLocks noGrp="1"/>
          </p:cNvSpPr>
          <p:nvPr>
            <p:ph idx="1"/>
          </p:nvPr>
        </p:nvSpPr>
        <p:spPr>
          <a:xfrm>
            <a:off x="457200" y="2857496"/>
            <a:ext cx="8229600" cy="3268667"/>
          </a:xfrm>
        </p:spPr>
        <p:txBody>
          <a:bodyPr/>
          <a:lstStyle/>
          <a:p>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3154362"/>
          </a:xfrm>
        </p:spPr>
        <p:txBody>
          <a:bodyPr>
            <a:normAutofit/>
          </a:bodyPr>
          <a:lstStyle/>
          <a:p>
            <a:r>
              <a:rPr lang="el-GR" sz="5400" b="1" dirty="0" smtClean="0"/>
              <a:t>Επιλεκτική Προσοχή </a:t>
            </a:r>
            <a:endParaRPr lang="el-GR" sz="54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Εξάσκηση επιλεκτικής προσοχής </a:t>
            </a:r>
            <a:endParaRPr lang="el-GR" i="1" dirty="0"/>
          </a:p>
        </p:txBody>
      </p:sp>
      <p:graphicFrame>
        <p:nvGraphicFramePr>
          <p:cNvPr id="6" name="5 - Θέση περιεχομένου"/>
          <p:cNvGraphicFramePr>
            <a:graphicFrameLocks noGrp="1"/>
          </p:cNvGraphicFramePr>
          <p:nvPr>
            <p:ph idx="1"/>
          </p:nvPr>
        </p:nvGraphicFramePr>
        <p:xfrm>
          <a:off x="457200" y="0"/>
          <a:ext cx="8229600" cy="4768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5122" name="Picture 2"/>
          <p:cNvPicPr>
            <a:picLocks noGrp="1" noChangeAspect="1" noChangeArrowheads="1"/>
          </p:cNvPicPr>
          <p:nvPr>
            <p:ph idx="1"/>
          </p:nvPr>
        </p:nvPicPr>
        <p:blipFill>
          <a:blip r:embed="rId2"/>
          <a:srcRect/>
          <a:stretch>
            <a:fillRect/>
          </a:stretch>
        </p:blipFill>
        <p:spPr bwMode="auto">
          <a:xfrm>
            <a:off x="285718" y="1428736"/>
            <a:ext cx="8744901" cy="478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b="1" i="1" dirty="0" smtClean="0"/>
              <a:t>Την παραμονή του αγώνα ξάπλωνα στο κρεβάτι μου, σχεδιάζοντας τι θα έκανα την επόμενη μέρα. Συχνά φανταζόμουνα να περνώ τη μπάλα ανάμεσα από τα πόδια του αμυντικού που ήξερα ότι θα με μάρκαρε την επόμενη μέρα. Στο παιχνίδι επαναλάμβανα το ίδιο</a:t>
            </a:r>
            <a:endParaRPr lang="el-GR" dirty="0" smtClean="0"/>
          </a:p>
          <a:p>
            <a:pPr>
              <a:buNone/>
            </a:pPr>
            <a:r>
              <a:rPr lang="en-US" dirty="0" smtClean="0"/>
              <a:t>George Best</a:t>
            </a:r>
            <a:r>
              <a:rPr lang="el-GR" dirty="0" smtClean="0"/>
              <a:t>, βετεράνος ποδοσφαιριστής</a:t>
            </a:r>
          </a:p>
          <a:p>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buNone/>
            </a:pPr>
            <a:r>
              <a:rPr lang="el-GR" sz="3600" b="1" i="1" dirty="0" smtClean="0"/>
              <a:t>Έτσι λοιπόν, προσπαθούσα νοερά να βρίσκομαι σε οικείο μέρος. Σκεφτόμουνα όλες τις φορές όπου εκτελούσα ελεύθερες βολές στην προπόνηση, χρησιμοποιώντας την ίδια τεχνική, τις ίδιες κινήσεις όπως έχω κάνει χιλιάδες φορές!</a:t>
            </a:r>
            <a:endParaRPr lang="el-GR" sz="3600" b="1" dirty="0" smtClean="0"/>
          </a:p>
          <a:p>
            <a:pPr>
              <a:buNone/>
            </a:pPr>
            <a:r>
              <a:rPr lang="en-US" sz="2800" dirty="0" smtClean="0"/>
              <a:t>Michael Jordan</a:t>
            </a:r>
            <a:r>
              <a:rPr lang="el-GR" sz="2800" dirty="0" smtClean="0"/>
              <a:t>, βετεράνος καλαθοσφαιριστής</a:t>
            </a:r>
            <a:endParaRPr lang="el-GR"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Πού βοηθά; </a:t>
            </a:r>
            <a:endParaRPr lang="el-GR" b="1" i="1" dirty="0"/>
          </a:p>
        </p:txBody>
      </p:sp>
      <p:sp>
        <p:nvSpPr>
          <p:cNvPr id="3" name="2 - Θέση περιεχομένου"/>
          <p:cNvSpPr>
            <a:spLocks noGrp="1"/>
          </p:cNvSpPr>
          <p:nvPr>
            <p:ph idx="1"/>
          </p:nvPr>
        </p:nvSpPr>
        <p:spPr/>
        <p:txBody>
          <a:bodyPr>
            <a:normAutofit/>
          </a:bodyPr>
          <a:lstStyle/>
          <a:p>
            <a:pPr lvl="0"/>
            <a:r>
              <a:rPr lang="el-GR" b="1" dirty="0" smtClean="0"/>
              <a:t>Εξοικείωση</a:t>
            </a:r>
            <a:r>
              <a:rPr lang="el-GR" dirty="0" smtClean="0"/>
              <a:t> με «ιδιαίτερες» αγωνιστικές καταστάσεις </a:t>
            </a:r>
          </a:p>
          <a:p>
            <a:pPr lvl="0"/>
            <a:r>
              <a:rPr lang="el-GR" b="1" dirty="0" smtClean="0"/>
              <a:t>Εξάσκηση</a:t>
            </a:r>
            <a:r>
              <a:rPr lang="el-GR" dirty="0" smtClean="0"/>
              <a:t> και </a:t>
            </a:r>
            <a:r>
              <a:rPr lang="el-GR" b="1" dirty="0" smtClean="0"/>
              <a:t>τελειοποίηση</a:t>
            </a:r>
            <a:r>
              <a:rPr lang="el-GR" dirty="0" smtClean="0"/>
              <a:t> διαφόρων δύσκολων δεξιοτήτων (π.χ. επιτυχημένη εκτέλεση σουτ-πέναλτι, καρφί στο </a:t>
            </a:r>
            <a:r>
              <a:rPr lang="en-US" dirty="0" smtClean="0"/>
              <a:t>volley </a:t>
            </a:r>
            <a:r>
              <a:rPr lang="el-GR" dirty="0" smtClean="0"/>
              <a:t>κ.α.)</a:t>
            </a:r>
          </a:p>
          <a:p>
            <a:pPr lvl="0"/>
            <a:r>
              <a:rPr lang="el-GR" dirty="0" smtClean="0"/>
              <a:t>Επιτυχημένη </a:t>
            </a:r>
            <a:r>
              <a:rPr lang="el-GR" b="1" dirty="0" smtClean="0"/>
              <a:t>μεταφορά της προσοχής </a:t>
            </a:r>
            <a:r>
              <a:rPr lang="el-GR" dirty="0" smtClean="0"/>
              <a:t>από στυλ σε στυλ</a:t>
            </a:r>
          </a:p>
          <a:p>
            <a:r>
              <a:rPr lang="el-GR" b="1" dirty="0" smtClean="0"/>
              <a:t>Χαλάρωση</a:t>
            </a:r>
            <a:r>
              <a:rPr lang="el-GR" dirty="0" smtClean="0"/>
              <a:t> και  </a:t>
            </a:r>
            <a:r>
              <a:rPr lang="el-GR" b="1" dirty="0" err="1" smtClean="0"/>
              <a:t>επανασυγκέντρωση</a:t>
            </a:r>
            <a:endParaRPr lang="el-G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071546"/>
            <a:ext cx="8229600" cy="5054617"/>
          </a:xfrm>
        </p:spPr>
        <p:txBody>
          <a:bodyPr/>
          <a:lstStyle/>
          <a:p>
            <a:pPr>
              <a:buNone/>
            </a:pPr>
            <a:r>
              <a:rPr lang="el-GR" sz="4000" b="1" dirty="0" smtClean="0"/>
              <a:t>Κάθε προτροπή για «συγκέντρωση» είναι χωρίς σημασία, εκτός και αν συνοδεύεται με μια σχετική ενέργεια-δραστηριότητα. Π.χ. </a:t>
            </a:r>
            <a:r>
              <a:rPr lang="el-GR" sz="4000" b="1" i="1" u="sng" dirty="0" smtClean="0"/>
              <a:t>βλέπε το γήπεδο</a:t>
            </a:r>
            <a:r>
              <a:rPr lang="el-GR" sz="4000" b="1" i="1" dirty="0" smtClean="0"/>
              <a:t>, </a:t>
            </a:r>
            <a:r>
              <a:rPr lang="el-GR" sz="4000" b="1" i="1" u="sng" dirty="0" smtClean="0"/>
              <a:t>μάτια στη μπάλα</a:t>
            </a:r>
            <a:r>
              <a:rPr lang="el-GR" sz="4000" b="1" i="1" dirty="0" smtClean="0"/>
              <a:t>, </a:t>
            </a:r>
            <a:r>
              <a:rPr lang="el-GR" sz="4000" b="1" i="1" u="sng" dirty="0" smtClean="0"/>
              <a:t>σκέψου μόνον τον πόντο </a:t>
            </a:r>
            <a:r>
              <a:rPr lang="el-GR" sz="4000" b="1" dirty="0" smtClean="0"/>
              <a:t>κ.α.</a:t>
            </a:r>
            <a:endParaRPr lang="el-GR" sz="4000" dirty="0" smtClean="0"/>
          </a:p>
          <a:p>
            <a:pPr>
              <a:buNone/>
            </a:pPr>
            <a:endParaRPr lang="el-GR" dirty="0"/>
          </a:p>
        </p:txBody>
      </p:sp>
    </p:spTree>
  </p:cSld>
  <p:clrMapOvr>
    <a:masterClrMapping/>
  </p:clrMapOvr>
  <p:transition>
    <p:newsflash/>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39784"/>
          </a:xfrm>
        </p:spPr>
        <p:txBody>
          <a:bodyPr/>
          <a:lstStyle/>
          <a:p>
            <a:r>
              <a:rPr lang="el-GR" b="1" i="1" dirty="0" smtClean="0"/>
              <a:t>Ρουτίνες </a:t>
            </a:r>
            <a:r>
              <a:rPr lang="el-GR" sz="3600" dirty="0" smtClean="0"/>
              <a:t>(ποδόσφαιρο)</a:t>
            </a:r>
            <a:r>
              <a:rPr lang="el-GR" b="1" i="1" dirty="0" smtClean="0"/>
              <a:t> </a:t>
            </a:r>
            <a:endParaRPr lang="el-GR" b="1" i="1" dirty="0"/>
          </a:p>
        </p:txBody>
      </p:sp>
      <p:sp>
        <p:nvSpPr>
          <p:cNvPr id="3" name="2 - Θέση περιεχομένου"/>
          <p:cNvSpPr>
            <a:spLocks noGrp="1"/>
          </p:cNvSpPr>
          <p:nvPr>
            <p:ph idx="1"/>
          </p:nvPr>
        </p:nvSpPr>
        <p:spPr>
          <a:xfrm>
            <a:off x="214282" y="1071546"/>
            <a:ext cx="8929718" cy="5643602"/>
          </a:xfrm>
        </p:spPr>
        <p:txBody>
          <a:bodyPr>
            <a:noAutofit/>
          </a:bodyPr>
          <a:lstStyle/>
          <a:p>
            <a:pPr lvl="0"/>
            <a:r>
              <a:rPr lang="el-GR" sz="3000" dirty="0" smtClean="0"/>
              <a:t>Πιάσιμο της μπάλας-τοποθέτησή της στο σημείο του πέναλτι</a:t>
            </a:r>
          </a:p>
          <a:p>
            <a:pPr lvl="0"/>
            <a:r>
              <a:rPr lang="el-GR" sz="3000" dirty="0" smtClean="0"/>
              <a:t>Λήψη απόφασης για την πλευρά που θα πάει η μπάλα</a:t>
            </a:r>
          </a:p>
          <a:p>
            <a:pPr lvl="0"/>
            <a:r>
              <a:rPr lang="el-GR" sz="3000" dirty="0" smtClean="0"/>
              <a:t>Πίσω βήματα (συγκεκριμένος αριθμός)</a:t>
            </a:r>
          </a:p>
          <a:p>
            <a:pPr lvl="0"/>
            <a:r>
              <a:rPr lang="el-GR" sz="3000" dirty="0" smtClean="0"/>
              <a:t>Εισπνοή-εκπνοή</a:t>
            </a:r>
          </a:p>
          <a:p>
            <a:pPr lvl="0"/>
            <a:r>
              <a:rPr lang="el-GR" sz="3000" dirty="0" smtClean="0"/>
              <a:t>Θετική αυτό-ομιλία (π.χ. μέσα)</a:t>
            </a:r>
          </a:p>
          <a:p>
            <a:pPr lvl="0"/>
            <a:r>
              <a:rPr lang="el-GR" sz="3000" dirty="0" smtClean="0"/>
              <a:t>Νοερή-επιτυχημένη εκτέλεση (η μπάλα στα δίχτυα) </a:t>
            </a:r>
          </a:p>
          <a:p>
            <a:pPr lvl="0"/>
            <a:r>
              <a:rPr lang="el-GR" sz="3000" dirty="0" smtClean="0"/>
              <a:t>Τρέξιμο προς την μπάλα-το βλέμμα στον τερματοφύλακα</a:t>
            </a:r>
          </a:p>
          <a:p>
            <a:r>
              <a:rPr lang="el-GR" sz="3000" dirty="0" smtClean="0"/>
              <a:t>ΣΟΥΤ!</a:t>
            </a:r>
            <a:endParaRPr lang="el-GR"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Εξωτερικοί Παράγοντες</a:t>
            </a:r>
            <a:endParaRPr lang="el-GR" b="1" dirty="0"/>
          </a:p>
        </p:txBody>
      </p:sp>
      <p:graphicFrame>
        <p:nvGraphicFramePr>
          <p:cNvPr id="5" name="4 - Θέση περιεχομένου"/>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Λέξεις-κλειδιά</a:t>
            </a:r>
            <a:endParaRPr lang="el-GR" dirty="0"/>
          </a:p>
        </p:txBody>
      </p:sp>
      <p:pic>
        <p:nvPicPr>
          <p:cNvPr id="1026" name="Picture 2"/>
          <p:cNvPicPr>
            <a:picLocks noGrp="1" noChangeAspect="1" noChangeArrowheads="1"/>
          </p:cNvPicPr>
          <p:nvPr>
            <p:ph idx="1"/>
          </p:nvPr>
        </p:nvPicPr>
        <p:blipFill>
          <a:blip r:embed="rId2"/>
          <a:srcRect/>
          <a:stretch>
            <a:fillRect/>
          </a:stretch>
        </p:blipFill>
        <p:spPr bwMode="auto">
          <a:xfrm>
            <a:off x="1142969" y="1285860"/>
            <a:ext cx="6914371" cy="5364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Προπόνηση προσομοίωσης </a:t>
            </a:r>
            <a:endParaRPr lang="el-GR" dirty="0"/>
          </a:p>
        </p:txBody>
      </p:sp>
      <p:pic>
        <p:nvPicPr>
          <p:cNvPr id="2050" name="Picture 2"/>
          <p:cNvPicPr>
            <a:picLocks noGrp="1" noChangeAspect="1" noChangeArrowheads="1"/>
          </p:cNvPicPr>
          <p:nvPr>
            <p:ph idx="1"/>
          </p:nvPr>
        </p:nvPicPr>
        <p:blipFill>
          <a:blip r:embed="rId2"/>
          <a:srcRect/>
          <a:stretch>
            <a:fillRect/>
          </a:stretch>
        </p:blipFill>
        <p:spPr bwMode="auto">
          <a:xfrm>
            <a:off x="642910" y="1714488"/>
            <a:ext cx="7847090" cy="4680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u="sng" dirty="0" smtClean="0"/>
              <a:t>Παραδείγματα </a:t>
            </a:r>
            <a:endParaRPr lang="el-GR" i="1" u="sng" dirty="0"/>
          </a:p>
        </p:txBody>
      </p:sp>
      <p:sp>
        <p:nvSpPr>
          <p:cNvPr id="3" name="2 - Θέση περιεχομένου"/>
          <p:cNvSpPr>
            <a:spLocks noGrp="1"/>
          </p:cNvSpPr>
          <p:nvPr>
            <p:ph idx="1"/>
          </p:nvPr>
        </p:nvSpPr>
        <p:spPr/>
        <p:txBody>
          <a:bodyPr/>
          <a:lstStyle/>
          <a:p>
            <a:r>
              <a:rPr lang="el-GR" dirty="0" smtClean="0"/>
              <a:t>Θόρυβος πλήθους</a:t>
            </a:r>
          </a:p>
          <a:p>
            <a:r>
              <a:rPr lang="el-GR" dirty="0" smtClean="0"/>
              <a:t>Οπτική παρενόχληση</a:t>
            </a:r>
          </a:p>
          <a:p>
            <a:r>
              <a:rPr lang="el-GR" dirty="0" smtClean="0"/>
              <a:t>Επιθετική συμπεριφορά αντιπάλων</a:t>
            </a:r>
          </a:p>
          <a:p>
            <a:r>
              <a:rPr lang="el-GR" dirty="0" smtClean="0"/>
              <a:t>«Περίεργη» διαιτησία</a:t>
            </a:r>
          </a:p>
          <a:p>
            <a:r>
              <a:rPr lang="el-GR" dirty="0" smtClean="0"/>
              <a:t>Καιρικές συνθήκες</a:t>
            </a:r>
          </a:p>
          <a:p>
            <a:r>
              <a:rPr lang="el-GR" dirty="0" smtClean="0"/>
              <a:t>Σωματική κόπωση</a:t>
            </a:r>
          </a:p>
          <a:p>
            <a:r>
              <a:rPr lang="el-GR" dirty="0" smtClean="0"/>
              <a:t>Δύσκολα αγωνιστικά σενάρια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3725866"/>
          </a:xfrm>
        </p:spPr>
        <p:txBody>
          <a:bodyPr>
            <a:normAutofit/>
          </a:bodyPr>
          <a:lstStyle/>
          <a:p>
            <a:r>
              <a:rPr lang="el-GR" b="1" dirty="0" smtClean="0"/>
              <a:t>Εξάσκηση στη Μετακίνηση της Προσοχής</a:t>
            </a:r>
            <a:endParaRPr lang="el-GR"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u="sng" dirty="0" smtClean="0"/>
              <a:t>Άσκηση (πλατιάς-εξωτερικής)</a:t>
            </a:r>
            <a:endParaRPr lang="el-GR" i="1" u="sng" dirty="0"/>
          </a:p>
        </p:txBody>
      </p:sp>
      <p:sp>
        <p:nvSpPr>
          <p:cNvPr id="3" name="2 - Θέση περιεχομένου"/>
          <p:cNvSpPr>
            <a:spLocks noGrp="1"/>
          </p:cNvSpPr>
          <p:nvPr>
            <p:ph idx="1"/>
          </p:nvPr>
        </p:nvSpPr>
        <p:spPr/>
        <p:txBody>
          <a:bodyPr/>
          <a:lstStyle/>
          <a:p>
            <a:r>
              <a:rPr lang="el-GR" dirty="0" smtClean="0"/>
              <a:t>Οι αθλητές παίζουν</a:t>
            </a:r>
          </a:p>
          <a:p>
            <a:r>
              <a:rPr lang="el-GR" dirty="0" smtClean="0"/>
              <a:t>Ο </a:t>
            </a:r>
            <a:r>
              <a:rPr lang="en-US" dirty="0" smtClean="0"/>
              <a:t>coach </a:t>
            </a:r>
            <a:r>
              <a:rPr lang="el-GR" dirty="0" smtClean="0"/>
              <a:t>φωνάζει </a:t>
            </a:r>
            <a:r>
              <a:rPr lang="en-US" dirty="0" smtClean="0"/>
              <a:t>STOP</a:t>
            </a:r>
          </a:p>
          <a:p>
            <a:r>
              <a:rPr lang="el-GR" dirty="0" smtClean="0"/>
              <a:t>Σταματούνε, κλείνουν μάτια</a:t>
            </a:r>
          </a:p>
          <a:p>
            <a:r>
              <a:rPr lang="el-GR" dirty="0" smtClean="0"/>
              <a:t>Αναγνώριση θέσεων συναθλητών (ή αντιπάλων)</a:t>
            </a:r>
          </a:p>
          <a:p>
            <a:r>
              <a:rPr lang="el-GR" dirty="0" smtClean="0"/>
              <a:t>Σε αθλήματα μπάλας (μπάσκετ, </a:t>
            </a:r>
            <a:r>
              <a:rPr lang="el-GR" dirty="0" err="1" smtClean="0"/>
              <a:t>βόλλεϋ</a:t>
            </a:r>
            <a:r>
              <a:rPr lang="el-GR" dirty="0" smtClean="0"/>
              <a:t>, ποδόσφαιρο), αναγνώριση θέση της μπάλας</a:t>
            </a:r>
            <a:endParaRPr lang="el-G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u="sng" dirty="0" smtClean="0"/>
              <a:t>Άσκηση (στενής-εξωτερικής) </a:t>
            </a:r>
            <a:endParaRPr lang="el-GR" i="1" u="sng" dirty="0"/>
          </a:p>
        </p:txBody>
      </p:sp>
      <p:sp>
        <p:nvSpPr>
          <p:cNvPr id="3" name="2 - Θέση περιεχομένου"/>
          <p:cNvSpPr>
            <a:spLocks noGrp="1"/>
          </p:cNvSpPr>
          <p:nvPr>
            <p:ph idx="1"/>
          </p:nvPr>
        </p:nvSpPr>
        <p:spPr/>
        <p:txBody>
          <a:bodyPr/>
          <a:lstStyle/>
          <a:p>
            <a:pPr algn="ctr">
              <a:buNone/>
            </a:pPr>
            <a:r>
              <a:rPr lang="el-GR" b="1" dirty="0" err="1" smtClean="0"/>
              <a:t>Βόλλεϋ</a:t>
            </a:r>
            <a:r>
              <a:rPr lang="el-GR" dirty="0" smtClean="0"/>
              <a:t> </a:t>
            </a:r>
          </a:p>
          <a:p>
            <a:r>
              <a:rPr lang="el-GR" dirty="0" smtClean="0"/>
              <a:t>Γράψιμο αριθμών στις μπάλες</a:t>
            </a:r>
          </a:p>
          <a:p>
            <a:r>
              <a:rPr lang="el-GR" dirty="0" smtClean="0"/>
              <a:t>Αναγνώριση κατά την υποδοχή</a:t>
            </a:r>
          </a:p>
          <a:p>
            <a:r>
              <a:rPr lang="el-GR" dirty="0" smtClean="0"/>
              <a:t>Επικέντρωση ΜΟΝΟΝ στη μπάλα</a:t>
            </a:r>
            <a:endParaRPr lang="el-G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dirty="0" smtClean="0"/>
              <a:t>Τι πρέπει να κάνει ο </a:t>
            </a:r>
            <a:r>
              <a:rPr lang="en-US" i="1" dirty="0" smtClean="0"/>
              <a:t>coach</a:t>
            </a:r>
            <a:endParaRPr lang="el-GR" i="1" dirty="0"/>
          </a:p>
        </p:txBody>
      </p:sp>
      <p:sp>
        <p:nvSpPr>
          <p:cNvPr id="3" name="2 - Θέση περιεχομένου"/>
          <p:cNvSpPr>
            <a:spLocks noGrp="1"/>
          </p:cNvSpPr>
          <p:nvPr>
            <p:ph idx="1"/>
          </p:nvPr>
        </p:nvSpPr>
        <p:spPr/>
        <p:txBody>
          <a:bodyPr/>
          <a:lstStyle/>
          <a:p>
            <a:r>
              <a:rPr lang="el-GR" dirty="0" smtClean="0"/>
              <a:t>Ενημέρωση για την μετακίνηση της προσοχής</a:t>
            </a:r>
          </a:p>
          <a:p>
            <a:r>
              <a:rPr lang="el-GR" dirty="0" smtClean="0"/>
              <a:t>Λίστες με διάφορες καταστάσεις του αθλήματος</a:t>
            </a:r>
          </a:p>
          <a:p>
            <a:r>
              <a:rPr lang="el-GR" dirty="0" smtClean="0"/>
              <a:t>Λέξεις-κλειδιά</a:t>
            </a:r>
          </a:p>
          <a:p>
            <a:r>
              <a:rPr lang="el-GR" dirty="0" smtClean="0"/>
              <a:t>Σχετικές ασκήσεις </a:t>
            </a: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sz="half" idx="1"/>
          </p:nvPr>
        </p:nvSpPr>
        <p:spPr/>
        <p:txBody>
          <a:bodyPr>
            <a:normAutofit/>
          </a:bodyPr>
          <a:lstStyle/>
          <a:p>
            <a:r>
              <a:rPr lang="el-GR" sz="4800" b="1" dirty="0" smtClean="0"/>
              <a:t>ΠΟΥ;;;;;;;</a:t>
            </a:r>
            <a:endParaRPr lang="el-GR" sz="4800" b="1" dirty="0"/>
          </a:p>
        </p:txBody>
      </p:sp>
      <p:sp>
        <p:nvSpPr>
          <p:cNvPr id="4" name="3 - Θέση περιεχομένου"/>
          <p:cNvSpPr>
            <a:spLocks noGrp="1"/>
          </p:cNvSpPr>
          <p:nvPr>
            <p:ph sz="half" idx="2"/>
          </p:nvPr>
        </p:nvSpPr>
        <p:spPr/>
        <p:txBody>
          <a:bodyPr>
            <a:normAutofit/>
          </a:bodyPr>
          <a:lstStyle/>
          <a:p>
            <a:r>
              <a:rPr lang="el-GR" sz="4800" b="1" dirty="0" smtClean="0"/>
              <a:t>ΠΩΣ;;;;</a:t>
            </a:r>
            <a:endParaRPr lang="el-GR" sz="48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Προσοχή </a:t>
            </a:r>
            <a:r>
              <a:rPr lang="en-US" b="1" dirty="0" err="1" smtClean="0"/>
              <a:t>vs</a:t>
            </a:r>
            <a:r>
              <a:rPr lang="en-US" b="1" dirty="0" smtClean="0"/>
              <a:t> </a:t>
            </a:r>
            <a:r>
              <a:rPr lang="el-GR" b="1" dirty="0" smtClean="0"/>
              <a:t>Αυτοσυγκέντρωση</a:t>
            </a:r>
            <a:endParaRPr lang="el-GR" b="1" dirty="0"/>
          </a:p>
        </p:txBody>
      </p:sp>
      <p:sp>
        <p:nvSpPr>
          <p:cNvPr id="3" name="2 - Θέση περιεχομένου"/>
          <p:cNvSpPr>
            <a:spLocks noGrp="1"/>
          </p:cNvSpPr>
          <p:nvPr>
            <p:ph sz="half" idx="1"/>
          </p:nvPr>
        </p:nvSpPr>
        <p:spPr/>
        <p:txBody>
          <a:bodyPr/>
          <a:lstStyle/>
          <a:p>
            <a:r>
              <a:rPr lang="el-GR" b="1" dirty="0" smtClean="0"/>
              <a:t>Προσοχή</a:t>
            </a:r>
          </a:p>
          <a:p>
            <a:pPr>
              <a:buNone/>
            </a:pPr>
            <a:r>
              <a:rPr lang="el-GR" dirty="0" smtClean="0"/>
              <a:t>Η διαδικασία κατεύθυνσης &amp; επιλογής κατάλληλων ερεθισμάτων από αισθήσεις (εξωτερικά-</a:t>
            </a:r>
            <a:r>
              <a:rPr lang="el-GR" dirty="0" err="1" smtClean="0"/>
              <a:t>εσωτερικ</a:t>
            </a:r>
            <a:r>
              <a:rPr lang="el-GR" dirty="0" smtClean="0"/>
              <a:t>ά) </a:t>
            </a:r>
            <a:endParaRPr lang="el-GR" dirty="0"/>
          </a:p>
        </p:txBody>
      </p:sp>
      <p:sp>
        <p:nvSpPr>
          <p:cNvPr id="4" name="3 - Θέση περιεχομένου"/>
          <p:cNvSpPr>
            <a:spLocks noGrp="1"/>
          </p:cNvSpPr>
          <p:nvPr>
            <p:ph sz="half" idx="2"/>
          </p:nvPr>
        </p:nvSpPr>
        <p:spPr/>
        <p:txBody>
          <a:bodyPr/>
          <a:lstStyle/>
          <a:p>
            <a:r>
              <a:rPr lang="el-GR" b="1" dirty="0" smtClean="0"/>
              <a:t>Αυτοσυγκέντρωση </a:t>
            </a:r>
          </a:p>
          <a:p>
            <a:pPr>
              <a:buNone/>
            </a:pPr>
            <a:r>
              <a:rPr lang="el-GR" dirty="0" smtClean="0"/>
              <a:t>Η προσήλωση της προσοχής σε ένα ερέθισμα, η διατήρησή της για κάποιο χρόνο</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i="1" u="sng" dirty="0" smtClean="0"/>
              <a:t>Επεξεργασία πολλών πληροφοριών συγχρόνως </a:t>
            </a:r>
            <a:endParaRPr lang="el-GR" dirty="0"/>
          </a:p>
        </p:txBody>
      </p:sp>
      <p:pic>
        <p:nvPicPr>
          <p:cNvPr id="2051" name="Picture 3"/>
          <p:cNvPicPr>
            <a:picLocks noGrp="1" noChangeAspect="1" noChangeArrowheads="1"/>
          </p:cNvPicPr>
          <p:nvPr>
            <p:ph idx="1"/>
          </p:nvPr>
        </p:nvPicPr>
        <p:blipFill>
          <a:blip r:embed="rId2"/>
          <a:srcRect/>
          <a:stretch>
            <a:fillRect/>
          </a:stretch>
        </p:blipFill>
        <p:spPr bwMode="auto">
          <a:xfrm>
            <a:off x="285720" y="2500306"/>
            <a:ext cx="8740364" cy="3636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i="1" u="sng" dirty="0" smtClean="0"/>
              <a:t>Επιλεκτική Προσοχή</a:t>
            </a:r>
            <a:endParaRPr lang="el-GR" i="1" u="sng" dirty="0"/>
          </a:p>
        </p:txBody>
      </p:sp>
      <p:pic>
        <p:nvPicPr>
          <p:cNvPr id="3074" name="Picture 2"/>
          <p:cNvPicPr>
            <a:picLocks noGrp="1" noChangeAspect="1" noChangeArrowheads="1"/>
          </p:cNvPicPr>
          <p:nvPr>
            <p:ph idx="1"/>
          </p:nvPr>
        </p:nvPicPr>
        <p:blipFill>
          <a:blip r:embed="rId2"/>
          <a:srcRect/>
          <a:stretch>
            <a:fillRect/>
          </a:stretch>
        </p:blipFill>
        <p:spPr bwMode="auto">
          <a:xfrm>
            <a:off x="928662" y="1500174"/>
            <a:ext cx="7596000" cy="464347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7 - Θέση περιεχομένου"/>
          <p:cNvGraphicFramePr>
            <a:graphicFrameLocks noGrp="1"/>
          </p:cNvGraphicFramePr>
          <p:nvPr>
            <p:ph idx="1"/>
          </p:nvPr>
        </p:nvGraphicFramePr>
        <p:xfrm>
          <a:off x="714348" y="928670"/>
          <a:ext cx="8229600" cy="51689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 Τίτλος"/>
          <p:cNvSpPr>
            <a:spLocks noGrp="1"/>
          </p:cNvSpPr>
          <p:nvPr>
            <p:ph type="title"/>
          </p:nvPr>
        </p:nvSpPr>
        <p:spPr>
          <a:xfrm>
            <a:off x="457200" y="274638"/>
            <a:ext cx="8229600" cy="368280"/>
          </a:xfrm>
        </p:spPr>
        <p:txBody>
          <a:bodyPr>
            <a:normAutofit fontScale="90000"/>
          </a:bodyPr>
          <a:lstStyle/>
          <a:p>
            <a:r>
              <a:rPr lang="el-GR" b="1" dirty="0" smtClean="0"/>
              <a:t>Σε Τι;</a:t>
            </a:r>
            <a:endParaRPr lang="el-GR" b="1" dirty="0"/>
          </a:p>
        </p:txBody>
      </p:sp>
      <p:cxnSp>
        <p:nvCxnSpPr>
          <p:cNvPr id="5" name="4 - Ευθύγραμμο βέλος σύνδεσης"/>
          <p:cNvCxnSpPr/>
          <p:nvPr/>
        </p:nvCxnSpPr>
        <p:spPr>
          <a:xfrm rot="5400000">
            <a:off x="3000364" y="2571744"/>
            <a:ext cx="928694" cy="78581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7" name="6 - Ευθύγραμμο βέλος σύνδεσης"/>
          <p:cNvCxnSpPr/>
          <p:nvPr/>
        </p:nvCxnSpPr>
        <p:spPr>
          <a:xfrm>
            <a:off x="3857620" y="2571744"/>
            <a:ext cx="857256" cy="64294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2868610"/>
          </a:xfrm>
        </p:spPr>
        <p:txBody>
          <a:bodyPr/>
          <a:lstStyle/>
          <a:p>
            <a:r>
              <a:rPr lang="el-GR" b="1" dirty="0" smtClean="0"/>
              <a:t>Οι διαστάσεις της προσοχής</a:t>
            </a:r>
            <a:endParaRPr lang="el-GR"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1857354" y="285728"/>
            <a:ext cx="5280001" cy="3240000"/>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a:srcRect/>
          <a:stretch>
            <a:fillRect/>
          </a:stretch>
        </p:blipFill>
        <p:spPr bwMode="auto">
          <a:xfrm>
            <a:off x="1500166" y="3429000"/>
            <a:ext cx="6253200" cy="3240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597</TotalTime>
  <Words>559</Words>
  <PresentationFormat>Προβολή στην οθόνη (4:3)</PresentationFormat>
  <Paragraphs>81</Paragraphs>
  <Slides>28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28</vt:i4>
      </vt:variant>
    </vt:vector>
  </HeadingPairs>
  <TitlesOfParts>
    <vt:vector size="29" baseType="lpstr">
      <vt:lpstr>Θέμα του Office</vt:lpstr>
      <vt:lpstr>Συγκεντρωθείτε, Ρεε!!!</vt:lpstr>
      <vt:lpstr>Διαφάνεια 2</vt:lpstr>
      <vt:lpstr>Διαφάνεια 3</vt:lpstr>
      <vt:lpstr>Προσοχή vs Αυτοσυγκέντρωση</vt:lpstr>
      <vt:lpstr>Επεξεργασία πολλών πληροφοριών συγχρόνως </vt:lpstr>
      <vt:lpstr>Επιλεκτική Προσοχή</vt:lpstr>
      <vt:lpstr>Σε Τι;</vt:lpstr>
      <vt:lpstr>Οι διαστάσεις της προσοχής</vt:lpstr>
      <vt:lpstr>Διαφάνεια 9</vt:lpstr>
      <vt:lpstr>Εξάσκηση Προσοχής-Αυτοσυγκέντρωσης</vt:lpstr>
      <vt:lpstr>Εξάσκηση πολλών συγχρόνως πληροφοριών </vt:lpstr>
      <vt:lpstr>Απλοποίηση Δεξιοτήτων</vt:lpstr>
      <vt:lpstr>Χρήση video για αγωνιστικές καταστάσεις</vt:lpstr>
      <vt:lpstr>Επιλεκτική Προσοχή </vt:lpstr>
      <vt:lpstr>Εξάσκηση επιλεκτικής προσοχής </vt:lpstr>
      <vt:lpstr>Διαφάνεια 16</vt:lpstr>
      <vt:lpstr>Διαφάνεια 17</vt:lpstr>
      <vt:lpstr>Διαφάνεια 18</vt:lpstr>
      <vt:lpstr>Πού βοηθά; </vt:lpstr>
      <vt:lpstr>Ρουτίνες (ποδόσφαιρο) </vt:lpstr>
      <vt:lpstr>Εξωτερικοί Παράγοντες</vt:lpstr>
      <vt:lpstr>Λέξεις-κλειδιά</vt:lpstr>
      <vt:lpstr>Προπόνηση προσομοίωσης </vt:lpstr>
      <vt:lpstr>Παραδείγματα </vt:lpstr>
      <vt:lpstr>Εξάσκηση στη Μετακίνηση της Προσοχής</vt:lpstr>
      <vt:lpstr>Άσκηση (πλατιάς-εξωτερικής)</vt:lpstr>
      <vt:lpstr>Άσκηση (στενής-εξωτερικής) </vt:lpstr>
      <vt:lpstr>Τι πρέπει να κάνει ο coach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cp:lastModifiedBy>user</cp:lastModifiedBy>
  <cp:revision>31</cp:revision>
  <dcterms:modified xsi:type="dcterms:W3CDTF">2015-03-08T15:02:41Z</dcterms:modified>
</cp:coreProperties>
</file>