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5" r:id="rId1"/>
  </p:sldMasterIdLst>
  <p:notesMasterIdLst>
    <p:notesMasterId r:id="rId95"/>
  </p:notesMasterIdLst>
  <p:sldIdLst>
    <p:sldId id="271" r:id="rId2"/>
    <p:sldId id="268" r:id="rId3"/>
    <p:sldId id="269" r:id="rId4"/>
    <p:sldId id="270" r:id="rId5"/>
    <p:sldId id="257" r:id="rId6"/>
    <p:sldId id="265" r:id="rId7"/>
    <p:sldId id="266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258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3" r:id="rId70"/>
    <p:sldId id="332" r:id="rId71"/>
    <p:sldId id="334" r:id="rId72"/>
    <p:sldId id="335" r:id="rId73"/>
    <p:sldId id="337" r:id="rId74"/>
    <p:sldId id="338" r:id="rId75"/>
    <p:sldId id="260" r:id="rId76"/>
    <p:sldId id="262" r:id="rId77"/>
    <p:sldId id="261" r:id="rId78"/>
    <p:sldId id="263" r:id="rId79"/>
    <p:sldId id="336" r:id="rId80"/>
    <p:sldId id="339" r:id="rId81"/>
    <p:sldId id="340" r:id="rId82"/>
    <p:sldId id="341" r:id="rId83"/>
    <p:sldId id="346" r:id="rId84"/>
    <p:sldId id="342" r:id="rId85"/>
    <p:sldId id="343" r:id="rId86"/>
    <p:sldId id="344" r:id="rId87"/>
    <p:sldId id="345" r:id="rId88"/>
    <p:sldId id="351" r:id="rId89"/>
    <p:sldId id="347" r:id="rId90"/>
    <p:sldId id="348" r:id="rId91"/>
    <p:sldId id="349" r:id="rId92"/>
    <p:sldId id="350" r:id="rId93"/>
    <p:sldId id="352" r:id="rId9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687" autoAdjust="0"/>
  </p:normalViewPr>
  <p:slideViewPr>
    <p:cSldViewPr snapToGrid="0" snapToObjects="1">
      <p:cViewPr varScale="1">
        <p:scale>
          <a:sx n="79" d="100"/>
          <a:sy n="79" d="100"/>
        </p:scale>
        <p:origin x="-1472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notesMaster" Target="notesMasters/notesMaster1.xml"/><Relationship Id="rId96" Type="http://schemas.openxmlformats.org/officeDocument/2006/relationships/printerSettings" Target="printerSettings/printerSettings1.bin"/><Relationship Id="rId97" Type="http://schemas.openxmlformats.org/officeDocument/2006/relationships/presProps" Target="presProps.xml"/><Relationship Id="rId98" Type="http://schemas.openxmlformats.org/officeDocument/2006/relationships/viewProps" Target="viewProps.xml"/><Relationship Id="rId9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tableStyles" Target="tableStyles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B3B3B-5C98-014F-9FC7-F8BDB3443407}" type="datetimeFigureOut">
              <a:rPr lang="en-US" smtClean="0"/>
              <a:t>19/3/18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940F3-4E15-3E46-864E-927599E95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648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940F3-4E15-3E46-864E-927599E95A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25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53" name="Group 52"/>
          <p:cNvGrpSpPr/>
          <p:nvPr/>
        </p:nvGrpSpPr>
        <p:grpSpPr>
          <a:xfrm>
            <a:off x="103644" y="1997845"/>
            <a:ext cx="9264100" cy="3669157"/>
            <a:chOff x="103644" y="1997845"/>
            <a:chExt cx="9264100" cy="3669157"/>
          </a:xfrm>
        </p:grpSpPr>
        <p:sp>
          <p:nvSpPr>
            <p:cNvPr id="21" name="Freeform 20"/>
            <p:cNvSpPr/>
            <p:nvPr/>
          </p:nvSpPr>
          <p:spPr>
            <a:xfrm rot="15669120">
              <a:off x="3703491" y="-842257"/>
              <a:ext cx="2064406" cy="9264100"/>
            </a:xfrm>
            <a:custGeom>
              <a:avLst/>
              <a:gdLst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1503 w 2209695"/>
                <a:gd name="connsiteY10" fmla="*/ 8780893 h 9154402"/>
                <a:gd name="connsiteX11" fmla="*/ 0 w 2209695"/>
                <a:gd name="connsiteY11" fmla="*/ 1104848 h 9154402"/>
                <a:gd name="connsiteX12" fmla="*/ 323604 w 2209695"/>
                <a:gd name="connsiteY12" fmla="*/ 323603 h 9154402"/>
                <a:gd name="connsiteX13" fmla="*/ 1104850 w 2209695"/>
                <a:gd name="connsiteY13" fmla="*/ 2 h 9154402"/>
                <a:gd name="connsiteX14" fmla="*/ 1104848 w 2209695"/>
                <a:gd name="connsiteY14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1503 w 2209695"/>
                <a:gd name="connsiteY9" fmla="*/ 8780893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1503 w 2209695"/>
                <a:gd name="connsiteY8" fmla="*/ 8780893 h 9154402"/>
                <a:gd name="connsiteX9" fmla="*/ 0 w 2209695"/>
                <a:gd name="connsiteY9" fmla="*/ 1104848 h 9154402"/>
                <a:gd name="connsiteX10" fmla="*/ 323604 w 2209695"/>
                <a:gd name="connsiteY10" fmla="*/ 323603 h 9154402"/>
                <a:gd name="connsiteX11" fmla="*/ 1104850 w 2209695"/>
                <a:gd name="connsiteY11" fmla="*/ 2 h 9154402"/>
                <a:gd name="connsiteX12" fmla="*/ 1104848 w 2209695"/>
                <a:gd name="connsiteY12" fmla="*/ 0 h 9154402"/>
                <a:gd name="connsiteX0" fmla="*/ 1144487 w 2249334"/>
                <a:gd name="connsiteY0" fmla="*/ 0 h 9154755"/>
                <a:gd name="connsiteX1" fmla="*/ 1144487 w 2249334"/>
                <a:gd name="connsiteY1" fmla="*/ 0 h 9154755"/>
                <a:gd name="connsiteX2" fmla="*/ 1925732 w 2249334"/>
                <a:gd name="connsiteY2" fmla="*/ 323604 h 9154755"/>
                <a:gd name="connsiteX3" fmla="*/ 2249333 w 2249334"/>
                <a:gd name="connsiteY3" fmla="*/ 1104850 h 9154755"/>
                <a:gd name="connsiteX4" fmla="*/ 2249334 w 2249334"/>
                <a:gd name="connsiteY4" fmla="*/ 9154402 h 9154755"/>
                <a:gd name="connsiteX5" fmla="*/ 2249334 w 2249334"/>
                <a:gd name="connsiteY5" fmla="*/ 9154402 h 9154755"/>
                <a:gd name="connsiteX6" fmla="*/ 2249334 w 2249334"/>
                <a:gd name="connsiteY6" fmla="*/ 9154402 h 9154755"/>
                <a:gd name="connsiteX7" fmla="*/ 0 w 2249334"/>
                <a:gd name="connsiteY7" fmla="*/ 9154755 h 9154755"/>
                <a:gd name="connsiteX8" fmla="*/ 41142 w 2249334"/>
                <a:gd name="connsiteY8" fmla="*/ 8780893 h 9154755"/>
                <a:gd name="connsiteX9" fmla="*/ 39639 w 2249334"/>
                <a:gd name="connsiteY9" fmla="*/ 1104848 h 9154755"/>
                <a:gd name="connsiteX10" fmla="*/ 363243 w 2249334"/>
                <a:gd name="connsiteY10" fmla="*/ 323603 h 9154755"/>
                <a:gd name="connsiteX11" fmla="*/ 1144489 w 2249334"/>
                <a:gd name="connsiteY11" fmla="*/ 2 h 9154755"/>
                <a:gd name="connsiteX12" fmla="*/ 1144487 w 2249334"/>
                <a:gd name="connsiteY12" fmla="*/ 0 h 9154755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1503 w 2209695"/>
                <a:gd name="connsiteY7" fmla="*/ 8780893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37157 w 2209695"/>
                <a:gd name="connsiteY7" fmla="*/ 8792966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37157 w 2301135"/>
                <a:gd name="connsiteY0" fmla="*/ 8792966 h 9245842"/>
                <a:gd name="connsiteX1" fmla="*/ 0 w 2301135"/>
                <a:gd name="connsiteY1" fmla="*/ 1104848 h 9245842"/>
                <a:gd name="connsiteX2" fmla="*/ 323604 w 2301135"/>
                <a:gd name="connsiteY2" fmla="*/ 323603 h 9245842"/>
                <a:gd name="connsiteX3" fmla="*/ 1104850 w 2301135"/>
                <a:gd name="connsiteY3" fmla="*/ 2 h 9245842"/>
                <a:gd name="connsiteX4" fmla="*/ 1104848 w 2301135"/>
                <a:gd name="connsiteY4" fmla="*/ 0 h 9245842"/>
                <a:gd name="connsiteX5" fmla="*/ 1104848 w 2301135"/>
                <a:gd name="connsiteY5" fmla="*/ 0 h 9245842"/>
                <a:gd name="connsiteX6" fmla="*/ 1886093 w 2301135"/>
                <a:gd name="connsiteY6" fmla="*/ 323604 h 9245842"/>
                <a:gd name="connsiteX7" fmla="*/ 2209694 w 2301135"/>
                <a:gd name="connsiteY7" fmla="*/ 1104850 h 9245842"/>
                <a:gd name="connsiteX8" fmla="*/ 2209695 w 2301135"/>
                <a:gd name="connsiteY8" fmla="*/ 9154402 h 9245842"/>
                <a:gd name="connsiteX9" fmla="*/ 2209695 w 2301135"/>
                <a:gd name="connsiteY9" fmla="*/ 9154402 h 9245842"/>
                <a:gd name="connsiteX10" fmla="*/ 2301135 w 2301135"/>
                <a:gd name="connsiteY10" fmla="*/ 9245842 h 9245842"/>
                <a:gd name="connsiteX0" fmla="*/ 37157 w 2209695"/>
                <a:gd name="connsiteY0" fmla="*/ 8792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67397 w 2209695"/>
                <a:gd name="connsiteY0" fmla="*/ 8829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695" h="9154402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solidFill>
              <a:srgbClr val="073779">
                <a:alpha val="80000"/>
              </a:srgbClr>
            </a:solidFill>
            <a:ln w="25400">
              <a:solidFill>
                <a:schemeClr val="accent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 rot="15660000">
              <a:off x="5179560" y="1579153"/>
              <a:ext cx="1040884" cy="7134813"/>
            </a:xfrm>
            <a:custGeom>
              <a:avLst/>
              <a:gdLst>
                <a:gd name="connsiteX0" fmla="*/ 498324 w 996648"/>
                <a:gd name="connsiteY0" fmla="*/ 0 h 6971904"/>
                <a:gd name="connsiteX1" fmla="*/ 498324 w 996648"/>
                <a:gd name="connsiteY1" fmla="*/ 0 h 6971904"/>
                <a:gd name="connsiteX2" fmla="*/ 850692 w 996648"/>
                <a:gd name="connsiteY2" fmla="*/ 145956 h 6971904"/>
                <a:gd name="connsiteX3" fmla="*/ 996647 w 996648"/>
                <a:gd name="connsiteY3" fmla="*/ 498325 h 6971904"/>
                <a:gd name="connsiteX4" fmla="*/ 996648 w 996648"/>
                <a:gd name="connsiteY4" fmla="*/ 6971904 h 6971904"/>
                <a:gd name="connsiteX5" fmla="*/ 996648 w 996648"/>
                <a:gd name="connsiteY5" fmla="*/ 6971904 h 6971904"/>
                <a:gd name="connsiteX6" fmla="*/ 996648 w 996648"/>
                <a:gd name="connsiteY6" fmla="*/ 6971904 h 6971904"/>
                <a:gd name="connsiteX7" fmla="*/ 0 w 996648"/>
                <a:gd name="connsiteY7" fmla="*/ 6971904 h 6971904"/>
                <a:gd name="connsiteX8" fmla="*/ 0 w 996648"/>
                <a:gd name="connsiteY8" fmla="*/ 6971904 h 6971904"/>
                <a:gd name="connsiteX9" fmla="*/ 0 w 996648"/>
                <a:gd name="connsiteY9" fmla="*/ 6971904 h 6971904"/>
                <a:gd name="connsiteX10" fmla="*/ 0 w 996648"/>
                <a:gd name="connsiteY10" fmla="*/ 498324 h 6971904"/>
                <a:gd name="connsiteX11" fmla="*/ 145956 w 996648"/>
                <a:gd name="connsiteY11" fmla="*/ 145956 h 6971904"/>
                <a:gd name="connsiteX12" fmla="*/ 498325 w 996648"/>
                <a:gd name="connsiteY12" fmla="*/ 1 h 6971904"/>
                <a:gd name="connsiteX13" fmla="*/ 498324 w 996648"/>
                <a:gd name="connsiteY13" fmla="*/ 0 h 6971904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996648 w 1051569"/>
                <a:gd name="connsiteY5" fmla="*/ 6971904 h 7134903"/>
                <a:gd name="connsiteX6" fmla="*/ 1051569 w 1051569"/>
                <a:gd name="connsiteY6" fmla="*/ 7134903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6971904 h 7134903"/>
                <a:gd name="connsiteX10" fmla="*/ 0 w 1051569"/>
                <a:gd name="connsiteY10" fmla="*/ 498324 h 7134903"/>
                <a:gd name="connsiteX11" fmla="*/ 145956 w 1051569"/>
                <a:gd name="connsiteY11" fmla="*/ 145956 h 7134903"/>
                <a:gd name="connsiteX12" fmla="*/ 498325 w 1051569"/>
                <a:gd name="connsiteY12" fmla="*/ 1 h 7134903"/>
                <a:gd name="connsiteX13" fmla="*/ 498324 w 1051569"/>
                <a:gd name="connsiteY13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1051569 w 1051569"/>
                <a:gd name="connsiteY5" fmla="*/ 7134903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498324 h 7134903"/>
                <a:gd name="connsiteX10" fmla="*/ 145956 w 1051569"/>
                <a:gd name="connsiteY10" fmla="*/ 145956 h 7134903"/>
                <a:gd name="connsiteX11" fmla="*/ 498325 w 1051569"/>
                <a:gd name="connsiteY11" fmla="*/ 1 h 7134903"/>
                <a:gd name="connsiteX12" fmla="*/ 498324 w 1051569"/>
                <a:gd name="connsiteY12" fmla="*/ 0 h 7134903"/>
                <a:gd name="connsiteX0" fmla="*/ 498324 w 1217677"/>
                <a:gd name="connsiteY0" fmla="*/ 0 h 7134903"/>
                <a:gd name="connsiteX1" fmla="*/ 498324 w 1217677"/>
                <a:gd name="connsiteY1" fmla="*/ 0 h 7134903"/>
                <a:gd name="connsiteX2" fmla="*/ 850692 w 1217677"/>
                <a:gd name="connsiteY2" fmla="*/ 145956 h 7134903"/>
                <a:gd name="connsiteX3" fmla="*/ 996647 w 1217677"/>
                <a:gd name="connsiteY3" fmla="*/ 498325 h 7134903"/>
                <a:gd name="connsiteX4" fmla="*/ 1051569 w 1217677"/>
                <a:gd name="connsiteY4" fmla="*/ 7134903 h 7134903"/>
                <a:gd name="connsiteX5" fmla="*/ 0 w 1217677"/>
                <a:gd name="connsiteY5" fmla="*/ 6971904 h 7134903"/>
                <a:gd name="connsiteX6" fmla="*/ 0 w 1217677"/>
                <a:gd name="connsiteY6" fmla="*/ 6971904 h 7134903"/>
                <a:gd name="connsiteX7" fmla="*/ 0 w 1217677"/>
                <a:gd name="connsiteY7" fmla="*/ 6971904 h 7134903"/>
                <a:gd name="connsiteX8" fmla="*/ 0 w 1217677"/>
                <a:gd name="connsiteY8" fmla="*/ 498324 h 7134903"/>
                <a:gd name="connsiteX9" fmla="*/ 145956 w 1217677"/>
                <a:gd name="connsiteY9" fmla="*/ 145956 h 7134903"/>
                <a:gd name="connsiteX10" fmla="*/ 498325 w 1217677"/>
                <a:gd name="connsiteY10" fmla="*/ 1 h 7134903"/>
                <a:gd name="connsiteX11" fmla="*/ 498324 w 1217677"/>
                <a:gd name="connsiteY11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1051569 w 1051569"/>
                <a:gd name="connsiteY4" fmla="*/ 7134903 h 7134903"/>
                <a:gd name="connsiteX5" fmla="*/ 0 w 1051569"/>
                <a:gd name="connsiteY5" fmla="*/ 6971904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498324 h 7134903"/>
                <a:gd name="connsiteX9" fmla="*/ 145956 w 1051569"/>
                <a:gd name="connsiteY9" fmla="*/ 145956 h 7134903"/>
                <a:gd name="connsiteX10" fmla="*/ 498325 w 1051569"/>
                <a:gd name="connsiteY10" fmla="*/ 1 h 7134903"/>
                <a:gd name="connsiteX11" fmla="*/ 498324 w 1051569"/>
                <a:gd name="connsiteY11" fmla="*/ 0 h 7134903"/>
                <a:gd name="connsiteX0" fmla="*/ 0 w 1143009"/>
                <a:gd name="connsiteY0" fmla="*/ 6971904 h 7226343"/>
                <a:gd name="connsiteX1" fmla="*/ 0 w 1143009"/>
                <a:gd name="connsiteY1" fmla="*/ 6971904 h 7226343"/>
                <a:gd name="connsiteX2" fmla="*/ 0 w 1143009"/>
                <a:gd name="connsiteY2" fmla="*/ 6971904 h 7226343"/>
                <a:gd name="connsiteX3" fmla="*/ 0 w 1143009"/>
                <a:gd name="connsiteY3" fmla="*/ 498324 h 7226343"/>
                <a:gd name="connsiteX4" fmla="*/ 145956 w 1143009"/>
                <a:gd name="connsiteY4" fmla="*/ 145956 h 7226343"/>
                <a:gd name="connsiteX5" fmla="*/ 498325 w 1143009"/>
                <a:gd name="connsiteY5" fmla="*/ 1 h 7226343"/>
                <a:gd name="connsiteX6" fmla="*/ 498324 w 1143009"/>
                <a:gd name="connsiteY6" fmla="*/ 0 h 7226343"/>
                <a:gd name="connsiteX7" fmla="*/ 498324 w 1143009"/>
                <a:gd name="connsiteY7" fmla="*/ 0 h 7226343"/>
                <a:gd name="connsiteX8" fmla="*/ 850692 w 1143009"/>
                <a:gd name="connsiteY8" fmla="*/ 145956 h 7226343"/>
                <a:gd name="connsiteX9" fmla="*/ 996647 w 1143009"/>
                <a:gd name="connsiteY9" fmla="*/ 498325 h 7226343"/>
                <a:gd name="connsiteX10" fmla="*/ 1143009 w 1143009"/>
                <a:gd name="connsiteY10" fmla="*/ 7226343 h 7226343"/>
                <a:gd name="connsiteX0" fmla="*/ 0 w 1095577"/>
                <a:gd name="connsiteY0" fmla="*/ 6971904 h 7197301"/>
                <a:gd name="connsiteX1" fmla="*/ 0 w 1095577"/>
                <a:gd name="connsiteY1" fmla="*/ 6971904 h 7197301"/>
                <a:gd name="connsiteX2" fmla="*/ 0 w 1095577"/>
                <a:gd name="connsiteY2" fmla="*/ 6971904 h 7197301"/>
                <a:gd name="connsiteX3" fmla="*/ 0 w 1095577"/>
                <a:gd name="connsiteY3" fmla="*/ 498324 h 7197301"/>
                <a:gd name="connsiteX4" fmla="*/ 145956 w 1095577"/>
                <a:gd name="connsiteY4" fmla="*/ 145956 h 7197301"/>
                <a:gd name="connsiteX5" fmla="*/ 498325 w 1095577"/>
                <a:gd name="connsiteY5" fmla="*/ 1 h 7197301"/>
                <a:gd name="connsiteX6" fmla="*/ 498324 w 1095577"/>
                <a:gd name="connsiteY6" fmla="*/ 0 h 7197301"/>
                <a:gd name="connsiteX7" fmla="*/ 498324 w 1095577"/>
                <a:gd name="connsiteY7" fmla="*/ 0 h 7197301"/>
                <a:gd name="connsiteX8" fmla="*/ 850692 w 1095577"/>
                <a:gd name="connsiteY8" fmla="*/ 145956 h 7197301"/>
                <a:gd name="connsiteX9" fmla="*/ 996647 w 1095577"/>
                <a:gd name="connsiteY9" fmla="*/ 498325 h 7197301"/>
                <a:gd name="connsiteX10" fmla="*/ 1095577 w 1095577"/>
                <a:gd name="connsiteY10" fmla="*/ 7197301 h 7197301"/>
                <a:gd name="connsiteX0" fmla="*/ 0 w 1045874"/>
                <a:gd name="connsiteY0" fmla="*/ 6971904 h 7103308"/>
                <a:gd name="connsiteX1" fmla="*/ 0 w 1045874"/>
                <a:gd name="connsiteY1" fmla="*/ 6971904 h 7103308"/>
                <a:gd name="connsiteX2" fmla="*/ 0 w 1045874"/>
                <a:gd name="connsiteY2" fmla="*/ 6971904 h 7103308"/>
                <a:gd name="connsiteX3" fmla="*/ 0 w 1045874"/>
                <a:gd name="connsiteY3" fmla="*/ 498324 h 7103308"/>
                <a:gd name="connsiteX4" fmla="*/ 145956 w 1045874"/>
                <a:gd name="connsiteY4" fmla="*/ 145956 h 7103308"/>
                <a:gd name="connsiteX5" fmla="*/ 498325 w 1045874"/>
                <a:gd name="connsiteY5" fmla="*/ 1 h 7103308"/>
                <a:gd name="connsiteX6" fmla="*/ 498324 w 1045874"/>
                <a:gd name="connsiteY6" fmla="*/ 0 h 7103308"/>
                <a:gd name="connsiteX7" fmla="*/ 498324 w 1045874"/>
                <a:gd name="connsiteY7" fmla="*/ 0 h 7103308"/>
                <a:gd name="connsiteX8" fmla="*/ 850692 w 1045874"/>
                <a:gd name="connsiteY8" fmla="*/ 145956 h 7103308"/>
                <a:gd name="connsiteX9" fmla="*/ 996647 w 1045874"/>
                <a:gd name="connsiteY9" fmla="*/ 498325 h 7103308"/>
                <a:gd name="connsiteX10" fmla="*/ 1045874 w 1045874"/>
                <a:gd name="connsiteY10" fmla="*/ 7103308 h 7103308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0884" h="7134813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tx2">
                <a:alpha val="60000"/>
              </a:schemeClr>
            </a:solidFill>
            <a:ln>
              <a:solidFill>
                <a:schemeClr val="bg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Freeform 25"/>
            <p:cNvSpPr/>
            <p:nvPr/>
          </p:nvSpPr>
          <p:spPr>
            <a:xfrm rot="15660000">
              <a:off x="6127955" y="-68851"/>
              <a:ext cx="932370" cy="5296611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5534 w 962833"/>
                <a:gd name="connsiteY2" fmla="*/ 6164375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tx2">
                <a:alpha val="5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5660000">
              <a:off x="5624128" y="-611284"/>
              <a:ext cx="962833" cy="6320186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rgbClr val="073779">
                <a:alpha val="50000"/>
              </a:srgbClr>
            </a:solidFill>
            <a:ln w="254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15660000">
              <a:off x="6395227" y="-278516"/>
              <a:ext cx="552099" cy="5104822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099" h="5109912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3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 rot="15660000">
              <a:off x="7468755" y="1178808"/>
              <a:ext cx="536285" cy="2936001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328 w 552099"/>
                <a:gd name="connsiteY1" fmla="*/ 2862849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328 w 552099"/>
                <a:gd name="connsiteY0" fmla="*/ 2862849 h 5109912"/>
                <a:gd name="connsiteX1" fmla="*/ 0 w 552099"/>
                <a:gd name="connsiteY1" fmla="*/ 251460 h 5109912"/>
                <a:gd name="connsiteX2" fmla="*/ 73651 w 552099"/>
                <a:gd name="connsiteY2" fmla="*/ 73651 h 5109912"/>
                <a:gd name="connsiteX3" fmla="*/ 251460 w 552099"/>
                <a:gd name="connsiteY3" fmla="*/ 0 h 5109912"/>
                <a:gd name="connsiteX4" fmla="*/ 251460 w 552099"/>
                <a:gd name="connsiteY4" fmla="*/ 0 h 5109912"/>
                <a:gd name="connsiteX5" fmla="*/ 429269 w 552099"/>
                <a:gd name="connsiteY5" fmla="*/ 73651 h 5109912"/>
                <a:gd name="connsiteX6" fmla="*/ 502920 w 552099"/>
                <a:gd name="connsiteY6" fmla="*/ 251460 h 5109912"/>
                <a:gd name="connsiteX7" fmla="*/ 552099 w 552099"/>
                <a:gd name="connsiteY7" fmla="*/ 5109912 h 5109912"/>
                <a:gd name="connsiteX0" fmla="*/ 328 w 543353"/>
                <a:gd name="connsiteY0" fmla="*/ 2862849 h 2928006"/>
                <a:gd name="connsiteX1" fmla="*/ 0 w 543353"/>
                <a:gd name="connsiteY1" fmla="*/ 251460 h 2928006"/>
                <a:gd name="connsiteX2" fmla="*/ 73651 w 543353"/>
                <a:gd name="connsiteY2" fmla="*/ 73651 h 2928006"/>
                <a:gd name="connsiteX3" fmla="*/ 251460 w 543353"/>
                <a:gd name="connsiteY3" fmla="*/ 0 h 2928006"/>
                <a:gd name="connsiteX4" fmla="*/ 251460 w 543353"/>
                <a:gd name="connsiteY4" fmla="*/ 0 h 2928006"/>
                <a:gd name="connsiteX5" fmla="*/ 429269 w 543353"/>
                <a:gd name="connsiteY5" fmla="*/ 73651 h 2928006"/>
                <a:gd name="connsiteX6" fmla="*/ 502920 w 543353"/>
                <a:gd name="connsiteY6" fmla="*/ 251460 h 2928006"/>
                <a:gd name="connsiteX7" fmla="*/ 543353 w 543353"/>
                <a:gd name="connsiteY7" fmla="*/ 2928006 h 2928006"/>
                <a:gd name="connsiteX0" fmla="*/ 328 w 537043"/>
                <a:gd name="connsiteY0" fmla="*/ 2862849 h 2967890"/>
                <a:gd name="connsiteX1" fmla="*/ 0 w 537043"/>
                <a:gd name="connsiteY1" fmla="*/ 251460 h 2967890"/>
                <a:gd name="connsiteX2" fmla="*/ 73651 w 537043"/>
                <a:gd name="connsiteY2" fmla="*/ 73651 h 2967890"/>
                <a:gd name="connsiteX3" fmla="*/ 251460 w 537043"/>
                <a:gd name="connsiteY3" fmla="*/ 0 h 2967890"/>
                <a:gd name="connsiteX4" fmla="*/ 251460 w 537043"/>
                <a:gd name="connsiteY4" fmla="*/ 0 h 2967890"/>
                <a:gd name="connsiteX5" fmla="*/ 429269 w 537043"/>
                <a:gd name="connsiteY5" fmla="*/ 73651 h 2967890"/>
                <a:gd name="connsiteX6" fmla="*/ 502920 w 537043"/>
                <a:gd name="connsiteY6" fmla="*/ 251460 h 2967890"/>
                <a:gd name="connsiteX7" fmla="*/ 537043 w 537043"/>
                <a:gd name="connsiteY7" fmla="*/ 2967890 h 2967890"/>
                <a:gd name="connsiteX0" fmla="*/ 328 w 528237"/>
                <a:gd name="connsiteY0" fmla="*/ 2862849 h 2951509"/>
                <a:gd name="connsiteX1" fmla="*/ 0 w 528237"/>
                <a:gd name="connsiteY1" fmla="*/ 251460 h 2951509"/>
                <a:gd name="connsiteX2" fmla="*/ 73651 w 528237"/>
                <a:gd name="connsiteY2" fmla="*/ 73651 h 2951509"/>
                <a:gd name="connsiteX3" fmla="*/ 251460 w 528237"/>
                <a:gd name="connsiteY3" fmla="*/ 0 h 2951509"/>
                <a:gd name="connsiteX4" fmla="*/ 251460 w 528237"/>
                <a:gd name="connsiteY4" fmla="*/ 0 h 2951509"/>
                <a:gd name="connsiteX5" fmla="*/ 429269 w 528237"/>
                <a:gd name="connsiteY5" fmla="*/ 73651 h 2951509"/>
                <a:gd name="connsiteX6" fmla="*/ 502920 w 528237"/>
                <a:gd name="connsiteY6" fmla="*/ 251460 h 2951509"/>
                <a:gd name="connsiteX7" fmla="*/ 524305 w 528237"/>
                <a:gd name="connsiteY7" fmla="*/ 2951509 h 2951509"/>
                <a:gd name="connsiteX0" fmla="*/ 328 w 528237"/>
                <a:gd name="connsiteY0" fmla="*/ 2862849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28237"/>
                <a:gd name="connsiteY0" fmla="*/ 2863516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38755"/>
                <a:gd name="connsiteY0" fmla="*/ 2863516 h 2953801"/>
                <a:gd name="connsiteX1" fmla="*/ 0 w 538755"/>
                <a:gd name="connsiteY1" fmla="*/ 251460 h 2953801"/>
                <a:gd name="connsiteX2" fmla="*/ 73651 w 538755"/>
                <a:gd name="connsiteY2" fmla="*/ 73651 h 2953801"/>
                <a:gd name="connsiteX3" fmla="*/ 251460 w 538755"/>
                <a:gd name="connsiteY3" fmla="*/ 0 h 2953801"/>
                <a:gd name="connsiteX4" fmla="*/ 251460 w 538755"/>
                <a:gd name="connsiteY4" fmla="*/ 0 h 2953801"/>
                <a:gd name="connsiteX5" fmla="*/ 429269 w 538755"/>
                <a:gd name="connsiteY5" fmla="*/ 73651 h 2953801"/>
                <a:gd name="connsiteX6" fmla="*/ 502920 w 538755"/>
                <a:gd name="connsiteY6" fmla="*/ 251460 h 2953801"/>
                <a:gd name="connsiteX7" fmla="*/ 538755 w 538755"/>
                <a:gd name="connsiteY7" fmla="*/ 2953801 h 2953801"/>
                <a:gd name="connsiteX0" fmla="*/ 4542 w 536285"/>
                <a:gd name="connsiteY0" fmla="*/ 2863516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  <a:gd name="connsiteX0" fmla="*/ 6777 w 536285"/>
                <a:gd name="connsiteY0" fmla="*/ 2849391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285" h="2938929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0708" y="-641833"/>
            <a:ext cx="985797" cy="604813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  <a:gd name="connsiteX0" fmla="*/ 0 w 981537"/>
              <a:gd name="connsiteY0" fmla="*/ 6172200 h 6338829"/>
              <a:gd name="connsiteX1" fmla="*/ 0 w 981537"/>
              <a:gd name="connsiteY1" fmla="*/ 6172200 h 6338829"/>
              <a:gd name="connsiteX2" fmla="*/ 0 w 981537"/>
              <a:gd name="connsiteY2" fmla="*/ 6172200 h 6338829"/>
              <a:gd name="connsiteX3" fmla="*/ 0 w 981537"/>
              <a:gd name="connsiteY3" fmla="*/ 457200 h 6338829"/>
              <a:gd name="connsiteX4" fmla="*/ 133911 w 981537"/>
              <a:gd name="connsiteY4" fmla="*/ 133911 h 6338829"/>
              <a:gd name="connsiteX5" fmla="*/ 457201 w 981537"/>
              <a:gd name="connsiteY5" fmla="*/ 1 h 6338829"/>
              <a:gd name="connsiteX6" fmla="*/ 457200 w 981537"/>
              <a:gd name="connsiteY6" fmla="*/ 0 h 6338829"/>
              <a:gd name="connsiteX7" fmla="*/ 457200 w 981537"/>
              <a:gd name="connsiteY7" fmla="*/ 0 h 6338829"/>
              <a:gd name="connsiteX8" fmla="*/ 780489 w 981537"/>
              <a:gd name="connsiteY8" fmla="*/ 133911 h 6338829"/>
              <a:gd name="connsiteX9" fmla="*/ 914399 w 981537"/>
              <a:gd name="connsiteY9" fmla="*/ 457201 h 6338829"/>
              <a:gd name="connsiteX10" fmla="*/ 981537 w 981537"/>
              <a:gd name="connsiteY10" fmla="*/ 6338829 h 633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1537" h="6338829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7" name="Oval 36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Pie 33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Arc 37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Pie 45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Arc 46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Arc 39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022823" y="2961459"/>
            <a:ext cx="7551601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704801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9144" y="2476500"/>
            <a:ext cx="9125712" cy="43688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36" name="Straight Connector 35"/>
          <p:cNvCxnSpPr/>
          <p:nvPr/>
        </p:nvCxnSpPr>
        <p:spPr>
          <a:xfrm>
            <a:off x="9144" y="2476500"/>
            <a:ext cx="9125712" cy="1588"/>
          </a:xfrm>
          <a:prstGeom prst="line">
            <a:avLst/>
          </a:prstGeom>
          <a:ln w="25400">
            <a:solidFill>
              <a:schemeClr val="accent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870" y="990600"/>
            <a:ext cx="3951755" cy="1431832"/>
          </a:xfrm>
        </p:spPr>
        <p:txBody>
          <a:bodyPr anchor="b"/>
          <a:lstStyle>
            <a:lvl1pPr algn="l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6935">
            <a:off x="414291" y="1321671"/>
            <a:ext cx="3703911" cy="520297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7870" y="2547938"/>
            <a:ext cx="3951755" cy="3700462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5" name="Rectangle 34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2407361" y="921379"/>
            <a:ext cx="4329278" cy="3340716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3" name="Rectangle 32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4305320" y="997812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4" name="Picture Placeholder 2"/>
          <p:cNvSpPr>
            <a:spLocks noGrp="1"/>
          </p:cNvSpPr>
          <p:nvPr>
            <p:ph type="pic" idx="13"/>
          </p:nvPr>
        </p:nvSpPr>
        <p:spPr>
          <a:xfrm rot="153739">
            <a:off x="451737" y="946831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7299292" y="443753"/>
            <a:ext cx="1535425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8248" y="914400"/>
            <a:ext cx="1444752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2787" y="1183341"/>
            <a:ext cx="6104871" cy="521745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/>
        </p:nvSpPr>
        <p:spPr>
          <a:xfrm rot="15660000">
            <a:off x="5179560" y="1837493"/>
            <a:ext cx="1040884" cy="7134813"/>
          </a:xfrm>
          <a:custGeom>
            <a:avLst/>
            <a:gdLst>
              <a:gd name="connsiteX0" fmla="*/ 498324 w 996648"/>
              <a:gd name="connsiteY0" fmla="*/ 0 h 6971904"/>
              <a:gd name="connsiteX1" fmla="*/ 498324 w 996648"/>
              <a:gd name="connsiteY1" fmla="*/ 0 h 6971904"/>
              <a:gd name="connsiteX2" fmla="*/ 850692 w 996648"/>
              <a:gd name="connsiteY2" fmla="*/ 145956 h 6971904"/>
              <a:gd name="connsiteX3" fmla="*/ 996647 w 996648"/>
              <a:gd name="connsiteY3" fmla="*/ 498325 h 6971904"/>
              <a:gd name="connsiteX4" fmla="*/ 996648 w 996648"/>
              <a:gd name="connsiteY4" fmla="*/ 6971904 h 6971904"/>
              <a:gd name="connsiteX5" fmla="*/ 996648 w 996648"/>
              <a:gd name="connsiteY5" fmla="*/ 6971904 h 6971904"/>
              <a:gd name="connsiteX6" fmla="*/ 996648 w 996648"/>
              <a:gd name="connsiteY6" fmla="*/ 6971904 h 6971904"/>
              <a:gd name="connsiteX7" fmla="*/ 0 w 996648"/>
              <a:gd name="connsiteY7" fmla="*/ 6971904 h 6971904"/>
              <a:gd name="connsiteX8" fmla="*/ 0 w 996648"/>
              <a:gd name="connsiteY8" fmla="*/ 6971904 h 6971904"/>
              <a:gd name="connsiteX9" fmla="*/ 0 w 996648"/>
              <a:gd name="connsiteY9" fmla="*/ 6971904 h 6971904"/>
              <a:gd name="connsiteX10" fmla="*/ 0 w 996648"/>
              <a:gd name="connsiteY10" fmla="*/ 498324 h 6971904"/>
              <a:gd name="connsiteX11" fmla="*/ 145956 w 996648"/>
              <a:gd name="connsiteY11" fmla="*/ 145956 h 6971904"/>
              <a:gd name="connsiteX12" fmla="*/ 498325 w 996648"/>
              <a:gd name="connsiteY12" fmla="*/ 1 h 6971904"/>
              <a:gd name="connsiteX13" fmla="*/ 498324 w 996648"/>
              <a:gd name="connsiteY13" fmla="*/ 0 h 6971904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996648 w 1051569"/>
              <a:gd name="connsiteY5" fmla="*/ 6971904 h 7134903"/>
              <a:gd name="connsiteX6" fmla="*/ 1051569 w 1051569"/>
              <a:gd name="connsiteY6" fmla="*/ 7134903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6971904 h 7134903"/>
              <a:gd name="connsiteX10" fmla="*/ 0 w 1051569"/>
              <a:gd name="connsiteY10" fmla="*/ 498324 h 7134903"/>
              <a:gd name="connsiteX11" fmla="*/ 145956 w 1051569"/>
              <a:gd name="connsiteY11" fmla="*/ 145956 h 7134903"/>
              <a:gd name="connsiteX12" fmla="*/ 498325 w 1051569"/>
              <a:gd name="connsiteY12" fmla="*/ 1 h 7134903"/>
              <a:gd name="connsiteX13" fmla="*/ 498324 w 1051569"/>
              <a:gd name="connsiteY13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1051569 w 1051569"/>
              <a:gd name="connsiteY5" fmla="*/ 7134903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498324 h 7134903"/>
              <a:gd name="connsiteX10" fmla="*/ 145956 w 1051569"/>
              <a:gd name="connsiteY10" fmla="*/ 145956 h 7134903"/>
              <a:gd name="connsiteX11" fmla="*/ 498325 w 1051569"/>
              <a:gd name="connsiteY11" fmla="*/ 1 h 7134903"/>
              <a:gd name="connsiteX12" fmla="*/ 498324 w 1051569"/>
              <a:gd name="connsiteY12" fmla="*/ 0 h 7134903"/>
              <a:gd name="connsiteX0" fmla="*/ 498324 w 1217677"/>
              <a:gd name="connsiteY0" fmla="*/ 0 h 7134903"/>
              <a:gd name="connsiteX1" fmla="*/ 498324 w 1217677"/>
              <a:gd name="connsiteY1" fmla="*/ 0 h 7134903"/>
              <a:gd name="connsiteX2" fmla="*/ 850692 w 1217677"/>
              <a:gd name="connsiteY2" fmla="*/ 145956 h 7134903"/>
              <a:gd name="connsiteX3" fmla="*/ 996647 w 1217677"/>
              <a:gd name="connsiteY3" fmla="*/ 498325 h 7134903"/>
              <a:gd name="connsiteX4" fmla="*/ 1051569 w 1217677"/>
              <a:gd name="connsiteY4" fmla="*/ 7134903 h 7134903"/>
              <a:gd name="connsiteX5" fmla="*/ 0 w 1217677"/>
              <a:gd name="connsiteY5" fmla="*/ 6971904 h 7134903"/>
              <a:gd name="connsiteX6" fmla="*/ 0 w 1217677"/>
              <a:gd name="connsiteY6" fmla="*/ 6971904 h 7134903"/>
              <a:gd name="connsiteX7" fmla="*/ 0 w 1217677"/>
              <a:gd name="connsiteY7" fmla="*/ 6971904 h 7134903"/>
              <a:gd name="connsiteX8" fmla="*/ 0 w 1217677"/>
              <a:gd name="connsiteY8" fmla="*/ 498324 h 7134903"/>
              <a:gd name="connsiteX9" fmla="*/ 145956 w 1217677"/>
              <a:gd name="connsiteY9" fmla="*/ 145956 h 7134903"/>
              <a:gd name="connsiteX10" fmla="*/ 498325 w 1217677"/>
              <a:gd name="connsiteY10" fmla="*/ 1 h 7134903"/>
              <a:gd name="connsiteX11" fmla="*/ 498324 w 1217677"/>
              <a:gd name="connsiteY11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1051569 w 1051569"/>
              <a:gd name="connsiteY4" fmla="*/ 7134903 h 7134903"/>
              <a:gd name="connsiteX5" fmla="*/ 0 w 1051569"/>
              <a:gd name="connsiteY5" fmla="*/ 6971904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498324 h 7134903"/>
              <a:gd name="connsiteX9" fmla="*/ 145956 w 1051569"/>
              <a:gd name="connsiteY9" fmla="*/ 145956 h 7134903"/>
              <a:gd name="connsiteX10" fmla="*/ 498325 w 1051569"/>
              <a:gd name="connsiteY10" fmla="*/ 1 h 7134903"/>
              <a:gd name="connsiteX11" fmla="*/ 498324 w 1051569"/>
              <a:gd name="connsiteY11" fmla="*/ 0 h 7134903"/>
              <a:gd name="connsiteX0" fmla="*/ 0 w 1143009"/>
              <a:gd name="connsiteY0" fmla="*/ 6971904 h 7226343"/>
              <a:gd name="connsiteX1" fmla="*/ 0 w 1143009"/>
              <a:gd name="connsiteY1" fmla="*/ 6971904 h 7226343"/>
              <a:gd name="connsiteX2" fmla="*/ 0 w 1143009"/>
              <a:gd name="connsiteY2" fmla="*/ 6971904 h 7226343"/>
              <a:gd name="connsiteX3" fmla="*/ 0 w 1143009"/>
              <a:gd name="connsiteY3" fmla="*/ 498324 h 7226343"/>
              <a:gd name="connsiteX4" fmla="*/ 145956 w 1143009"/>
              <a:gd name="connsiteY4" fmla="*/ 145956 h 7226343"/>
              <a:gd name="connsiteX5" fmla="*/ 498325 w 1143009"/>
              <a:gd name="connsiteY5" fmla="*/ 1 h 7226343"/>
              <a:gd name="connsiteX6" fmla="*/ 498324 w 1143009"/>
              <a:gd name="connsiteY6" fmla="*/ 0 h 7226343"/>
              <a:gd name="connsiteX7" fmla="*/ 498324 w 1143009"/>
              <a:gd name="connsiteY7" fmla="*/ 0 h 7226343"/>
              <a:gd name="connsiteX8" fmla="*/ 850692 w 1143009"/>
              <a:gd name="connsiteY8" fmla="*/ 145956 h 7226343"/>
              <a:gd name="connsiteX9" fmla="*/ 996647 w 1143009"/>
              <a:gd name="connsiteY9" fmla="*/ 498325 h 7226343"/>
              <a:gd name="connsiteX10" fmla="*/ 1143009 w 1143009"/>
              <a:gd name="connsiteY10" fmla="*/ 7226343 h 7226343"/>
              <a:gd name="connsiteX0" fmla="*/ 0 w 1095577"/>
              <a:gd name="connsiteY0" fmla="*/ 6971904 h 7197301"/>
              <a:gd name="connsiteX1" fmla="*/ 0 w 1095577"/>
              <a:gd name="connsiteY1" fmla="*/ 6971904 h 7197301"/>
              <a:gd name="connsiteX2" fmla="*/ 0 w 1095577"/>
              <a:gd name="connsiteY2" fmla="*/ 6971904 h 7197301"/>
              <a:gd name="connsiteX3" fmla="*/ 0 w 1095577"/>
              <a:gd name="connsiteY3" fmla="*/ 498324 h 7197301"/>
              <a:gd name="connsiteX4" fmla="*/ 145956 w 1095577"/>
              <a:gd name="connsiteY4" fmla="*/ 145956 h 7197301"/>
              <a:gd name="connsiteX5" fmla="*/ 498325 w 1095577"/>
              <a:gd name="connsiteY5" fmla="*/ 1 h 7197301"/>
              <a:gd name="connsiteX6" fmla="*/ 498324 w 1095577"/>
              <a:gd name="connsiteY6" fmla="*/ 0 h 7197301"/>
              <a:gd name="connsiteX7" fmla="*/ 498324 w 1095577"/>
              <a:gd name="connsiteY7" fmla="*/ 0 h 7197301"/>
              <a:gd name="connsiteX8" fmla="*/ 850692 w 1095577"/>
              <a:gd name="connsiteY8" fmla="*/ 145956 h 7197301"/>
              <a:gd name="connsiteX9" fmla="*/ 996647 w 1095577"/>
              <a:gd name="connsiteY9" fmla="*/ 498325 h 7197301"/>
              <a:gd name="connsiteX10" fmla="*/ 1095577 w 1095577"/>
              <a:gd name="connsiteY10" fmla="*/ 7197301 h 7197301"/>
              <a:gd name="connsiteX0" fmla="*/ 0 w 1045874"/>
              <a:gd name="connsiteY0" fmla="*/ 6971904 h 7103308"/>
              <a:gd name="connsiteX1" fmla="*/ 0 w 1045874"/>
              <a:gd name="connsiteY1" fmla="*/ 6971904 h 7103308"/>
              <a:gd name="connsiteX2" fmla="*/ 0 w 1045874"/>
              <a:gd name="connsiteY2" fmla="*/ 6971904 h 7103308"/>
              <a:gd name="connsiteX3" fmla="*/ 0 w 1045874"/>
              <a:gd name="connsiteY3" fmla="*/ 498324 h 7103308"/>
              <a:gd name="connsiteX4" fmla="*/ 145956 w 1045874"/>
              <a:gd name="connsiteY4" fmla="*/ 145956 h 7103308"/>
              <a:gd name="connsiteX5" fmla="*/ 498325 w 1045874"/>
              <a:gd name="connsiteY5" fmla="*/ 1 h 7103308"/>
              <a:gd name="connsiteX6" fmla="*/ 498324 w 1045874"/>
              <a:gd name="connsiteY6" fmla="*/ 0 h 7103308"/>
              <a:gd name="connsiteX7" fmla="*/ 498324 w 1045874"/>
              <a:gd name="connsiteY7" fmla="*/ 0 h 7103308"/>
              <a:gd name="connsiteX8" fmla="*/ 850692 w 1045874"/>
              <a:gd name="connsiteY8" fmla="*/ 145956 h 7103308"/>
              <a:gd name="connsiteX9" fmla="*/ 996647 w 1045874"/>
              <a:gd name="connsiteY9" fmla="*/ 498325 h 7103308"/>
              <a:gd name="connsiteX10" fmla="*/ 1045874 w 1045874"/>
              <a:gd name="connsiteY10" fmla="*/ 7103308 h 7103308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0884" h="7134813">
                <a:moveTo>
                  <a:pt x="0" y="6971904"/>
                </a:moveTo>
                <a:lnTo>
                  <a:pt x="0" y="6971904"/>
                </a:lnTo>
                <a:lnTo>
                  <a:pt x="0" y="6971904"/>
                </a:lnTo>
                <a:lnTo>
                  <a:pt x="0" y="498324"/>
                </a:lnTo>
                <a:cubicBezTo>
                  <a:pt x="0" y="366160"/>
                  <a:pt x="52502" y="239410"/>
                  <a:pt x="145956" y="145956"/>
                </a:cubicBezTo>
                <a:cubicBezTo>
                  <a:pt x="239410" y="52502"/>
                  <a:pt x="366161" y="1"/>
                  <a:pt x="498325" y="1"/>
                </a:cubicBezTo>
                <a:lnTo>
                  <a:pt x="498324" y="0"/>
                </a:lnTo>
                <a:lnTo>
                  <a:pt x="498324" y="0"/>
                </a:lnTo>
                <a:cubicBezTo>
                  <a:pt x="630488" y="0"/>
                  <a:pt x="757238" y="52502"/>
                  <a:pt x="850692" y="145956"/>
                </a:cubicBezTo>
                <a:cubicBezTo>
                  <a:pt x="944146" y="239410"/>
                  <a:pt x="996647" y="366161"/>
                  <a:pt x="996647" y="498325"/>
                </a:cubicBezTo>
                <a:cubicBezTo>
                  <a:pt x="1030126" y="1663149"/>
                  <a:pt x="1037566" y="5867764"/>
                  <a:pt x="1040884" y="7134813"/>
                </a:cubicBezTo>
              </a:path>
            </a:pathLst>
          </a:custGeom>
          <a:solidFill>
            <a:schemeClr val="tx2">
              <a:alpha val="60000"/>
            </a:schemeClr>
          </a:solidFill>
          <a:ln>
            <a:solidFill>
              <a:schemeClr val="bg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27" name="Group 26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1" name="Oval 30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Pie 34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Arc 42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Pie 43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Arc 44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Arc 54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2786" y="67657"/>
            <a:ext cx="967012" cy="6030348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Freeform 20"/>
          <p:cNvSpPr/>
          <p:nvPr/>
        </p:nvSpPr>
        <p:spPr>
          <a:xfrm rot="15669120">
            <a:off x="4038986" y="-17105"/>
            <a:ext cx="1788669" cy="8821162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132845 w 2209695"/>
              <a:gd name="connsiteY0" fmla="*/ 885693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70836 w 2209695"/>
              <a:gd name="connsiteY0" fmla="*/ 8848823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70836" y="8848823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Freeform 25"/>
          <p:cNvSpPr/>
          <p:nvPr/>
        </p:nvSpPr>
        <p:spPr>
          <a:xfrm rot="15660000">
            <a:off x="6127955" y="621077"/>
            <a:ext cx="932370" cy="5296611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tx2">
              <a:alpha val="5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 rot="15660000">
            <a:off x="5624128" y="78644"/>
            <a:ext cx="962833" cy="632018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07377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Freeform 27"/>
          <p:cNvSpPr/>
          <p:nvPr/>
        </p:nvSpPr>
        <p:spPr>
          <a:xfrm rot="15660000">
            <a:off x="6395227" y="411412"/>
            <a:ext cx="552099" cy="5104822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099" h="5109912">
                <a:moveTo>
                  <a:pt x="0" y="5016061"/>
                </a:moveTo>
                <a:lnTo>
                  <a:pt x="0" y="5016061"/>
                </a:lnTo>
                <a:lnTo>
                  <a:pt x="0" y="251460"/>
                </a:ln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36054" y="5039297"/>
                  <a:pt x="552099" y="5109912"/>
                </a:cubicBezTo>
              </a:path>
            </a:pathLst>
          </a:custGeom>
          <a:solidFill>
            <a:schemeClr val="accent1">
              <a:alpha val="3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>
          <a:xfrm rot="15660000">
            <a:off x="7468982" y="1865445"/>
            <a:ext cx="528237" cy="2948568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328 w 552099"/>
              <a:gd name="connsiteY1" fmla="*/ 2862849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328 w 552099"/>
              <a:gd name="connsiteY0" fmla="*/ 2862849 h 5109912"/>
              <a:gd name="connsiteX1" fmla="*/ 0 w 552099"/>
              <a:gd name="connsiteY1" fmla="*/ 251460 h 5109912"/>
              <a:gd name="connsiteX2" fmla="*/ 73651 w 552099"/>
              <a:gd name="connsiteY2" fmla="*/ 73651 h 5109912"/>
              <a:gd name="connsiteX3" fmla="*/ 251460 w 552099"/>
              <a:gd name="connsiteY3" fmla="*/ 0 h 5109912"/>
              <a:gd name="connsiteX4" fmla="*/ 251460 w 552099"/>
              <a:gd name="connsiteY4" fmla="*/ 0 h 5109912"/>
              <a:gd name="connsiteX5" fmla="*/ 429269 w 552099"/>
              <a:gd name="connsiteY5" fmla="*/ 73651 h 5109912"/>
              <a:gd name="connsiteX6" fmla="*/ 502920 w 552099"/>
              <a:gd name="connsiteY6" fmla="*/ 251460 h 5109912"/>
              <a:gd name="connsiteX7" fmla="*/ 552099 w 552099"/>
              <a:gd name="connsiteY7" fmla="*/ 5109912 h 5109912"/>
              <a:gd name="connsiteX0" fmla="*/ 328 w 543353"/>
              <a:gd name="connsiteY0" fmla="*/ 2862849 h 2928006"/>
              <a:gd name="connsiteX1" fmla="*/ 0 w 543353"/>
              <a:gd name="connsiteY1" fmla="*/ 251460 h 2928006"/>
              <a:gd name="connsiteX2" fmla="*/ 73651 w 543353"/>
              <a:gd name="connsiteY2" fmla="*/ 73651 h 2928006"/>
              <a:gd name="connsiteX3" fmla="*/ 251460 w 543353"/>
              <a:gd name="connsiteY3" fmla="*/ 0 h 2928006"/>
              <a:gd name="connsiteX4" fmla="*/ 251460 w 543353"/>
              <a:gd name="connsiteY4" fmla="*/ 0 h 2928006"/>
              <a:gd name="connsiteX5" fmla="*/ 429269 w 543353"/>
              <a:gd name="connsiteY5" fmla="*/ 73651 h 2928006"/>
              <a:gd name="connsiteX6" fmla="*/ 502920 w 543353"/>
              <a:gd name="connsiteY6" fmla="*/ 251460 h 2928006"/>
              <a:gd name="connsiteX7" fmla="*/ 543353 w 543353"/>
              <a:gd name="connsiteY7" fmla="*/ 2928006 h 2928006"/>
              <a:gd name="connsiteX0" fmla="*/ 328 w 537043"/>
              <a:gd name="connsiteY0" fmla="*/ 2862849 h 2967890"/>
              <a:gd name="connsiteX1" fmla="*/ 0 w 537043"/>
              <a:gd name="connsiteY1" fmla="*/ 251460 h 2967890"/>
              <a:gd name="connsiteX2" fmla="*/ 73651 w 537043"/>
              <a:gd name="connsiteY2" fmla="*/ 73651 h 2967890"/>
              <a:gd name="connsiteX3" fmla="*/ 251460 w 537043"/>
              <a:gd name="connsiteY3" fmla="*/ 0 h 2967890"/>
              <a:gd name="connsiteX4" fmla="*/ 251460 w 537043"/>
              <a:gd name="connsiteY4" fmla="*/ 0 h 2967890"/>
              <a:gd name="connsiteX5" fmla="*/ 429269 w 537043"/>
              <a:gd name="connsiteY5" fmla="*/ 73651 h 2967890"/>
              <a:gd name="connsiteX6" fmla="*/ 502920 w 537043"/>
              <a:gd name="connsiteY6" fmla="*/ 251460 h 2967890"/>
              <a:gd name="connsiteX7" fmla="*/ 537043 w 537043"/>
              <a:gd name="connsiteY7" fmla="*/ 2967890 h 2967890"/>
              <a:gd name="connsiteX0" fmla="*/ 328 w 528237"/>
              <a:gd name="connsiteY0" fmla="*/ 2862849 h 2951509"/>
              <a:gd name="connsiteX1" fmla="*/ 0 w 528237"/>
              <a:gd name="connsiteY1" fmla="*/ 251460 h 2951509"/>
              <a:gd name="connsiteX2" fmla="*/ 73651 w 528237"/>
              <a:gd name="connsiteY2" fmla="*/ 73651 h 2951509"/>
              <a:gd name="connsiteX3" fmla="*/ 251460 w 528237"/>
              <a:gd name="connsiteY3" fmla="*/ 0 h 2951509"/>
              <a:gd name="connsiteX4" fmla="*/ 251460 w 528237"/>
              <a:gd name="connsiteY4" fmla="*/ 0 h 2951509"/>
              <a:gd name="connsiteX5" fmla="*/ 429269 w 528237"/>
              <a:gd name="connsiteY5" fmla="*/ 73651 h 2951509"/>
              <a:gd name="connsiteX6" fmla="*/ 502920 w 528237"/>
              <a:gd name="connsiteY6" fmla="*/ 251460 h 2951509"/>
              <a:gd name="connsiteX7" fmla="*/ 524305 w 528237"/>
              <a:gd name="connsiteY7" fmla="*/ 2951509 h 295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237" h="2951509">
                <a:moveTo>
                  <a:pt x="328" y="2862849"/>
                </a:moveTo>
                <a:cubicBezTo>
                  <a:pt x="219" y="1992386"/>
                  <a:pt x="109" y="1121923"/>
                  <a:pt x="0" y="251460"/>
                </a:cubicBez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05702" y="918020"/>
                  <a:pt x="524305" y="2951509"/>
                </a:cubicBezTo>
              </a:path>
            </a:pathLst>
          </a:custGeom>
          <a:solidFill>
            <a:schemeClr val="accent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248863" y="3564661"/>
            <a:ext cx="7324068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0" name="Picture Placeholder 2"/>
          <p:cNvSpPr>
            <a:spLocks noGrp="1"/>
          </p:cNvSpPr>
          <p:nvPr>
            <p:ph type="pic" idx="13"/>
          </p:nvPr>
        </p:nvSpPr>
        <p:spPr>
          <a:xfrm rot="21068552">
            <a:off x="914505" y="836686"/>
            <a:ext cx="3923711" cy="280465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990824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ctionHeader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" name="Freeform 42"/>
          <p:cNvSpPr/>
          <p:nvPr/>
        </p:nvSpPr>
        <p:spPr>
          <a:xfrm rot="4809906">
            <a:off x="3408662" y="1817251"/>
            <a:ext cx="1100209" cy="8104720"/>
          </a:xfrm>
          <a:custGeom>
            <a:avLst/>
            <a:gdLst>
              <a:gd name="connsiteX0" fmla="*/ 533400 w 1066800"/>
              <a:gd name="connsiteY0" fmla="*/ 0 h 8120268"/>
              <a:gd name="connsiteX1" fmla="*/ 533400 w 1066800"/>
              <a:gd name="connsiteY1" fmla="*/ 0 h 8120268"/>
              <a:gd name="connsiteX2" fmla="*/ 910571 w 1066800"/>
              <a:gd name="connsiteY2" fmla="*/ 156230 h 8120268"/>
              <a:gd name="connsiteX3" fmla="*/ 1066800 w 1066800"/>
              <a:gd name="connsiteY3" fmla="*/ 533401 h 8120268"/>
              <a:gd name="connsiteX4" fmla="*/ 1066800 w 1066800"/>
              <a:gd name="connsiteY4" fmla="*/ 8120268 h 8120268"/>
              <a:gd name="connsiteX5" fmla="*/ 1066800 w 1066800"/>
              <a:gd name="connsiteY5" fmla="*/ 8120268 h 8120268"/>
              <a:gd name="connsiteX6" fmla="*/ 1066800 w 1066800"/>
              <a:gd name="connsiteY6" fmla="*/ 8120268 h 8120268"/>
              <a:gd name="connsiteX7" fmla="*/ 0 w 1066800"/>
              <a:gd name="connsiteY7" fmla="*/ 8120268 h 8120268"/>
              <a:gd name="connsiteX8" fmla="*/ 0 w 1066800"/>
              <a:gd name="connsiteY8" fmla="*/ 8120268 h 8120268"/>
              <a:gd name="connsiteX9" fmla="*/ 0 w 1066800"/>
              <a:gd name="connsiteY9" fmla="*/ 8120268 h 8120268"/>
              <a:gd name="connsiteX10" fmla="*/ 0 w 1066800"/>
              <a:gd name="connsiteY10" fmla="*/ 533400 h 8120268"/>
              <a:gd name="connsiteX11" fmla="*/ 156230 w 1066800"/>
              <a:gd name="connsiteY11" fmla="*/ 156229 h 8120268"/>
              <a:gd name="connsiteX12" fmla="*/ 533401 w 1066800"/>
              <a:gd name="connsiteY12" fmla="*/ 0 h 8120268"/>
              <a:gd name="connsiteX13" fmla="*/ 533400 w 1066800"/>
              <a:gd name="connsiteY13" fmla="*/ 0 h 8120268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28952"/>
              <a:gd name="connsiteY0" fmla="*/ 602505 h 8722773"/>
              <a:gd name="connsiteX1" fmla="*/ 533400 w 1128952"/>
              <a:gd name="connsiteY1" fmla="*/ 602505 h 8722773"/>
              <a:gd name="connsiteX2" fmla="*/ 910571 w 1128952"/>
              <a:gd name="connsiteY2" fmla="*/ 758735 h 8722773"/>
              <a:gd name="connsiteX3" fmla="*/ 1066800 w 1128952"/>
              <a:gd name="connsiteY3" fmla="*/ 1135906 h 8722773"/>
              <a:gd name="connsiteX4" fmla="*/ 1109048 w 1128952"/>
              <a:gd name="connsiteY4" fmla="*/ 7478466 h 8722773"/>
              <a:gd name="connsiteX5" fmla="*/ 1066800 w 1128952"/>
              <a:gd name="connsiteY5" fmla="*/ 8722773 h 8722773"/>
              <a:gd name="connsiteX6" fmla="*/ 1066800 w 1128952"/>
              <a:gd name="connsiteY6" fmla="*/ 8722773 h 8722773"/>
              <a:gd name="connsiteX7" fmla="*/ 1066800 w 1128952"/>
              <a:gd name="connsiteY7" fmla="*/ 8722773 h 8722773"/>
              <a:gd name="connsiteX8" fmla="*/ 0 w 1128952"/>
              <a:gd name="connsiteY8" fmla="*/ 8722773 h 8722773"/>
              <a:gd name="connsiteX9" fmla="*/ 0 w 1128952"/>
              <a:gd name="connsiteY9" fmla="*/ 8722773 h 8722773"/>
              <a:gd name="connsiteX10" fmla="*/ 0 w 1128952"/>
              <a:gd name="connsiteY10" fmla="*/ 8722773 h 8722773"/>
              <a:gd name="connsiteX11" fmla="*/ 0 w 1128952"/>
              <a:gd name="connsiteY11" fmla="*/ 1135905 h 8722773"/>
              <a:gd name="connsiteX12" fmla="*/ 156230 w 1128952"/>
              <a:gd name="connsiteY12" fmla="*/ 758734 h 8722773"/>
              <a:gd name="connsiteX13" fmla="*/ 533401 w 1128952"/>
              <a:gd name="connsiteY13" fmla="*/ 602505 h 8722773"/>
              <a:gd name="connsiteX14" fmla="*/ 533400 w 1128952"/>
              <a:gd name="connsiteY14" fmla="*/ 602505 h 8722773"/>
              <a:gd name="connsiteX0" fmla="*/ 533400 w 1109048"/>
              <a:gd name="connsiteY0" fmla="*/ 602505 h 8722773"/>
              <a:gd name="connsiteX1" fmla="*/ 533400 w 1109048"/>
              <a:gd name="connsiteY1" fmla="*/ 602505 h 8722773"/>
              <a:gd name="connsiteX2" fmla="*/ 910571 w 1109048"/>
              <a:gd name="connsiteY2" fmla="*/ 758735 h 8722773"/>
              <a:gd name="connsiteX3" fmla="*/ 1066800 w 1109048"/>
              <a:gd name="connsiteY3" fmla="*/ 1135906 h 8722773"/>
              <a:gd name="connsiteX4" fmla="*/ 1109048 w 1109048"/>
              <a:gd name="connsiteY4" fmla="*/ 7478466 h 8722773"/>
              <a:gd name="connsiteX5" fmla="*/ 1066800 w 1109048"/>
              <a:gd name="connsiteY5" fmla="*/ 8722773 h 8722773"/>
              <a:gd name="connsiteX6" fmla="*/ 1066800 w 1109048"/>
              <a:gd name="connsiteY6" fmla="*/ 8722773 h 8722773"/>
              <a:gd name="connsiteX7" fmla="*/ 1066800 w 1109048"/>
              <a:gd name="connsiteY7" fmla="*/ 8722773 h 8722773"/>
              <a:gd name="connsiteX8" fmla="*/ 0 w 1109048"/>
              <a:gd name="connsiteY8" fmla="*/ 8722773 h 8722773"/>
              <a:gd name="connsiteX9" fmla="*/ 0 w 1109048"/>
              <a:gd name="connsiteY9" fmla="*/ 8722773 h 8722773"/>
              <a:gd name="connsiteX10" fmla="*/ 0 w 1109048"/>
              <a:gd name="connsiteY10" fmla="*/ 8722773 h 8722773"/>
              <a:gd name="connsiteX11" fmla="*/ 0 w 1109048"/>
              <a:gd name="connsiteY11" fmla="*/ 1135905 h 8722773"/>
              <a:gd name="connsiteX12" fmla="*/ 156230 w 1109048"/>
              <a:gd name="connsiteY12" fmla="*/ 758734 h 8722773"/>
              <a:gd name="connsiteX13" fmla="*/ 533401 w 1109048"/>
              <a:gd name="connsiteY13" fmla="*/ 602505 h 8722773"/>
              <a:gd name="connsiteX14" fmla="*/ 533400 w 1109048"/>
              <a:gd name="connsiteY14" fmla="*/ 602505 h 8722773"/>
              <a:gd name="connsiteX0" fmla="*/ 533400 w 1109048"/>
              <a:gd name="connsiteY0" fmla="*/ 602799 h 8723067"/>
              <a:gd name="connsiteX1" fmla="*/ 533400 w 1109048"/>
              <a:gd name="connsiteY1" fmla="*/ 602799 h 8723067"/>
              <a:gd name="connsiteX2" fmla="*/ 910571 w 1109048"/>
              <a:gd name="connsiteY2" fmla="*/ 759029 h 8723067"/>
              <a:gd name="connsiteX3" fmla="*/ 1066800 w 1109048"/>
              <a:gd name="connsiteY3" fmla="*/ 1136200 h 8723067"/>
              <a:gd name="connsiteX4" fmla="*/ 1109048 w 1109048"/>
              <a:gd name="connsiteY4" fmla="*/ 7478760 h 8723067"/>
              <a:gd name="connsiteX5" fmla="*/ 1066800 w 1109048"/>
              <a:gd name="connsiteY5" fmla="*/ 8723067 h 8723067"/>
              <a:gd name="connsiteX6" fmla="*/ 1066800 w 1109048"/>
              <a:gd name="connsiteY6" fmla="*/ 8723067 h 8723067"/>
              <a:gd name="connsiteX7" fmla="*/ 1066800 w 1109048"/>
              <a:gd name="connsiteY7" fmla="*/ 8723067 h 8723067"/>
              <a:gd name="connsiteX8" fmla="*/ 0 w 1109048"/>
              <a:gd name="connsiteY8" fmla="*/ 8723067 h 8723067"/>
              <a:gd name="connsiteX9" fmla="*/ 0 w 1109048"/>
              <a:gd name="connsiteY9" fmla="*/ 8723067 h 8723067"/>
              <a:gd name="connsiteX10" fmla="*/ 0 w 1109048"/>
              <a:gd name="connsiteY10" fmla="*/ 8723067 h 8723067"/>
              <a:gd name="connsiteX11" fmla="*/ 0 w 1109048"/>
              <a:gd name="connsiteY11" fmla="*/ 1136199 h 8723067"/>
              <a:gd name="connsiteX12" fmla="*/ 156230 w 1109048"/>
              <a:gd name="connsiteY12" fmla="*/ 759028 h 8723067"/>
              <a:gd name="connsiteX13" fmla="*/ 533401 w 1109048"/>
              <a:gd name="connsiteY13" fmla="*/ 602799 h 8723067"/>
              <a:gd name="connsiteX14" fmla="*/ 533400 w 1109048"/>
              <a:gd name="connsiteY14" fmla="*/ 602799 h 8723067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6680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84010 w 1109048"/>
              <a:gd name="connsiteY7" fmla="*/ 8053661 h 8120268"/>
              <a:gd name="connsiteX8" fmla="*/ 852372 w 1109048"/>
              <a:gd name="connsiteY8" fmla="*/ 8083096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8120268 h 8120268"/>
              <a:gd name="connsiteX12" fmla="*/ 0 w 1109048"/>
              <a:gd name="connsiteY12" fmla="*/ 533400 h 8120268"/>
              <a:gd name="connsiteX13" fmla="*/ 156230 w 1109048"/>
              <a:gd name="connsiteY13" fmla="*/ 156229 h 8120268"/>
              <a:gd name="connsiteX14" fmla="*/ 533401 w 1109048"/>
              <a:gd name="connsiteY14" fmla="*/ 0 h 8120268"/>
              <a:gd name="connsiteX15" fmla="*/ 533400 w 1109048"/>
              <a:gd name="connsiteY15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852372 w 1109048"/>
              <a:gd name="connsiteY6" fmla="*/ 8083096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533400 h 8120268"/>
              <a:gd name="connsiteX11" fmla="*/ 156230 w 1109048"/>
              <a:gd name="connsiteY11" fmla="*/ 156229 h 8120268"/>
              <a:gd name="connsiteX12" fmla="*/ 533401 w 1109048"/>
              <a:gd name="connsiteY12" fmla="*/ 0 h 8120268"/>
              <a:gd name="connsiteX13" fmla="*/ 533400 w 1109048"/>
              <a:gd name="connsiteY13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17782 w 1109048"/>
              <a:gd name="connsiteY8" fmla="*/ 7974865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17782 w 1109048"/>
              <a:gd name="connsiteY7" fmla="*/ 7974865 h 8120268"/>
              <a:gd name="connsiteX8" fmla="*/ 0 w 1109048"/>
              <a:gd name="connsiteY8" fmla="*/ 533400 h 8120268"/>
              <a:gd name="connsiteX9" fmla="*/ 156230 w 1109048"/>
              <a:gd name="connsiteY9" fmla="*/ 156229 h 8120268"/>
              <a:gd name="connsiteX10" fmla="*/ 533401 w 1109048"/>
              <a:gd name="connsiteY10" fmla="*/ 0 h 8120268"/>
              <a:gd name="connsiteX11" fmla="*/ 533400 w 1109048"/>
              <a:gd name="connsiteY11" fmla="*/ 0 h 8120268"/>
              <a:gd name="connsiteX0" fmla="*/ 533400 w 1109048"/>
              <a:gd name="connsiteY0" fmla="*/ 0 h 8083096"/>
              <a:gd name="connsiteX1" fmla="*/ 533400 w 1109048"/>
              <a:gd name="connsiteY1" fmla="*/ 0 h 8083096"/>
              <a:gd name="connsiteX2" fmla="*/ 910571 w 1109048"/>
              <a:gd name="connsiteY2" fmla="*/ 156230 h 8083096"/>
              <a:gd name="connsiteX3" fmla="*/ 1066800 w 1109048"/>
              <a:gd name="connsiteY3" fmla="*/ 533401 h 8083096"/>
              <a:gd name="connsiteX4" fmla="*/ 1109048 w 1109048"/>
              <a:gd name="connsiteY4" fmla="*/ 6875961 h 8083096"/>
              <a:gd name="connsiteX5" fmla="*/ 852372 w 1109048"/>
              <a:gd name="connsiteY5" fmla="*/ 8083096 h 8083096"/>
              <a:gd name="connsiteX6" fmla="*/ 17782 w 1109048"/>
              <a:gd name="connsiteY6" fmla="*/ 7974865 h 8083096"/>
              <a:gd name="connsiteX7" fmla="*/ 0 w 1109048"/>
              <a:gd name="connsiteY7" fmla="*/ 533400 h 8083096"/>
              <a:gd name="connsiteX8" fmla="*/ 156230 w 1109048"/>
              <a:gd name="connsiteY8" fmla="*/ 156229 h 8083096"/>
              <a:gd name="connsiteX9" fmla="*/ 533401 w 1109048"/>
              <a:gd name="connsiteY9" fmla="*/ 0 h 8083096"/>
              <a:gd name="connsiteX10" fmla="*/ 533400 w 1109048"/>
              <a:gd name="connsiteY10" fmla="*/ 0 h 8083096"/>
              <a:gd name="connsiteX0" fmla="*/ 533400 w 1100209"/>
              <a:gd name="connsiteY0" fmla="*/ 0 h 8083096"/>
              <a:gd name="connsiteX1" fmla="*/ 533400 w 1100209"/>
              <a:gd name="connsiteY1" fmla="*/ 0 h 8083096"/>
              <a:gd name="connsiteX2" fmla="*/ 910571 w 1100209"/>
              <a:gd name="connsiteY2" fmla="*/ 156230 h 8083096"/>
              <a:gd name="connsiteX3" fmla="*/ 1066800 w 1100209"/>
              <a:gd name="connsiteY3" fmla="*/ 533401 h 8083096"/>
              <a:gd name="connsiteX4" fmla="*/ 1100209 w 1100209"/>
              <a:gd name="connsiteY4" fmla="*/ 6755640 h 8083096"/>
              <a:gd name="connsiteX5" fmla="*/ 852372 w 1100209"/>
              <a:gd name="connsiteY5" fmla="*/ 8083096 h 8083096"/>
              <a:gd name="connsiteX6" fmla="*/ 17782 w 1100209"/>
              <a:gd name="connsiteY6" fmla="*/ 7974865 h 8083096"/>
              <a:gd name="connsiteX7" fmla="*/ 0 w 1100209"/>
              <a:gd name="connsiteY7" fmla="*/ 533400 h 8083096"/>
              <a:gd name="connsiteX8" fmla="*/ 156230 w 1100209"/>
              <a:gd name="connsiteY8" fmla="*/ 156229 h 8083096"/>
              <a:gd name="connsiteX9" fmla="*/ 533401 w 1100209"/>
              <a:gd name="connsiteY9" fmla="*/ 0 h 8083096"/>
              <a:gd name="connsiteX10" fmla="*/ 533400 w 1100209"/>
              <a:gd name="connsiteY10" fmla="*/ 0 h 8083096"/>
              <a:gd name="connsiteX0" fmla="*/ 533400 w 1100209"/>
              <a:gd name="connsiteY0" fmla="*/ 0 h 8104720"/>
              <a:gd name="connsiteX1" fmla="*/ 533400 w 1100209"/>
              <a:gd name="connsiteY1" fmla="*/ 0 h 8104720"/>
              <a:gd name="connsiteX2" fmla="*/ 910571 w 1100209"/>
              <a:gd name="connsiteY2" fmla="*/ 156230 h 8104720"/>
              <a:gd name="connsiteX3" fmla="*/ 1066800 w 1100209"/>
              <a:gd name="connsiteY3" fmla="*/ 533401 h 8104720"/>
              <a:gd name="connsiteX4" fmla="*/ 1100209 w 1100209"/>
              <a:gd name="connsiteY4" fmla="*/ 6755640 h 8104720"/>
              <a:gd name="connsiteX5" fmla="*/ 848624 w 1100209"/>
              <a:gd name="connsiteY5" fmla="*/ 8104720 h 8104720"/>
              <a:gd name="connsiteX6" fmla="*/ 17782 w 1100209"/>
              <a:gd name="connsiteY6" fmla="*/ 7974865 h 8104720"/>
              <a:gd name="connsiteX7" fmla="*/ 0 w 1100209"/>
              <a:gd name="connsiteY7" fmla="*/ 533400 h 8104720"/>
              <a:gd name="connsiteX8" fmla="*/ 156230 w 1100209"/>
              <a:gd name="connsiteY8" fmla="*/ 156229 h 8104720"/>
              <a:gd name="connsiteX9" fmla="*/ 533401 w 1100209"/>
              <a:gd name="connsiteY9" fmla="*/ 0 h 8104720"/>
              <a:gd name="connsiteX10" fmla="*/ 533400 w 1100209"/>
              <a:gd name="connsiteY10" fmla="*/ 0 h 810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209" h="8104720">
                <a:moveTo>
                  <a:pt x="533400" y="0"/>
                </a:moveTo>
                <a:lnTo>
                  <a:pt x="533400" y="0"/>
                </a:lnTo>
                <a:cubicBezTo>
                  <a:pt x="674867" y="0"/>
                  <a:pt x="810539" y="56198"/>
                  <a:pt x="910571" y="156230"/>
                </a:cubicBezTo>
                <a:cubicBezTo>
                  <a:pt x="1010603" y="256262"/>
                  <a:pt x="1055019" y="390601"/>
                  <a:pt x="1066800" y="533401"/>
                </a:cubicBezTo>
                <a:cubicBezTo>
                  <a:pt x="1066437" y="2679490"/>
                  <a:pt x="1093715" y="6711917"/>
                  <a:pt x="1100209" y="6755640"/>
                </a:cubicBezTo>
                <a:lnTo>
                  <a:pt x="848624" y="8104720"/>
                </a:lnTo>
                <a:lnTo>
                  <a:pt x="17782" y="7974865"/>
                </a:lnTo>
                <a:cubicBezTo>
                  <a:pt x="11855" y="5494377"/>
                  <a:pt x="5927" y="3013888"/>
                  <a:pt x="0" y="533400"/>
                </a:cubicBezTo>
                <a:cubicBezTo>
                  <a:pt x="0" y="391933"/>
                  <a:pt x="56198" y="256261"/>
                  <a:pt x="156230" y="156229"/>
                </a:cubicBezTo>
                <a:cubicBezTo>
                  <a:pt x="256262" y="56197"/>
                  <a:pt x="391935" y="0"/>
                  <a:pt x="533401" y="0"/>
                </a:cubicBezTo>
                <a:lnTo>
                  <a:pt x="53340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Freeform 36"/>
          <p:cNvSpPr/>
          <p:nvPr/>
        </p:nvSpPr>
        <p:spPr>
          <a:xfrm rot="15600000" flipH="1" flipV="1">
            <a:off x="3393402" y="-445315"/>
            <a:ext cx="2008191" cy="9264100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93577" y="8811781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80000"/>
            </a:srgbClr>
          </a:solidFill>
          <a:ln w="254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000000">
            <a:off x="887172" y="5303003"/>
            <a:ext cx="6904501" cy="97790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r" defTabSz="914400" rtl="0" eaLnBrk="1" latinLnBrk="0" hangingPunct="1">
              <a:spcAft>
                <a:spcPts val="0"/>
              </a:spcAft>
              <a:buFontTx/>
              <a:buNone/>
              <a:defRPr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786799" y="-981635"/>
            <a:ext cx="4391155" cy="2734235"/>
            <a:chOff x="2786799" y="-981635"/>
            <a:chExt cx="4391155" cy="2734235"/>
          </a:xfrm>
        </p:grpSpPr>
        <p:sp>
          <p:nvSpPr>
            <p:cNvPr id="17" name="Oval 16"/>
            <p:cNvSpPr/>
            <p:nvPr/>
          </p:nvSpPr>
          <p:spPr>
            <a:xfrm>
              <a:off x="4495800" y="1143000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 flipH="1">
              <a:off x="2913529" y="-726141"/>
              <a:ext cx="1671367" cy="1685976"/>
              <a:chOff x="7015433" y="-737502"/>
              <a:chExt cx="1671367" cy="1685976"/>
            </a:xfrm>
          </p:grpSpPr>
          <p:sp>
            <p:nvSpPr>
              <p:cNvPr id="24" name="Arc 23"/>
              <p:cNvSpPr/>
              <p:nvPr/>
            </p:nvSpPr>
            <p:spPr>
              <a:xfrm rot="6387309">
                <a:off x="7124585" y="-846654"/>
                <a:ext cx="1453063" cy="1671367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7624910" y="304800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062935" y="145351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352800" y="-981635"/>
              <a:ext cx="3825154" cy="2064221"/>
              <a:chOff x="3441115" y="-977153"/>
              <a:chExt cx="4194039" cy="2064221"/>
            </a:xfrm>
          </p:grpSpPr>
          <p:sp>
            <p:nvSpPr>
              <p:cNvPr id="20" name="Pie 19"/>
              <p:cNvSpPr/>
              <p:nvPr/>
            </p:nvSpPr>
            <p:spPr>
              <a:xfrm>
                <a:off x="3481535" y="-772181"/>
                <a:ext cx="3505316" cy="1521076"/>
              </a:xfrm>
              <a:prstGeom prst="pie">
                <a:avLst>
                  <a:gd name="adj1" fmla="val 22874"/>
                  <a:gd name="adj2" fmla="val 10786258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607455" y="134134"/>
                <a:ext cx="1023669" cy="95293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12469977">
                <a:off x="3441115" y="-185498"/>
                <a:ext cx="1133352" cy="831645"/>
              </a:xfrm>
              <a:prstGeom prst="arc">
                <a:avLst>
                  <a:gd name="adj1" fmla="val 11101214"/>
                  <a:gd name="adj2" fmla="val 21230192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Arc 26"/>
              <p:cNvSpPr/>
              <p:nvPr/>
            </p:nvSpPr>
            <p:spPr>
              <a:xfrm rot="6387309">
                <a:off x="5658551" y="-1047889"/>
                <a:ext cx="1905868" cy="2047339"/>
              </a:xfrm>
              <a:prstGeom prst="arc">
                <a:avLst>
                  <a:gd name="adj1" fmla="val 15243146"/>
                  <a:gd name="adj2" fmla="val 436902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063128" y="89647"/>
              <a:ext cx="267260" cy="26726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Chord 31"/>
            <p:cNvSpPr/>
            <p:nvPr/>
          </p:nvSpPr>
          <p:spPr>
            <a:xfrm rot="17618442">
              <a:off x="2809659" y="-85690"/>
              <a:ext cx="182880" cy="228600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4" name="Round Same Side Corner Rectangle 53"/>
          <p:cNvSpPr/>
          <p:nvPr/>
        </p:nvSpPr>
        <p:spPr>
          <a:xfrm rot="4733987">
            <a:off x="1458981" y="2141099"/>
            <a:ext cx="809714" cy="26075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5000"/>
            </a:schemeClr>
          </a:solidFill>
          <a:ln w="25400">
            <a:solidFill>
              <a:schemeClr val="accent2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Freeform 51"/>
          <p:cNvSpPr/>
          <p:nvPr/>
        </p:nvSpPr>
        <p:spPr>
          <a:xfrm rot="4733987">
            <a:off x="814850" y="2202342"/>
            <a:ext cx="699135" cy="2512599"/>
          </a:xfrm>
          <a:custGeom>
            <a:avLst/>
            <a:gdLst>
              <a:gd name="connsiteX0" fmla="*/ 370199 w 740398"/>
              <a:gd name="connsiteY0" fmla="*/ 0 h 2607556"/>
              <a:gd name="connsiteX1" fmla="*/ 370199 w 740398"/>
              <a:gd name="connsiteY1" fmla="*/ 0 h 2607556"/>
              <a:gd name="connsiteX2" fmla="*/ 631969 w 740398"/>
              <a:gd name="connsiteY2" fmla="*/ 108429 h 2607556"/>
              <a:gd name="connsiteX3" fmla="*/ 740397 w 740398"/>
              <a:gd name="connsiteY3" fmla="*/ 370199 h 2607556"/>
              <a:gd name="connsiteX4" fmla="*/ 740398 w 740398"/>
              <a:gd name="connsiteY4" fmla="*/ 2607556 h 2607556"/>
              <a:gd name="connsiteX5" fmla="*/ 740398 w 740398"/>
              <a:gd name="connsiteY5" fmla="*/ 2607556 h 2607556"/>
              <a:gd name="connsiteX6" fmla="*/ 740398 w 740398"/>
              <a:gd name="connsiteY6" fmla="*/ 2607556 h 2607556"/>
              <a:gd name="connsiteX7" fmla="*/ 0 w 740398"/>
              <a:gd name="connsiteY7" fmla="*/ 2607556 h 2607556"/>
              <a:gd name="connsiteX8" fmla="*/ 0 w 740398"/>
              <a:gd name="connsiteY8" fmla="*/ 2607556 h 2607556"/>
              <a:gd name="connsiteX9" fmla="*/ 0 w 740398"/>
              <a:gd name="connsiteY9" fmla="*/ 2607556 h 2607556"/>
              <a:gd name="connsiteX10" fmla="*/ 0 w 740398"/>
              <a:gd name="connsiteY10" fmla="*/ 370199 h 2607556"/>
              <a:gd name="connsiteX11" fmla="*/ 108429 w 740398"/>
              <a:gd name="connsiteY11" fmla="*/ 108429 h 2607556"/>
              <a:gd name="connsiteX12" fmla="*/ 370199 w 740398"/>
              <a:gd name="connsiteY12" fmla="*/ 1 h 2607556"/>
              <a:gd name="connsiteX13" fmla="*/ 370199 w 740398"/>
              <a:gd name="connsiteY13" fmla="*/ 0 h 2607556"/>
              <a:gd name="connsiteX0" fmla="*/ 0 w 831838"/>
              <a:gd name="connsiteY0" fmla="*/ 2607556 h 2698996"/>
              <a:gd name="connsiteX1" fmla="*/ 0 w 831838"/>
              <a:gd name="connsiteY1" fmla="*/ 2607556 h 2698996"/>
              <a:gd name="connsiteX2" fmla="*/ 0 w 831838"/>
              <a:gd name="connsiteY2" fmla="*/ 2607556 h 2698996"/>
              <a:gd name="connsiteX3" fmla="*/ 0 w 831838"/>
              <a:gd name="connsiteY3" fmla="*/ 370199 h 2698996"/>
              <a:gd name="connsiteX4" fmla="*/ 108429 w 831838"/>
              <a:gd name="connsiteY4" fmla="*/ 108429 h 2698996"/>
              <a:gd name="connsiteX5" fmla="*/ 370199 w 831838"/>
              <a:gd name="connsiteY5" fmla="*/ 1 h 2698996"/>
              <a:gd name="connsiteX6" fmla="*/ 370199 w 831838"/>
              <a:gd name="connsiteY6" fmla="*/ 0 h 2698996"/>
              <a:gd name="connsiteX7" fmla="*/ 370199 w 831838"/>
              <a:gd name="connsiteY7" fmla="*/ 0 h 2698996"/>
              <a:gd name="connsiteX8" fmla="*/ 631969 w 831838"/>
              <a:gd name="connsiteY8" fmla="*/ 108429 h 2698996"/>
              <a:gd name="connsiteX9" fmla="*/ 740397 w 831838"/>
              <a:gd name="connsiteY9" fmla="*/ 370199 h 2698996"/>
              <a:gd name="connsiteX10" fmla="*/ 740398 w 831838"/>
              <a:gd name="connsiteY10" fmla="*/ 2607556 h 2698996"/>
              <a:gd name="connsiteX11" fmla="*/ 740398 w 831838"/>
              <a:gd name="connsiteY11" fmla="*/ 2607556 h 2698996"/>
              <a:gd name="connsiteX12" fmla="*/ 831838 w 831838"/>
              <a:gd name="connsiteY12" fmla="*/ 2698996 h 2698996"/>
              <a:gd name="connsiteX0" fmla="*/ 19377 w 851215"/>
              <a:gd name="connsiteY0" fmla="*/ 2607556 h 2698996"/>
              <a:gd name="connsiteX1" fmla="*/ 19377 w 851215"/>
              <a:gd name="connsiteY1" fmla="*/ 2607556 h 2698996"/>
              <a:gd name="connsiteX2" fmla="*/ 0 w 851215"/>
              <a:gd name="connsiteY2" fmla="*/ 2357093 h 2698996"/>
              <a:gd name="connsiteX3" fmla="*/ 19377 w 851215"/>
              <a:gd name="connsiteY3" fmla="*/ 370199 h 2698996"/>
              <a:gd name="connsiteX4" fmla="*/ 127806 w 851215"/>
              <a:gd name="connsiteY4" fmla="*/ 108429 h 2698996"/>
              <a:gd name="connsiteX5" fmla="*/ 389576 w 851215"/>
              <a:gd name="connsiteY5" fmla="*/ 1 h 2698996"/>
              <a:gd name="connsiteX6" fmla="*/ 389576 w 851215"/>
              <a:gd name="connsiteY6" fmla="*/ 0 h 2698996"/>
              <a:gd name="connsiteX7" fmla="*/ 389576 w 851215"/>
              <a:gd name="connsiteY7" fmla="*/ 0 h 2698996"/>
              <a:gd name="connsiteX8" fmla="*/ 651346 w 851215"/>
              <a:gd name="connsiteY8" fmla="*/ 108429 h 2698996"/>
              <a:gd name="connsiteX9" fmla="*/ 759774 w 851215"/>
              <a:gd name="connsiteY9" fmla="*/ 370199 h 2698996"/>
              <a:gd name="connsiteX10" fmla="*/ 759775 w 851215"/>
              <a:gd name="connsiteY10" fmla="*/ 2607556 h 2698996"/>
              <a:gd name="connsiteX11" fmla="*/ 759775 w 851215"/>
              <a:gd name="connsiteY11" fmla="*/ 2607556 h 2698996"/>
              <a:gd name="connsiteX12" fmla="*/ 851215 w 851215"/>
              <a:gd name="connsiteY12" fmla="*/ 2698996 h 2698996"/>
              <a:gd name="connsiteX0" fmla="*/ 19377 w 851215"/>
              <a:gd name="connsiteY0" fmla="*/ 2607556 h 2698996"/>
              <a:gd name="connsiteX1" fmla="*/ 0 w 851215"/>
              <a:gd name="connsiteY1" fmla="*/ 2357093 h 2698996"/>
              <a:gd name="connsiteX2" fmla="*/ 19377 w 851215"/>
              <a:gd name="connsiteY2" fmla="*/ 370199 h 2698996"/>
              <a:gd name="connsiteX3" fmla="*/ 127806 w 851215"/>
              <a:gd name="connsiteY3" fmla="*/ 108429 h 2698996"/>
              <a:gd name="connsiteX4" fmla="*/ 389576 w 851215"/>
              <a:gd name="connsiteY4" fmla="*/ 1 h 2698996"/>
              <a:gd name="connsiteX5" fmla="*/ 389576 w 851215"/>
              <a:gd name="connsiteY5" fmla="*/ 0 h 2698996"/>
              <a:gd name="connsiteX6" fmla="*/ 389576 w 851215"/>
              <a:gd name="connsiteY6" fmla="*/ 0 h 2698996"/>
              <a:gd name="connsiteX7" fmla="*/ 651346 w 851215"/>
              <a:gd name="connsiteY7" fmla="*/ 108429 h 2698996"/>
              <a:gd name="connsiteX8" fmla="*/ 759774 w 851215"/>
              <a:gd name="connsiteY8" fmla="*/ 370199 h 2698996"/>
              <a:gd name="connsiteX9" fmla="*/ 759775 w 851215"/>
              <a:gd name="connsiteY9" fmla="*/ 2607556 h 2698996"/>
              <a:gd name="connsiteX10" fmla="*/ 759775 w 851215"/>
              <a:gd name="connsiteY10" fmla="*/ 2607556 h 2698996"/>
              <a:gd name="connsiteX11" fmla="*/ 851215 w 851215"/>
              <a:gd name="connsiteY11" fmla="*/ 2698996 h 2698996"/>
              <a:gd name="connsiteX0" fmla="*/ 0 w 851215"/>
              <a:gd name="connsiteY0" fmla="*/ 2357093 h 2698996"/>
              <a:gd name="connsiteX1" fmla="*/ 19377 w 851215"/>
              <a:gd name="connsiteY1" fmla="*/ 370199 h 2698996"/>
              <a:gd name="connsiteX2" fmla="*/ 127806 w 851215"/>
              <a:gd name="connsiteY2" fmla="*/ 108429 h 2698996"/>
              <a:gd name="connsiteX3" fmla="*/ 389576 w 851215"/>
              <a:gd name="connsiteY3" fmla="*/ 1 h 2698996"/>
              <a:gd name="connsiteX4" fmla="*/ 389576 w 851215"/>
              <a:gd name="connsiteY4" fmla="*/ 0 h 2698996"/>
              <a:gd name="connsiteX5" fmla="*/ 389576 w 851215"/>
              <a:gd name="connsiteY5" fmla="*/ 0 h 2698996"/>
              <a:gd name="connsiteX6" fmla="*/ 651346 w 851215"/>
              <a:gd name="connsiteY6" fmla="*/ 108429 h 2698996"/>
              <a:gd name="connsiteX7" fmla="*/ 759774 w 851215"/>
              <a:gd name="connsiteY7" fmla="*/ 370199 h 2698996"/>
              <a:gd name="connsiteX8" fmla="*/ 759775 w 851215"/>
              <a:gd name="connsiteY8" fmla="*/ 2607556 h 2698996"/>
              <a:gd name="connsiteX9" fmla="*/ 759775 w 851215"/>
              <a:gd name="connsiteY9" fmla="*/ 2607556 h 2698996"/>
              <a:gd name="connsiteX10" fmla="*/ 851215 w 851215"/>
              <a:gd name="connsiteY10" fmla="*/ 2698996 h 2698996"/>
              <a:gd name="connsiteX0" fmla="*/ 0 w 759775"/>
              <a:gd name="connsiteY0" fmla="*/ 2357093 h 2607556"/>
              <a:gd name="connsiteX1" fmla="*/ 19377 w 759775"/>
              <a:gd name="connsiteY1" fmla="*/ 370199 h 2607556"/>
              <a:gd name="connsiteX2" fmla="*/ 127806 w 759775"/>
              <a:gd name="connsiteY2" fmla="*/ 108429 h 2607556"/>
              <a:gd name="connsiteX3" fmla="*/ 389576 w 759775"/>
              <a:gd name="connsiteY3" fmla="*/ 1 h 2607556"/>
              <a:gd name="connsiteX4" fmla="*/ 389576 w 759775"/>
              <a:gd name="connsiteY4" fmla="*/ 0 h 2607556"/>
              <a:gd name="connsiteX5" fmla="*/ 389576 w 759775"/>
              <a:gd name="connsiteY5" fmla="*/ 0 h 2607556"/>
              <a:gd name="connsiteX6" fmla="*/ 651346 w 759775"/>
              <a:gd name="connsiteY6" fmla="*/ 108429 h 2607556"/>
              <a:gd name="connsiteX7" fmla="*/ 759774 w 759775"/>
              <a:gd name="connsiteY7" fmla="*/ 370199 h 2607556"/>
              <a:gd name="connsiteX8" fmla="*/ 759775 w 759775"/>
              <a:gd name="connsiteY8" fmla="*/ 2607556 h 2607556"/>
              <a:gd name="connsiteX9" fmla="*/ 759775 w 759775"/>
              <a:gd name="connsiteY9" fmla="*/ 2607556 h 2607556"/>
              <a:gd name="connsiteX0" fmla="*/ 0 w 764702"/>
              <a:gd name="connsiteY0" fmla="*/ 2357093 h 2607556"/>
              <a:gd name="connsiteX1" fmla="*/ 19377 w 764702"/>
              <a:gd name="connsiteY1" fmla="*/ 370199 h 2607556"/>
              <a:gd name="connsiteX2" fmla="*/ 127806 w 764702"/>
              <a:gd name="connsiteY2" fmla="*/ 108429 h 2607556"/>
              <a:gd name="connsiteX3" fmla="*/ 389576 w 764702"/>
              <a:gd name="connsiteY3" fmla="*/ 1 h 2607556"/>
              <a:gd name="connsiteX4" fmla="*/ 389576 w 764702"/>
              <a:gd name="connsiteY4" fmla="*/ 0 h 2607556"/>
              <a:gd name="connsiteX5" fmla="*/ 389576 w 764702"/>
              <a:gd name="connsiteY5" fmla="*/ 0 h 2607556"/>
              <a:gd name="connsiteX6" fmla="*/ 651346 w 764702"/>
              <a:gd name="connsiteY6" fmla="*/ 108429 h 2607556"/>
              <a:gd name="connsiteX7" fmla="*/ 759774 w 764702"/>
              <a:gd name="connsiteY7" fmla="*/ 370199 h 2607556"/>
              <a:gd name="connsiteX8" fmla="*/ 759775 w 764702"/>
              <a:gd name="connsiteY8" fmla="*/ 2607556 h 2607556"/>
              <a:gd name="connsiteX9" fmla="*/ 764702 w 764702"/>
              <a:gd name="connsiteY9" fmla="*/ 2512599 h 2607556"/>
              <a:gd name="connsiteX0" fmla="*/ 0 w 778667"/>
              <a:gd name="connsiteY0" fmla="*/ 2357093 h 2512599"/>
              <a:gd name="connsiteX1" fmla="*/ 19377 w 778667"/>
              <a:gd name="connsiteY1" fmla="*/ 370199 h 2512599"/>
              <a:gd name="connsiteX2" fmla="*/ 127806 w 778667"/>
              <a:gd name="connsiteY2" fmla="*/ 108429 h 2512599"/>
              <a:gd name="connsiteX3" fmla="*/ 389576 w 778667"/>
              <a:gd name="connsiteY3" fmla="*/ 1 h 2512599"/>
              <a:gd name="connsiteX4" fmla="*/ 389576 w 778667"/>
              <a:gd name="connsiteY4" fmla="*/ 0 h 2512599"/>
              <a:gd name="connsiteX5" fmla="*/ 389576 w 778667"/>
              <a:gd name="connsiteY5" fmla="*/ 0 h 2512599"/>
              <a:gd name="connsiteX6" fmla="*/ 651346 w 778667"/>
              <a:gd name="connsiteY6" fmla="*/ 108429 h 2512599"/>
              <a:gd name="connsiteX7" fmla="*/ 759774 w 778667"/>
              <a:gd name="connsiteY7" fmla="*/ 370199 h 2512599"/>
              <a:gd name="connsiteX8" fmla="*/ 764702 w 778667"/>
              <a:gd name="connsiteY8" fmla="*/ 2512599 h 251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667" h="2512599">
                <a:moveTo>
                  <a:pt x="0" y="2357093"/>
                </a:moveTo>
                <a:lnTo>
                  <a:pt x="19377" y="370199"/>
                </a:lnTo>
                <a:cubicBezTo>
                  <a:pt x="19377" y="272016"/>
                  <a:pt x="58380" y="177855"/>
                  <a:pt x="127806" y="108429"/>
                </a:cubicBezTo>
                <a:cubicBezTo>
                  <a:pt x="197232" y="39003"/>
                  <a:pt x="291394" y="0"/>
                  <a:pt x="389576" y="1"/>
                </a:cubicBezTo>
                <a:lnTo>
                  <a:pt x="389576" y="0"/>
                </a:lnTo>
                <a:lnTo>
                  <a:pt x="389576" y="0"/>
                </a:lnTo>
                <a:cubicBezTo>
                  <a:pt x="487759" y="0"/>
                  <a:pt x="581920" y="39003"/>
                  <a:pt x="651346" y="108429"/>
                </a:cubicBezTo>
                <a:cubicBezTo>
                  <a:pt x="720772" y="177855"/>
                  <a:pt x="759775" y="272017"/>
                  <a:pt x="759774" y="370199"/>
                </a:cubicBezTo>
                <a:cubicBezTo>
                  <a:pt x="778667" y="770894"/>
                  <a:pt x="763675" y="2066266"/>
                  <a:pt x="764702" y="2512599"/>
                </a:cubicBezTo>
              </a:path>
            </a:pathLst>
          </a:custGeom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Freeform 52"/>
          <p:cNvSpPr/>
          <p:nvPr/>
        </p:nvSpPr>
        <p:spPr>
          <a:xfrm rot="4733987">
            <a:off x="390772" y="3357641"/>
            <a:ext cx="379174" cy="1207375"/>
          </a:xfrm>
          <a:custGeom>
            <a:avLst/>
            <a:gdLst>
              <a:gd name="connsiteX0" fmla="*/ 229291 w 458582"/>
              <a:gd name="connsiteY0" fmla="*/ 0 h 1615047"/>
              <a:gd name="connsiteX1" fmla="*/ 229291 w 458582"/>
              <a:gd name="connsiteY1" fmla="*/ 0 h 1615047"/>
              <a:gd name="connsiteX2" fmla="*/ 391424 w 458582"/>
              <a:gd name="connsiteY2" fmla="*/ 67158 h 1615047"/>
              <a:gd name="connsiteX3" fmla="*/ 458582 w 458582"/>
              <a:gd name="connsiteY3" fmla="*/ 229291 h 1615047"/>
              <a:gd name="connsiteX4" fmla="*/ 458582 w 458582"/>
              <a:gd name="connsiteY4" fmla="*/ 1615047 h 1615047"/>
              <a:gd name="connsiteX5" fmla="*/ 458582 w 458582"/>
              <a:gd name="connsiteY5" fmla="*/ 1615047 h 1615047"/>
              <a:gd name="connsiteX6" fmla="*/ 458582 w 458582"/>
              <a:gd name="connsiteY6" fmla="*/ 1615047 h 1615047"/>
              <a:gd name="connsiteX7" fmla="*/ 0 w 458582"/>
              <a:gd name="connsiteY7" fmla="*/ 1615047 h 1615047"/>
              <a:gd name="connsiteX8" fmla="*/ 0 w 458582"/>
              <a:gd name="connsiteY8" fmla="*/ 1615047 h 1615047"/>
              <a:gd name="connsiteX9" fmla="*/ 0 w 458582"/>
              <a:gd name="connsiteY9" fmla="*/ 1615047 h 1615047"/>
              <a:gd name="connsiteX10" fmla="*/ 0 w 458582"/>
              <a:gd name="connsiteY10" fmla="*/ 229291 h 1615047"/>
              <a:gd name="connsiteX11" fmla="*/ 67158 w 458582"/>
              <a:gd name="connsiteY11" fmla="*/ 67158 h 1615047"/>
              <a:gd name="connsiteX12" fmla="*/ 229291 w 458582"/>
              <a:gd name="connsiteY12" fmla="*/ 0 h 161504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0 w 550022"/>
              <a:gd name="connsiteY2" fmla="*/ 1615047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9603 w 550022"/>
              <a:gd name="connsiteY2" fmla="*/ 1356566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9603 w 550022"/>
              <a:gd name="connsiteY1" fmla="*/ 1356566 h 1706487"/>
              <a:gd name="connsiteX2" fmla="*/ 0 w 550022"/>
              <a:gd name="connsiteY2" fmla="*/ 229291 h 1706487"/>
              <a:gd name="connsiteX3" fmla="*/ 67158 w 550022"/>
              <a:gd name="connsiteY3" fmla="*/ 67158 h 1706487"/>
              <a:gd name="connsiteX4" fmla="*/ 229291 w 550022"/>
              <a:gd name="connsiteY4" fmla="*/ 0 h 1706487"/>
              <a:gd name="connsiteX5" fmla="*/ 229291 w 550022"/>
              <a:gd name="connsiteY5" fmla="*/ 0 h 1706487"/>
              <a:gd name="connsiteX6" fmla="*/ 391424 w 550022"/>
              <a:gd name="connsiteY6" fmla="*/ 67158 h 1706487"/>
              <a:gd name="connsiteX7" fmla="*/ 458582 w 550022"/>
              <a:gd name="connsiteY7" fmla="*/ 229291 h 1706487"/>
              <a:gd name="connsiteX8" fmla="*/ 458582 w 550022"/>
              <a:gd name="connsiteY8" fmla="*/ 1615047 h 1706487"/>
              <a:gd name="connsiteX9" fmla="*/ 458582 w 550022"/>
              <a:gd name="connsiteY9" fmla="*/ 1615047 h 1706487"/>
              <a:gd name="connsiteX10" fmla="*/ 550022 w 550022"/>
              <a:gd name="connsiteY10" fmla="*/ 1706487 h 1706487"/>
              <a:gd name="connsiteX0" fmla="*/ 9603 w 550022"/>
              <a:gd name="connsiteY0" fmla="*/ 1356566 h 1706487"/>
              <a:gd name="connsiteX1" fmla="*/ 0 w 550022"/>
              <a:gd name="connsiteY1" fmla="*/ 229291 h 1706487"/>
              <a:gd name="connsiteX2" fmla="*/ 67158 w 550022"/>
              <a:gd name="connsiteY2" fmla="*/ 67158 h 1706487"/>
              <a:gd name="connsiteX3" fmla="*/ 229291 w 550022"/>
              <a:gd name="connsiteY3" fmla="*/ 0 h 1706487"/>
              <a:gd name="connsiteX4" fmla="*/ 229291 w 550022"/>
              <a:gd name="connsiteY4" fmla="*/ 0 h 1706487"/>
              <a:gd name="connsiteX5" fmla="*/ 391424 w 550022"/>
              <a:gd name="connsiteY5" fmla="*/ 67158 h 1706487"/>
              <a:gd name="connsiteX6" fmla="*/ 458582 w 550022"/>
              <a:gd name="connsiteY6" fmla="*/ 229291 h 1706487"/>
              <a:gd name="connsiteX7" fmla="*/ 458582 w 550022"/>
              <a:gd name="connsiteY7" fmla="*/ 1615047 h 1706487"/>
              <a:gd name="connsiteX8" fmla="*/ 458582 w 550022"/>
              <a:gd name="connsiteY8" fmla="*/ 1615047 h 1706487"/>
              <a:gd name="connsiteX9" fmla="*/ 550022 w 550022"/>
              <a:gd name="connsiteY9" fmla="*/ 1706487 h 170648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58582 w 458582"/>
              <a:gd name="connsiteY8" fmla="*/ 1615047 h 161504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47473 w 458582"/>
              <a:gd name="connsiteY8" fmla="*/ 1462129 h 1615047"/>
              <a:gd name="connsiteX0" fmla="*/ 9603 w 458582"/>
              <a:gd name="connsiteY0" fmla="*/ 1356566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28227 w 458582"/>
              <a:gd name="connsiteY0" fmla="*/ 1401330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0 w 459179"/>
              <a:gd name="connsiteY0" fmla="*/ 1379079 h 1462129"/>
              <a:gd name="connsiteX1" fmla="*/ 597 w 459179"/>
              <a:gd name="connsiteY1" fmla="*/ 229291 h 1462129"/>
              <a:gd name="connsiteX2" fmla="*/ 67755 w 459179"/>
              <a:gd name="connsiteY2" fmla="*/ 67158 h 1462129"/>
              <a:gd name="connsiteX3" fmla="*/ 229888 w 459179"/>
              <a:gd name="connsiteY3" fmla="*/ 0 h 1462129"/>
              <a:gd name="connsiteX4" fmla="*/ 229888 w 459179"/>
              <a:gd name="connsiteY4" fmla="*/ 0 h 1462129"/>
              <a:gd name="connsiteX5" fmla="*/ 392021 w 459179"/>
              <a:gd name="connsiteY5" fmla="*/ 67158 h 1462129"/>
              <a:gd name="connsiteX6" fmla="*/ 459179 w 459179"/>
              <a:gd name="connsiteY6" fmla="*/ 229291 h 1462129"/>
              <a:gd name="connsiteX7" fmla="*/ 448070 w 459179"/>
              <a:gd name="connsiteY7" fmla="*/ 1462129 h 146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179" h="1462129">
                <a:moveTo>
                  <a:pt x="0" y="1379079"/>
                </a:moveTo>
                <a:lnTo>
                  <a:pt x="597" y="229291"/>
                </a:lnTo>
                <a:cubicBezTo>
                  <a:pt x="597" y="168479"/>
                  <a:pt x="24755" y="110158"/>
                  <a:pt x="67755" y="67158"/>
                </a:cubicBezTo>
                <a:cubicBezTo>
                  <a:pt x="110755" y="24158"/>
                  <a:pt x="169077" y="0"/>
                  <a:pt x="229888" y="0"/>
                </a:cubicBezTo>
                <a:lnTo>
                  <a:pt x="229888" y="0"/>
                </a:lnTo>
                <a:cubicBezTo>
                  <a:pt x="290700" y="0"/>
                  <a:pt x="349021" y="24158"/>
                  <a:pt x="392021" y="67158"/>
                </a:cubicBezTo>
                <a:cubicBezTo>
                  <a:pt x="435021" y="110158"/>
                  <a:pt x="459179" y="168480"/>
                  <a:pt x="459179" y="229291"/>
                </a:cubicBezTo>
                <a:lnTo>
                  <a:pt x="448070" y="1462129"/>
                </a:lnTo>
              </a:path>
            </a:pathLst>
          </a:custGeom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00000">
            <a:off x="600152" y="3389654"/>
            <a:ext cx="7622161" cy="167959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r" defTabSz="9144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 Same Side Corner Rectangle 31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247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294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 Same Side Corner Rectangle 34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788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706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66713" y="1447800"/>
            <a:ext cx="3748087" cy="4800600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635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1676400"/>
            <a:ext cx="3429000" cy="1066800"/>
          </a:xfrm>
        </p:spPr>
        <p:txBody>
          <a:bodyPr anchor="b"/>
          <a:lstStyle>
            <a:lvl1pPr algn="ctr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66" y="990600"/>
            <a:ext cx="4258234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850775"/>
            <a:ext cx="3429000" cy="3169025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6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SlideOverla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573169" y="-607194"/>
            <a:ext cx="7563453" cy="1983277"/>
            <a:chOff x="-573169" y="-607194"/>
            <a:chExt cx="7563453" cy="1983277"/>
          </a:xfrm>
        </p:grpSpPr>
        <p:grpSp>
          <p:nvGrpSpPr>
            <p:cNvPr id="9" name="Group 32"/>
            <p:cNvGrpSpPr/>
            <p:nvPr userDrawn="1"/>
          </p:nvGrpSpPr>
          <p:grpSpPr>
            <a:xfrm>
              <a:off x="-263314" y="-607194"/>
              <a:ext cx="7253598" cy="1983277"/>
              <a:chOff x="-263314" y="-607194"/>
              <a:chExt cx="7253598" cy="1983277"/>
            </a:xfrm>
          </p:grpSpPr>
          <p:sp>
            <p:nvSpPr>
              <p:cNvPr id="11" name="Oval 10"/>
              <p:cNvSpPr/>
              <p:nvPr userDrawn="1"/>
            </p:nvSpPr>
            <p:spPr>
              <a:xfrm rot="4368687">
                <a:off x="2839420" y="-41330"/>
                <a:ext cx="581935" cy="790091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 userDrawn="1"/>
            </p:nvSpPr>
            <p:spPr>
              <a:xfrm>
                <a:off x="334576" y="12540"/>
                <a:ext cx="1189424" cy="10121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"/>
              <p:cNvSpPr/>
              <p:nvPr userDrawn="1"/>
            </p:nvSpPr>
            <p:spPr>
              <a:xfrm rot="6387309">
                <a:off x="5839613" y="-548177"/>
                <a:ext cx="1106354" cy="1194988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5472545" y="62345"/>
                <a:ext cx="609600" cy="4912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Pie 14"/>
              <p:cNvSpPr/>
              <p:nvPr userDrawn="1"/>
            </p:nvSpPr>
            <p:spPr>
              <a:xfrm>
                <a:off x="-7411" y="-607194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Pie 15"/>
              <p:cNvSpPr/>
              <p:nvPr userDrawn="1"/>
            </p:nvSpPr>
            <p:spPr>
              <a:xfrm>
                <a:off x="1905000" y="-402266"/>
                <a:ext cx="1600200" cy="8001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 userDrawn="1"/>
            </p:nvSpPr>
            <p:spPr>
              <a:xfrm>
                <a:off x="2631141" y="762000"/>
                <a:ext cx="416859" cy="416859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Oval 17"/>
              <p:cNvSpPr/>
              <p:nvPr userDrawn="1"/>
            </p:nvSpPr>
            <p:spPr>
              <a:xfrm rot="2510439">
                <a:off x="170710" y="163548"/>
                <a:ext cx="778552" cy="982318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Pie 18"/>
              <p:cNvSpPr/>
              <p:nvPr userDrawn="1"/>
            </p:nvSpPr>
            <p:spPr>
              <a:xfrm rot="16200000">
                <a:off x="-263314" y="842683"/>
                <a:ext cx="533400" cy="5334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 userDrawn="1"/>
            </p:nvSpPr>
            <p:spPr>
              <a:xfrm>
                <a:off x="1558635" y="491274"/>
                <a:ext cx="228600" cy="1945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Pie 20"/>
              <p:cNvSpPr/>
              <p:nvPr userDrawn="1"/>
            </p:nvSpPr>
            <p:spPr>
              <a:xfrm>
                <a:off x="990600" y="-603972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Pie 21"/>
              <p:cNvSpPr/>
              <p:nvPr userDrawn="1"/>
            </p:nvSpPr>
            <p:spPr>
              <a:xfrm>
                <a:off x="5181600" y="-343143"/>
                <a:ext cx="1600200" cy="6858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Oval 22"/>
              <p:cNvSpPr/>
              <p:nvPr userDrawn="1"/>
            </p:nvSpPr>
            <p:spPr>
              <a:xfrm>
                <a:off x="5728855" y="62345"/>
                <a:ext cx="685800" cy="5334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" name="Pie 23"/>
              <p:cNvSpPr/>
              <p:nvPr userDrawn="1"/>
            </p:nvSpPr>
            <p:spPr>
              <a:xfrm>
                <a:off x="6136341" y="-257607"/>
                <a:ext cx="838200" cy="527288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 userDrawn="1"/>
            </p:nvSpPr>
            <p:spPr>
              <a:xfrm rot="4368687">
                <a:off x="3664192" y="-146482"/>
                <a:ext cx="581935" cy="909203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Pie 25"/>
              <p:cNvSpPr/>
              <p:nvPr userDrawn="1"/>
            </p:nvSpPr>
            <p:spPr>
              <a:xfrm>
                <a:off x="4384965" y="-146937"/>
                <a:ext cx="300317" cy="300317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Pie 26"/>
              <p:cNvSpPr/>
              <p:nvPr userDrawn="1"/>
            </p:nvSpPr>
            <p:spPr>
              <a:xfrm>
                <a:off x="4756593" y="-119227"/>
                <a:ext cx="18288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Pie 27"/>
              <p:cNvSpPr/>
              <p:nvPr userDrawn="1"/>
            </p:nvSpPr>
            <p:spPr>
              <a:xfrm>
                <a:off x="5029200" y="-114543"/>
                <a:ext cx="22860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Oval 28"/>
              <p:cNvSpPr/>
              <p:nvPr userDrawn="1"/>
            </p:nvSpPr>
            <p:spPr>
              <a:xfrm>
                <a:off x="2403765" y="0"/>
                <a:ext cx="665018" cy="66501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0" name="Pie 29"/>
              <p:cNvSpPr/>
              <p:nvPr userDrawn="1"/>
            </p:nvSpPr>
            <p:spPr>
              <a:xfrm>
                <a:off x="3012141" y="-299172"/>
                <a:ext cx="838200" cy="6096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Pie 9"/>
            <p:cNvSpPr/>
            <p:nvPr userDrawn="1"/>
          </p:nvSpPr>
          <p:spPr>
            <a:xfrm rot="16200000">
              <a:off x="-431058" y="-79768"/>
              <a:ext cx="852056" cy="1136277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3012142"/>
            <a:ext cx="7716838" cy="3388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040" y="300690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fld id="{61154B4A-C548-D44F-B62D-3746928ACC24}" type="datetimeFigureOut">
              <a:rPr lang="en-US" smtClean="0"/>
              <a:t>19/3/18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116541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05491"/>
            <a:ext cx="1385887" cy="232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E5BC77E4-D95E-FE42-B490-75BD5BAC66BE}" type="slidenum">
              <a:rPr lang="en-US" smtClean="0"/>
              <a:t>‹#›</a:t>
            </a:fld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  <p:sldLayoutId id="2147483879" r:id="rId14"/>
  </p:sldLayoutIdLst>
  <p:txStyles>
    <p:titleStyle>
      <a:lvl1pPr algn="l" defTabSz="914400" rtl="0" eaLnBrk="1" latinLnBrk="0" hangingPunct="1">
        <a:lnSpc>
          <a:spcPts val="5600"/>
        </a:lnSpc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2000"/>
        </a:spcAft>
        <a:buFontTx/>
        <a:buBlip>
          <a:blip r:embed="rId17"/>
        </a:buBlip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182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914400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19697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492250" indent="-2952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7748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6pPr>
      <a:lvl7pPr marL="2055813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7pPr>
      <a:lvl8pPr marL="2344738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8pPr>
      <a:lvl9pPr marL="26257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jp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.jp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jp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jp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jp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jp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jp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jp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7.jp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8.jp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jp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jp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2.jpe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3.jp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4.jp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990593" y="2564985"/>
            <a:ext cx="7551601" cy="2011702"/>
          </a:xfrm>
        </p:spPr>
        <p:txBody>
          <a:bodyPr/>
          <a:lstStyle/>
          <a:p>
            <a:r>
              <a:rPr lang="el-GR" sz="2000" dirty="0" smtClean="0">
                <a:latin typeface="Lucida Grande CE"/>
                <a:cs typeface="Lucida Grande CE"/>
              </a:rPr>
              <a:t>ΠΑΝΕΠΙΣΤΗΜΙΟ ΘΕΣΣΑΛΙΑΣ</a:t>
            </a:r>
            <a:br>
              <a:rPr lang="el-GR" sz="2000" dirty="0" smtClean="0">
                <a:latin typeface="Lucida Grande CE"/>
                <a:cs typeface="Lucida Grande CE"/>
              </a:rPr>
            </a:br>
            <a:r>
              <a:rPr lang="el-GR" sz="2000" dirty="0" smtClean="0">
                <a:latin typeface="Lucida Grande CE"/>
                <a:cs typeface="Lucida Grande CE"/>
              </a:rPr>
              <a:t>ΤΜΗΜΑ  ΕΠΙΣΤΗΜΗΣ ΦΥΣΙΚΗΣ ΑΓΩΓΗΣ ΚΑΙ ΑΘΛΗΤΙΣΜΟΥ</a:t>
            </a:r>
            <a:br>
              <a:rPr lang="el-GR" sz="2000" dirty="0" smtClean="0">
                <a:latin typeface="Lucida Grande CE"/>
                <a:cs typeface="Lucida Grande CE"/>
              </a:rPr>
            </a:br>
            <a:r>
              <a:rPr lang="en-US" sz="2000" dirty="0" smtClean="0">
                <a:latin typeface="Lucida Grande CE"/>
                <a:cs typeface="Lucida Grande CE"/>
              </a:rPr>
              <a:t>ENGLISH SPORTS TERMINOLOGY</a:t>
            </a:r>
            <a:endParaRPr lang="en-US" sz="2000" dirty="0">
              <a:latin typeface="Lucida Grande CE"/>
              <a:cs typeface="Lucida Grande CE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744461" y="4427217"/>
            <a:ext cx="6400800" cy="3079014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Supervisor</a:t>
            </a:r>
            <a:r>
              <a:rPr lang="en-US" sz="2000" b="1" dirty="0"/>
              <a:t>: </a:t>
            </a:r>
            <a:r>
              <a:rPr lang="en-US" sz="2000" b="1" dirty="0" smtClean="0"/>
              <a:t>           </a:t>
            </a:r>
            <a:r>
              <a:rPr lang="en-US" sz="2000" b="1" dirty="0" err="1" smtClean="0"/>
              <a:t>Athanasios</a:t>
            </a:r>
            <a:r>
              <a:rPr lang="en-US" sz="2000" b="1" dirty="0" smtClean="0"/>
              <a:t> </a:t>
            </a:r>
            <a:r>
              <a:rPr lang="en-US" sz="2000" b="1" dirty="0" err="1"/>
              <a:t>Tzamurtas</a:t>
            </a:r>
            <a:r>
              <a:rPr lang="en-US" sz="2000" b="1" dirty="0"/>
              <a:t> </a:t>
            </a:r>
            <a:endParaRPr lang="el-GR" sz="2000" dirty="0"/>
          </a:p>
          <a:p>
            <a:r>
              <a:rPr lang="en-US" sz="2000" b="1" dirty="0"/>
              <a:t>Teacher</a:t>
            </a:r>
            <a:r>
              <a:rPr lang="en-US" sz="2000" b="1" dirty="0" smtClean="0"/>
              <a:t>:                     Stella </a:t>
            </a:r>
            <a:r>
              <a:rPr lang="en-US" sz="2000" b="1" dirty="0" err="1"/>
              <a:t>Papavaggeli</a:t>
            </a:r>
            <a:endParaRPr lang="el-GR" sz="2000" dirty="0"/>
          </a:p>
          <a:p>
            <a:r>
              <a:rPr lang="en-US" sz="2000" b="1" dirty="0"/>
              <a:t>Phone: </a:t>
            </a:r>
            <a:r>
              <a:rPr lang="en-US" sz="2000" b="1" dirty="0" smtClean="0"/>
              <a:t>     2431047051       Fax:  2431047042</a:t>
            </a:r>
          </a:p>
          <a:p>
            <a:r>
              <a:rPr lang="en-US" sz="2000" b="1" dirty="0" smtClean="0"/>
              <a:t>*</a:t>
            </a:r>
            <a:r>
              <a:rPr lang="en-US" sz="2000" b="1" dirty="0"/>
              <a:t>e-mail: </a:t>
            </a:r>
            <a:r>
              <a:rPr lang="en-US" sz="2000" b="1" dirty="0" smtClean="0"/>
              <a:t>    </a:t>
            </a:r>
            <a:r>
              <a:rPr lang="en-US" sz="2000" b="1" u="sng" dirty="0" err="1" smtClean="0"/>
              <a:t>papavaggelistella</a:t>
            </a:r>
            <a:r>
              <a:rPr lang="en-US" sz="2000" b="1" u="sng" dirty="0" err="1"/>
              <a:t>@gmail.com</a:t>
            </a:r>
            <a:r>
              <a:rPr lang="en-US" sz="2000" b="1" u="sng" dirty="0"/>
              <a:t> </a:t>
            </a:r>
            <a:endParaRPr lang="el-GR" sz="2000" dirty="0"/>
          </a:p>
          <a:p>
            <a:r>
              <a:rPr lang="en-US" sz="2000" b="1" dirty="0"/>
              <a:t>Module details</a:t>
            </a:r>
            <a:r>
              <a:rPr lang="en-US" sz="2000" b="1" dirty="0" smtClean="0"/>
              <a:t>:          </a:t>
            </a:r>
            <a:r>
              <a:rPr lang="en-US" sz="2000" b="1" dirty="0"/>
              <a:t>B Semester</a:t>
            </a:r>
            <a:endParaRPr lang="el-GR" sz="2000" dirty="0"/>
          </a:p>
          <a:p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145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968501" y="1301750"/>
            <a:ext cx="43866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48250" y="1013831"/>
            <a:ext cx="89958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63583" y="1671082"/>
            <a:ext cx="89958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12583" y="1562669"/>
            <a:ext cx="4810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68501" y="1747335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35805" y="176416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78116" y="1932001"/>
            <a:ext cx="85012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21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968501" y="1301750"/>
            <a:ext cx="43866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63583" y="1671082"/>
            <a:ext cx="89958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12583" y="1562669"/>
            <a:ext cx="4810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68501" y="1747335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35805" y="176416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78116" y="1932001"/>
            <a:ext cx="85012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07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963583" y="1671082"/>
            <a:ext cx="89958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12583" y="1562669"/>
            <a:ext cx="4810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68501" y="1747335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35805" y="176416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78116" y="1932001"/>
            <a:ext cx="85012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55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963583" y="1671082"/>
            <a:ext cx="89958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12583" y="1562669"/>
            <a:ext cx="4810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35805" y="176416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78116" y="1932001"/>
            <a:ext cx="85012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78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963583" y="1671082"/>
            <a:ext cx="89958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35805" y="176416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78116" y="1932001"/>
            <a:ext cx="85012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70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35805" y="176416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78116" y="1932001"/>
            <a:ext cx="85012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91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78116" y="1932001"/>
            <a:ext cx="85012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92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44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8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61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AIMS&amp;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788" y="2458299"/>
            <a:ext cx="7716838" cy="439970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5100" dirty="0">
                <a:effectLst/>
              </a:rPr>
              <a:t> </a:t>
            </a:r>
            <a:endParaRPr lang="el-GR" sz="5100" dirty="0">
              <a:effectLst/>
            </a:endParaRPr>
          </a:p>
          <a:p>
            <a:pPr>
              <a:buFont typeface="Arial"/>
              <a:buChar char="•"/>
            </a:pPr>
            <a:r>
              <a:rPr lang="en-US" sz="5100" b="1" dirty="0">
                <a:effectLst/>
              </a:rPr>
              <a:t>T</a:t>
            </a:r>
            <a:r>
              <a:rPr lang="en-US" sz="5100" b="1" dirty="0" smtClean="0">
                <a:effectLst/>
              </a:rPr>
              <a:t>o </a:t>
            </a:r>
            <a:r>
              <a:rPr lang="en-US" sz="5100" b="1" dirty="0">
                <a:effectLst/>
              </a:rPr>
              <a:t>acquaint students in the Department of Science Physical Education &amp; Sports with the English Sports Terminology</a:t>
            </a:r>
            <a:r>
              <a:rPr lang="en-US" sz="5100" b="1" dirty="0" smtClean="0">
                <a:effectLst/>
              </a:rPr>
              <a:t>;</a:t>
            </a:r>
          </a:p>
          <a:p>
            <a:pPr>
              <a:buFont typeface="Arial"/>
              <a:buChar char="•"/>
            </a:pPr>
            <a:r>
              <a:rPr lang="en-US" sz="5100" b="1" dirty="0" smtClean="0">
                <a:effectLst/>
              </a:rPr>
              <a:t> </a:t>
            </a:r>
            <a:r>
              <a:rPr lang="en-US" sz="5100" b="1" dirty="0">
                <a:effectLst/>
              </a:rPr>
              <a:t>T</a:t>
            </a:r>
            <a:r>
              <a:rPr lang="en-US" sz="5100" b="1" dirty="0" smtClean="0">
                <a:effectLst/>
              </a:rPr>
              <a:t>o </a:t>
            </a:r>
            <a:r>
              <a:rPr lang="en-US" sz="5100" b="1" dirty="0">
                <a:effectLst/>
              </a:rPr>
              <a:t>familiarize them with the specific terminology in the fields of Sports, Health, Nutrition, Physical Education and Teaching</a:t>
            </a:r>
            <a:r>
              <a:rPr lang="en-US" sz="5100" b="1" dirty="0" smtClean="0">
                <a:effectLst/>
              </a:rPr>
              <a:t>.</a:t>
            </a:r>
          </a:p>
          <a:p>
            <a:pPr>
              <a:buFont typeface="Arial"/>
              <a:buChar char="•"/>
            </a:pPr>
            <a:r>
              <a:rPr lang="en-US" sz="5100" b="1" dirty="0" smtClean="0">
                <a:effectLst/>
              </a:rPr>
              <a:t> </a:t>
            </a:r>
            <a:r>
              <a:rPr lang="en-US" sz="5100" b="1" dirty="0">
                <a:effectLst/>
              </a:rPr>
              <a:t>Focus is also given on the grammatical and syntactical structures of the English </a:t>
            </a:r>
            <a:r>
              <a:rPr lang="en-US" sz="5100" b="1" dirty="0" smtClean="0">
                <a:effectLst/>
              </a:rPr>
              <a:t>Language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56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77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6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92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60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35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47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4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25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52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61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ASSESSMENT: </a:t>
            </a:r>
            <a:r>
              <a:rPr lang="el-GR" dirty="0"/>
              <a:t/>
            </a:r>
            <a:br>
              <a:rPr lang="el-G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788" y="3012143"/>
            <a:ext cx="7716838" cy="3695266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b="1" dirty="0" smtClean="0">
                <a:effectLst/>
              </a:rPr>
              <a:t>Final </a:t>
            </a:r>
            <a:r>
              <a:rPr lang="en-US" b="1" dirty="0">
                <a:effectLst/>
              </a:rPr>
              <a:t>written exams (80%) </a:t>
            </a:r>
            <a:endParaRPr lang="el-GR" dirty="0">
              <a:effectLst/>
            </a:endParaRPr>
          </a:p>
          <a:p>
            <a:pPr>
              <a:buFont typeface="Arial"/>
              <a:buChar char="•"/>
            </a:pPr>
            <a:r>
              <a:rPr lang="en-US" b="1" dirty="0">
                <a:effectLst/>
              </a:rPr>
              <a:t>Mid-term assignments (20%) </a:t>
            </a:r>
          </a:p>
          <a:p>
            <a:pPr>
              <a:buFont typeface="Arial"/>
              <a:buChar char="•"/>
            </a:pPr>
            <a:endParaRPr lang="en-US" b="1" dirty="0" smtClean="0">
              <a:effectLst/>
            </a:endParaRPr>
          </a:p>
          <a:p>
            <a:pPr>
              <a:buFont typeface="Arial"/>
              <a:buChar char="•"/>
            </a:pPr>
            <a:r>
              <a:rPr lang="en-US" b="1" u="sng" dirty="0">
                <a:effectLst/>
              </a:rPr>
              <a:t>REFERENCE BOOK </a:t>
            </a:r>
            <a:r>
              <a:rPr lang="en-US" b="1" i="1" dirty="0">
                <a:effectLst/>
              </a:rPr>
              <a:t>: </a:t>
            </a:r>
            <a:r>
              <a:rPr lang="en-US" b="1" dirty="0" smtClean="0">
                <a:effectLst/>
              </a:rPr>
              <a:t>An English course for the students of physical education part 2</a:t>
            </a:r>
          </a:p>
          <a:p>
            <a:pPr>
              <a:buFont typeface="Arial"/>
              <a:buChar char="•"/>
            </a:pPr>
            <a:r>
              <a:rPr lang="el-GR" dirty="0" smtClean="0">
                <a:effectLst/>
                <a:latin typeface="Lucida Grande CY"/>
                <a:cs typeface="Lucida Grande CY"/>
              </a:rPr>
              <a:t>Εκδόσεις: Χριστοδουλίδη ,Θεσσαλονίκη</a:t>
            </a:r>
            <a:endParaRPr lang="en-US" dirty="0" smtClean="0">
              <a:effectLst/>
              <a:latin typeface="Lucida Grande CY"/>
              <a:cs typeface="Lucida Grande CY"/>
            </a:endParaRPr>
          </a:p>
          <a:p>
            <a:pPr marL="0" indent="0">
              <a:buNone/>
            </a:pPr>
            <a:endParaRPr lang="en-US" b="1" dirty="0" smtClean="0">
              <a:effectLst/>
            </a:endParaRPr>
          </a:p>
          <a:p>
            <a:pPr>
              <a:buFont typeface="Arial"/>
              <a:buChar char="•"/>
            </a:pPr>
            <a:endParaRPr lang="el-GR" dirty="0">
              <a:effectLst/>
            </a:endParaRPr>
          </a:p>
          <a:p>
            <a:pPr>
              <a:buFont typeface="Arial"/>
              <a:buChar char="•"/>
            </a:pPr>
            <a:endParaRPr lang="el-GR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325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72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46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42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2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22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</p:spTree>
    <p:extLst>
      <p:ext uri="{BB962C8B-B14F-4D97-AF65-F5344CB8AC3E}">
        <p14:creationId xmlns:p14="http://schemas.microsoft.com/office/powerpoint/2010/main" val="335327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49917" y="445196"/>
            <a:ext cx="7816672" cy="608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3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2142" y="857131"/>
            <a:ext cx="322501" cy="2248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25977" y="1239754"/>
            <a:ext cx="369332" cy="2905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630202" y="1059112"/>
            <a:ext cx="586128" cy="3612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68585" y="569804"/>
            <a:ext cx="814065" cy="4395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70720" y="700045"/>
            <a:ext cx="553565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flipV="1">
            <a:off x="6870720" y="969899"/>
            <a:ext cx="553565" cy="1703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70719" y="1239753"/>
            <a:ext cx="553565" cy="29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flipV="1">
            <a:off x="4832257" y="1239751"/>
            <a:ext cx="429908" cy="1766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91069" y="884711"/>
            <a:ext cx="57109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flipV="1">
            <a:off x="1618276" y="1009367"/>
            <a:ext cx="492367" cy="2303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58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25977" y="1239754"/>
            <a:ext cx="369332" cy="2905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630202" y="1059112"/>
            <a:ext cx="586128" cy="3612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68585" y="569804"/>
            <a:ext cx="814065" cy="4395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70720" y="700045"/>
            <a:ext cx="553565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flipV="1">
            <a:off x="6870720" y="969899"/>
            <a:ext cx="553565" cy="1703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70719" y="1239753"/>
            <a:ext cx="553565" cy="29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flipV="1">
            <a:off x="4832257" y="1239751"/>
            <a:ext cx="429908" cy="1766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91069" y="884711"/>
            <a:ext cx="57109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flipV="1">
            <a:off x="1618276" y="1009367"/>
            <a:ext cx="492367" cy="2303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17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25977" y="1239754"/>
            <a:ext cx="369332" cy="2905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630202" y="1059112"/>
            <a:ext cx="586128" cy="3612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68585" y="569804"/>
            <a:ext cx="814065" cy="4395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70720" y="700045"/>
            <a:ext cx="553565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flipV="1">
            <a:off x="6870720" y="969899"/>
            <a:ext cx="553565" cy="1703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70719" y="1239753"/>
            <a:ext cx="553565" cy="29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flipV="1">
            <a:off x="4832257" y="1239751"/>
            <a:ext cx="429908" cy="1766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91069" y="884711"/>
            <a:ext cx="57109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70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PARTS OF THE BODY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84750" y="4711731"/>
            <a:ext cx="6400800" cy="162830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Stella</a:t>
            </a:r>
          </a:p>
          <a:p>
            <a:r>
              <a:rPr lang="en-US" dirty="0" err="1" smtClean="0"/>
              <a:t>Papavaggeli</a:t>
            </a:r>
            <a:endParaRPr lang="en-US" dirty="0" smtClean="0"/>
          </a:p>
          <a:p>
            <a:endParaRPr lang="el-GR" dirty="0" smtClean="0"/>
          </a:p>
          <a:p>
            <a:r>
              <a:rPr lang="en-US" dirty="0" smtClean="0"/>
              <a:t> Teacher of English Language </a:t>
            </a:r>
          </a:p>
          <a:p>
            <a:r>
              <a:rPr lang="en-US" dirty="0" smtClean="0"/>
              <a:t>Email: </a:t>
            </a:r>
            <a:r>
              <a:rPr lang="en-US" dirty="0" err="1" smtClean="0"/>
              <a:t>papavaggelistella@gmail.com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61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25977" y="1239754"/>
            <a:ext cx="369332" cy="2905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68585" y="569804"/>
            <a:ext cx="814065" cy="4395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70720" y="700045"/>
            <a:ext cx="553565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flipV="1">
            <a:off x="6870720" y="969899"/>
            <a:ext cx="553565" cy="1703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70719" y="1239753"/>
            <a:ext cx="553565" cy="29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flipV="1">
            <a:off x="4832257" y="1239751"/>
            <a:ext cx="429908" cy="1766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91069" y="884711"/>
            <a:ext cx="57109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19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68585" y="569804"/>
            <a:ext cx="814065" cy="4395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870720" y="700045"/>
            <a:ext cx="553565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flipV="1">
            <a:off x="6870720" y="969899"/>
            <a:ext cx="553565" cy="1703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70719" y="1239753"/>
            <a:ext cx="553565" cy="29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flipV="1">
            <a:off x="4832257" y="1239751"/>
            <a:ext cx="429908" cy="1766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91069" y="884711"/>
            <a:ext cx="57109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06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70720" y="700045"/>
            <a:ext cx="553565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flipV="1">
            <a:off x="6870720" y="969899"/>
            <a:ext cx="553565" cy="1703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70719" y="1239753"/>
            <a:ext cx="553565" cy="29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flipV="1">
            <a:off x="4832257" y="1239751"/>
            <a:ext cx="429908" cy="1766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91069" y="884711"/>
            <a:ext cx="57109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14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flipV="1">
            <a:off x="6870720" y="969899"/>
            <a:ext cx="553565" cy="1703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70719" y="1239753"/>
            <a:ext cx="553565" cy="29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flipV="1">
            <a:off x="4832257" y="1239751"/>
            <a:ext cx="429908" cy="1766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91069" y="884711"/>
            <a:ext cx="57109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59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870719" y="1239753"/>
            <a:ext cx="553565" cy="29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flipV="1">
            <a:off x="4832257" y="1239751"/>
            <a:ext cx="429908" cy="1766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91069" y="884711"/>
            <a:ext cx="57109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39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870719" y="1239753"/>
            <a:ext cx="553565" cy="29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flipV="1">
            <a:off x="4832257" y="1239751"/>
            <a:ext cx="429908" cy="1766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32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870719" y="1239753"/>
            <a:ext cx="553565" cy="29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71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870719" y="1239753"/>
            <a:ext cx="553565" cy="2905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69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70720" y="1530332"/>
            <a:ext cx="928035" cy="2279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03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02396" y="1673045"/>
            <a:ext cx="56618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42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</p:spPr>
      </p:pic>
    </p:spTree>
    <p:extLst>
      <p:ext uri="{BB962C8B-B14F-4D97-AF65-F5344CB8AC3E}">
        <p14:creationId xmlns:p14="http://schemas.microsoft.com/office/powerpoint/2010/main" val="96648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322339" y="2468214"/>
            <a:ext cx="50991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77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139029" y="2436853"/>
            <a:ext cx="65972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69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016119" y="2837546"/>
            <a:ext cx="78263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70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891674" y="3411073"/>
            <a:ext cx="53261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3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7461" y="3133915"/>
            <a:ext cx="6246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32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35036" y="3411073"/>
            <a:ext cx="63503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01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861603" y="3318581"/>
            <a:ext cx="84209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38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691069" y="3595739"/>
            <a:ext cx="798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77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977352" y="2806185"/>
            <a:ext cx="509050" cy="27715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7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32257" y="3882503"/>
            <a:ext cx="654145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11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1968501" y="378341"/>
            <a:ext cx="4386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97917" y="275167"/>
            <a:ext cx="55033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68501" y="1301750"/>
            <a:ext cx="43866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7917" y="644499"/>
            <a:ext cx="55033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97917" y="829165"/>
            <a:ext cx="814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48250" y="1013831"/>
            <a:ext cx="89958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63583" y="1671082"/>
            <a:ext cx="89958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12583" y="1562669"/>
            <a:ext cx="4810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68501" y="1747335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35805" y="176416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78116" y="1932001"/>
            <a:ext cx="85012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05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28133" y="4321936"/>
            <a:ext cx="2978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1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02396" y="4414109"/>
            <a:ext cx="65552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64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231877" y="4988909"/>
            <a:ext cx="47181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57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234798" y="4691268"/>
            <a:ext cx="378972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5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18276" y="5642778"/>
            <a:ext cx="4818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08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691069" y="5878651"/>
            <a:ext cx="54080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20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180257" y="5509319"/>
            <a:ext cx="48805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15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234798" y="5878651"/>
            <a:ext cx="56333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05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ts-of-the-body-english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" r="23890"/>
          <a:stretch/>
        </p:blipFill>
        <p:spPr>
          <a:xfrm>
            <a:off x="513819" y="445196"/>
            <a:ext cx="7816672" cy="60887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047211" y="14163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79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0333" y="690935"/>
            <a:ext cx="3213139" cy="7232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Internal organs</a:t>
            </a:r>
          </a:p>
          <a:p>
            <a:r>
              <a:rPr lang="en-US" dirty="0" smtClean="0"/>
              <a:t>Heart</a:t>
            </a:r>
          </a:p>
          <a:p>
            <a:r>
              <a:rPr lang="en-US" dirty="0" smtClean="0"/>
              <a:t>Brain</a:t>
            </a:r>
          </a:p>
          <a:p>
            <a:r>
              <a:rPr lang="en-US" dirty="0" smtClean="0"/>
              <a:t>Pharynx</a:t>
            </a:r>
          </a:p>
          <a:p>
            <a:r>
              <a:rPr lang="en-US" dirty="0" smtClean="0"/>
              <a:t>Larynx</a:t>
            </a:r>
          </a:p>
          <a:p>
            <a:r>
              <a:rPr lang="en-US" dirty="0" smtClean="0"/>
              <a:t>Lymph nodes</a:t>
            </a:r>
          </a:p>
          <a:p>
            <a:r>
              <a:rPr lang="en-US" dirty="0" smtClean="0"/>
              <a:t>Veins</a:t>
            </a:r>
          </a:p>
          <a:p>
            <a:r>
              <a:rPr lang="en-US" dirty="0" smtClean="0"/>
              <a:t>Lungs</a:t>
            </a:r>
          </a:p>
          <a:p>
            <a:r>
              <a:rPr lang="en-US" dirty="0" smtClean="0"/>
              <a:t>Stomach</a:t>
            </a:r>
          </a:p>
          <a:p>
            <a:r>
              <a:rPr lang="en-US" dirty="0" smtClean="0"/>
              <a:t>Bone marrow</a:t>
            </a:r>
          </a:p>
          <a:p>
            <a:r>
              <a:rPr lang="en-US" dirty="0" smtClean="0"/>
              <a:t>Muscles</a:t>
            </a:r>
          </a:p>
          <a:p>
            <a:r>
              <a:rPr lang="en-US" dirty="0" smtClean="0"/>
              <a:t>Arteries</a:t>
            </a:r>
          </a:p>
          <a:p>
            <a:r>
              <a:rPr lang="en-US" dirty="0" smtClean="0"/>
              <a:t>Gallbladder</a:t>
            </a:r>
          </a:p>
          <a:p>
            <a:r>
              <a:rPr lang="en-US" dirty="0" smtClean="0"/>
              <a:t>Skeleton</a:t>
            </a:r>
          </a:p>
          <a:p>
            <a:r>
              <a:rPr lang="en-US" dirty="0" smtClean="0"/>
              <a:t>Liver</a:t>
            </a:r>
          </a:p>
          <a:p>
            <a:r>
              <a:rPr lang="en-US" dirty="0" smtClean="0"/>
              <a:t>Kidneys</a:t>
            </a:r>
          </a:p>
          <a:p>
            <a:r>
              <a:rPr lang="en-US" dirty="0" smtClean="0"/>
              <a:t>Intestines</a:t>
            </a:r>
          </a:p>
          <a:p>
            <a:r>
              <a:rPr lang="en-US" dirty="0" smtClean="0"/>
              <a:t>Spleen</a:t>
            </a:r>
          </a:p>
          <a:p>
            <a:r>
              <a:rPr lang="en-US" dirty="0" smtClean="0"/>
              <a:t>Pancreas</a:t>
            </a:r>
          </a:p>
          <a:p>
            <a:r>
              <a:rPr lang="en-US" dirty="0" smtClean="0"/>
              <a:t>Urinary Bladder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651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497917" y="275167"/>
            <a:ext cx="55033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68501" y="1301750"/>
            <a:ext cx="43866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7917" y="644499"/>
            <a:ext cx="55033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97917" y="829165"/>
            <a:ext cx="814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48250" y="1013831"/>
            <a:ext cx="89958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63583" y="1671082"/>
            <a:ext cx="89958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12583" y="1562669"/>
            <a:ext cx="4810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68501" y="1747335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35805" y="176416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78116" y="1932001"/>
            <a:ext cx="85012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75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ternal_organ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0"/>
            <a:ext cx="7713658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271910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6912b9ba353eb56a11b8a99933bade2--human-body-organs-human-body-par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74" y="168064"/>
            <a:ext cx="4867394" cy="66250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36374" y="6339276"/>
            <a:ext cx="1350517" cy="369332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023713" y="6125048"/>
            <a:ext cx="1606095" cy="668115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125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ck-vector-hand-drawn-anatomy-sketch-collection-of-internal-organs-stomach-heart-liver-intestine-kidneys-31320515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19" y="261435"/>
            <a:ext cx="7806366" cy="634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9036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arious_internal_organs_icons_design_vector_5464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90" y="354805"/>
            <a:ext cx="8030472" cy="619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0680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utline-of-human-body-with-internal-organs-human-body-diagram-for-kids-health-medicine-and-anatom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95" y="298783"/>
            <a:ext cx="7918419" cy="634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552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Internal Parts of the </a:t>
            </a:r>
            <a:r>
              <a:rPr lang="el-GR" b="1" dirty="0" smtClean="0"/>
              <a:t>Body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numCol="1">
            <a:noAutofit/>
          </a:bodyPr>
          <a:lstStyle/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heart</a:t>
            </a:r>
            <a:r>
              <a:rPr lang="el-GR" dirty="0">
                <a:effectLst/>
              </a:rPr>
              <a:t> - your heart pumps your blood around your body.</a:t>
            </a:r>
          </a:p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lungs</a:t>
            </a:r>
            <a:r>
              <a:rPr lang="el-GR" dirty="0">
                <a:effectLst/>
              </a:rPr>
              <a:t> - when you breathe, the air goes into your lungs.</a:t>
            </a:r>
          </a:p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veins</a:t>
            </a:r>
            <a:r>
              <a:rPr lang="el-GR" dirty="0">
                <a:effectLst/>
              </a:rPr>
              <a:t> - these transport blood through your body. They are like little tubes</a:t>
            </a:r>
            <a:r>
              <a:rPr lang="el-GR" dirty="0" smtClean="0">
                <a:effectLst/>
              </a:rPr>
              <a:t>.</a:t>
            </a:r>
            <a:endParaRPr lang="el-G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23460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Internal Parts of the 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brain</a:t>
            </a:r>
            <a:r>
              <a:rPr lang="el-GR" dirty="0">
                <a:effectLst/>
              </a:rPr>
              <a:t> - this is your 'thinking machine' inside your head.</a:t>
            </a:r>
          </a:p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throat</a:t>
            </a:r>
            <a:r>
              <a:rPr lang="el-GR" dirty="0">
                <a:effectLst/>
              </a:rPr>
              <a:t> - food goes down this to get to your stomach.</a:t>
            </a:r>
          </a:p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liver</a:t>
            </a:r>
            <a:r>
              <a:rPr lang="el-GR" dirty="0">
                <a:effectLst/>
              </a:rPr>
              <a:t> - the organ that cleans your blood.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636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Internal Parts of the 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stomach</a:t>
            </a:r>
            <a:r>
              <a:rPr lang="el-GR" dirty="0">
                <a:effectLst/>
              </a:rPr>
              <a:t> - your food goes here when you swallow it.</a:t>
            </a:r>
          </a:p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kidneys</a:t>
            </a:r>
            <a:r>
              <a:rPr lang="el-GR" dirty="0">
                <a:effectLst/>
              </a:rPr>
              <a:t> - the organs that process all your body waste.</a:t>
            </a:r>
          </a:p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skeleton</a:t>
            </a:r>
            <a:r>
              <a:rPr lang="el-GR" dirty="0">
                <a:effectLst/>
              </a:rPr>
              <a:t> - all of the bones in your body.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004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Internal Parts of the 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ribs</a:t>
            </a:r>
            <a:r>
              <a:rPr lang="el-GR" dirty="0">
                <a:effectLst/>
              </a:rPr>
              <a:t> - these are the bones that protect the organs in your chest.</a:t>
            </a:r>
          </a:p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bones</a:t>
            </a:r>
            <a:r>
              <a:rPr lang="el-GR" dirty="0">
                <a:effectLst/>
              </a:rPr>
              <a:t> - your skeleton consists of many bones. There are about 206 in your body.</a:t>
            </a:r>
          </a:p>
          <a:p>
            <a:pPr>
              <a:buFont typeface="Arial"/>
              <a:buChar char="•"/>
            </a:pPr>
            <a:r>
              <a:rPr lang="el-GR" b="1" dirty="0">
                <a:effectLst/>
              </a:rPr>
              <a:t>skin</a:t>
            </a:r>
            <a:r>
              <a:rPr lang="el-GR" dirty="0">
                <a:effectLst/>
              </a:rPr>
              <a:t> - it covers almost the entire body and helps keep all the organs and muscles in place.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751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The Leg and </a:t>
            </a:r>
            <a:r>
              <a:rPr lang="el-GR" b="1" dirty="0" smtClean="0"/>
              <a:t>Foot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788" y="2846113"/>
            <a:ext cx="7716838" cy="3388658"/>
          </a:xfrm>
        </p:spPr>
        <p:txBody>
          <a:bodyPr numCol="2">
            <a:normAutofit fontScale="55000" lnSpcReduction="20000"/>
          </a:bodyPr>
          <a:lstStyle/>
          <a:p>
            <a:pPr>
              <a:buFont typeface="Arial"/>
              <a:buChar char="•"/>
            </a:pPr>
            <a:r>
              <a:rPr lang="el-GR" sz="4400" dirty="0" smtClean="0">
                <a:effectLst/>
              </a:rPr>
              <a:t>knee</a:t>
            </a:r>
            <a:endParaRPr lang="en-US" sz="4400" dirty="0" smtClean="0">
              <a:effectLst/>
            </a:endParaRPr>
          </a:p>
          <a:p>
            <a:pPr>
              <a:buFont typeface="Arial"/>
              <a:buChar char="•"/>
            </a:pPr>
            <a:r>
              <a:rPr lang="en-US" sz="4400" dirty="0" smtClean="0">
                <a:effectLst/>
              </a:rPr>
              <a:t>L</a:t>
            </a:r>
            <a:r>
              <a:rPr lang="el-GR" sz="4400" dirty="0" smtClean="0">
                <a:effectLst/>
              </a:rPr>
              <a:t>eg</a:t>
            </a:r>
            <a:endParaRPr lang="en-US" sz="4400" dirty="0" smtClean="0">
              <a:effectLst/>
            </a:endParaRPr>
          </a:p>
          <a:p>
            <a:pPr>
              <a:buFont typeface="Arial"/>
              <a:buChar char="•"/>
            </a:pPr>
            <a:r>
              <a:rPr lang="el-GR" sz="4400" dirty="0" smtClean="0">
                <a:effectLst/>
              </a:rPr>
              <a:t>shin</a:t>
            </a:r>
            <a:endParaRPr lang="en-US" sz="4400" dirty="0" smtClean="0">
              <a:effectLst/>
            </a:endParaRPr>
          </a:p>
          <a:p>
            <a:pPr>
              <a:buFont typeface="Arial"/>
              <a:buChar char="•"/>
            </a:pPr>
            <a:r>
              <a:rPr lang="el-GR" sz="4400" dirty="0" smtClean="0">
                <a:effectLst/>
              </a:rPr>
              <a:t>calf </a:t>
            </a:r>
            <a:r>
              <a:rPr lang="el-GR" sz="4400" dirty="0">
                <a:effectLst/>
              </a:rPr>
              <a:t>(muscle</a:t>
            </a:r>
            <a:r>
              <a:rPr lang="el-GR" sz="4400" dirty="0" smtClean="0">
                <a:effectLst/>
              </a:rPr>
              <a:t>)</a:t>
            </a:r>
            <a:endParaRPr lang="en-US" sz="4400" dirty="0">
              <a:effectLst/>
            </a:endParaRPr>
          </a:p>
          <a:p>
            <a:pPr>
              <a:buFont typeface="Arial"/>
              <a:buChar char="•"/>
            </a:pPr>
            <a:r>
              <a:rPr lang="el-GR" sz="4400" dirty="0" smtClean="0">
                <a:effectLst/>
              </a:rPr>
              <a:t>heel</a:t>
            </a:r>
            <a:endParaRPr lang="en-US" sz="4400" dirty="0" smtClean="0">
              <a:effectLst/>
            </a:endParaRPr>
          </a:p>
          <a:p>
            <a:pPr>
              <a:buFont typeface="Arial"/>
              <a:buChar char="•"/>
            </a:pPr>
            <a:r>
              <a:rPr lang="el-GR" sz="4400" dirty="0" smtClean="0">
                <a:effectLst/>
              </a:rPr>
              <a:t>foot</a:t>
            </a:r>
            <a:endParaRPr lang="en-US" sz="4400" dirty="0" smtClean="0">
              <a:effectLst/>
            </a:endParaRPr>
          </a:p>
          <a:p>
            <a:pPr>
              <a:buFont typeface="Arial"/>
              <a:buChar char="•"/>
            </a:pPr>
            <a:r>
              <a:rPr lang="el-GR" sz="4400" dirty="0" smtClean="0">
                <a:effectLst/>
              </a:rPr>
              <a:t>toe </a:t>
            </a:r>
            <a:endParaRPr lang="en-US" sz="4400" dirty="0" smtClean="0">
              <a:effectLst/>
            </a:endParaRPr>
          </a:p>
          <a:p>
            <a:pPr>
              <a:buFont typeface="Arial"/>
              <a:buChar char="•"/>
            </a:pPr>
            <a:r>
              <a:rPr lang="en-US" sz="4400" dirty="0" smtClean="0">
                <a:effectLst/>
              </a:rPr>
              <a:t>Ankle</a:t>
            </a:r>
          </a:p>
          <a:p>
            <a:pPr lvl="1">
              <a:buFont typeface="Arial"/>
              <a:buChar char="•"/>
            </a:pPr>
            <a:r>
              <a:rPr lang="el-GR" sz="3600" dirty="0">
                <a:effectLst/>
              </a:rPr>
              <a:t>the joint between your leg and your foot. </a:t>
            </a:r>
            <a:endParaRPr lang="en-US" sz="3600" dirty="0" smtClean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410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968501" y="1301750"/>
            <a:ext cx="43866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7917" y="644499"/>
            <a:ext cx="55033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97917" y="829165"/>
            <a:ext cx="814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48250" y="1013831"/>
            <a:ext cx="89958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63583" y="1671082"/>
            <a:ext cx="89958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12583" y="1562669"/>
            <a:ext cx="4810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68501" y="1747335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35805" y="176416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78116" y="1932001"/>
            <a:ext cx="85012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81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qdefau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33" y="211667"/>
            <a:ext cx="8741833" cy="649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3883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6177678190517944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33" y="169334"/>
            <a:ext cx="8699499" cy="654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25440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ee-skeletal-system-worksheets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6" y="190500"/>
            <a:ext cx="8360833" cy="645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7026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317500"/>
            <a:ext cx="7895167" cy="613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375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44-muscula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7" y="169333"/>
            <a:ext cx="8784165" cy="645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1626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xhuman-body-muscle-diagram.jpg.pagespeed.ic.FdFNjmkMo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11667"/>
            <a:ext cx="8297333" cy="624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9809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atomy-human-body-muscles-muscle-anatomy-human-anatomy-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9334"/>
            <a:ext cx="8297333" cy="652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32385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oluntary_muscl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190500"/>
            <a:ext cx="8318500" cy="651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5023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uscle-diagram-without-labels-779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7" y="0"/>
            <a:ext cx="8509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155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rt-enSS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3" y="169333"/>
            <a:ext cx="8487834" cy="647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14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heWholeBody.jpg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79" r="-25779"/>
          <a:stretch>
            <a:fillRect/>
          </a:stretch>
        </p:blipFill>
        <p:spPr>
          <a:xfrm>
            <a:off x="0" y="193675"/>
            <a:ext cx="9144000" cy="6664325"/>
          </a:xfrm>
          <a:ln>
            <a:solidFill>
              <a:srgbClr val="073779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968501" y="1301750"/>
            <a:ext cx="43866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97917" y="829165"/>
            <a:ext cx="814916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48250" y="1013831"/>
            <a:ext cx="89958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63583" y="1671082"/>
            <a:ext cx="89958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312583" y="1562669"/>
            <a:ext cx="481000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68501" y="1747335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68501" y="2402417"/>
            <a:ext cx="772582" cy="57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68501" y="3339584"/>
            <a:ext cx="5291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968501" y="5043500"/>
            <a:ext cx="417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95503" y="4419084"/>
            <a:ext cx="602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701250" y="5936165"/>
            <a:ext cx="5532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1629833" y="6305497"/>
            <a:ext cx="6773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710837" y="5751499"/>
            <a:ext cx="5963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190751" y="5513916"/>
            <a:ext cx="5503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41083" y="6578084"/>
            <a:ext cx="4868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735805" y="176416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78116" y="1932001"/>
            <a:ext cx="850128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735805" y="2133498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35805" y="2426930"/>
            <a:ext cx="1792439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735805" y="2657489"/>
            <a:ext cx="4199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735805" y="3082389"/>
            <a:ext cx="942311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735805" y="3799616"/>
            <a:ext cx="61455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735805" y="441908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805" y="4858834"/>
            <a:ext cx="532611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735805" y="5043500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735805" y="5382167"/>
            <a:ext cx="164904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68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7500"/>
            <a:ext cx="8572500" cy="618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5164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_Digestive_System_450x53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275167"/>
            <a:ext cx="8678332" cy="643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3903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gans+of+the+Respiratory+syste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72" y="0"/>
            <a:ext cx="91808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19763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a911fc1f36fff2ad7d1a5297e96c8ab--english-vocabulary-english-gramma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600"/>
            <a:ext cx="10000120" cy="776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71207"/>
      </p:ext>
    </p:extLst>
  </p:cSld>
  <p:clrMapOvr>
    <a:masterClrMapping/>
  </p:clrMapOvr>
</p:sld>
</file>

<file path=ppt/theme/theme1.xml><?xml version="1.0" encoding="utf-8"?>
<a:theme xmlns:a="http://schemas.openxmlformats.org/drawingml/2006/main" name="Sky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Sky">
      <a:maj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Sky">
      <a:fillStyleLst>
        <a:solidFill>
          <a:schemeClr val="phClr"/>
        </a:solidFill>
        <a:solidFill>
          <a:schemeClr val="phClr">
            <a:alpha val="50000"/>
          </a:schemeClr>
        </a:solidFill>
        <a:gradFill rotWithShape="1">
          <a:gsLst>
            <a:gs pos="0">
              <a:schemeClr val="phClr">
                <a:shade val="30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4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63500" dir="3000000" algn="br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50800" dist="25400" dir="6600000">
              <a:srgbClr val="000000">
                <a:alpha val="50000"/>
              </a:srgbClr>
            </a:innerShdw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40000"/>
                <a:lumMod val="105000"/>
              </a:schemeClr>
            </a:gs>
            <a:gs pos="100000">
              <a:schemeClr val="phClr">
                <a:shade val="20000"/>
                <a:satMod val="250000"/>
                <a:lumMod val="1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Sky.thmx</Template>
  <TotalTime>700</TotalTime>
  <Words>157</Words>
  <Application>Microsoft Macintosh PowerPoint</Application>
  <PresentationFormat>On-screen Show (4:3)</PresentationFormat>
  <Paragraphs>75</Paragraphs>
  <Slides>93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4" baseType="lpstr">
      <vt:lpstr>Sky</vt:lpstr>
      <vt:lpstr>ΠΑΝΕΠΙΣΤΗΜΙΟ ΘΕΣΣΑΛΙΑΣ ΤΜΗΜΑ  ΕΠΙΣΤΗΜΗΣ ΦΥΣΙΚΗΣ ΑΓΩΓΗΣ ΚΑΙ ΑΘΛΗΤΙΣΜΟΥ ENGLISH SPORTS TERMINOLOGY</vt:lpstr>
      <vt:lpstr>AIMS&amp; OBJECTIVES</vt:lpstr>
      <vt:lpstr>ASSESSMENT:  </vt:lpstr>
      <vt:lpstr>PARTS OF THE BODY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Internal Parts of the Body</vt:lpstr>
      <vt:lpstr>Internal Parts of the Body</vt:lpstr>
      <vt:lpstr>Internal Parts of the Body</vt:lpstr>
      <vt:lpstr>Internal Parts of the Body</vt:lpstr>
      <vt:lpstr>The Leg and Foot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PARTS OF THE BODY</dc:title>
  <dc:creator>Grigoris Chatziparasidis</dc:creator>
  <cp:lastModifiedBy>Grigoris Chatziparasidis</cp:lastModifiedBy>
  <cp:revision>40</cp:revision>
  <dcterms:created xsi:type="dcterms:W3CDTF">2018-02-02T17:32:39Z</dcterms:created>
  <dcterms:modified xsi:type="dcterms:W3CDTF">2018-03-19T16:07:06Z</dcterms:modified>
</cp:coreProperties>
</file>