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51" r:id="rId3"/>
    <p:sldId id="308" r:id="rId4"/>
    <p:sldId id="260" r:id="rId5"/>
    <p:sldId id="361" r:id="rId6"/>
    <p:sldId id="362" r:id="rId7"/>
    <p:sldId id="363" r:id="rId8"/>
    <p:sldId id="364" r:id="rId9"/>
    <p:sldId id="276" r:id="rId10"/>
    <p:sldId id="275" r:id="rId11"/>
    <p:sldId id="295" r:id="rId12"/>
    <p:sldId id="296" r:id="rId13"/>
    <p:sldId id="352" r:id="rId14"/>
    <p:sldId id="297" r:id="rId15"/>
    <p:sldId id="298" r:id="rId16"/>
    <p:sldId id="299" r:id="rId17"/>
    <p:sldId id="301" r:id="rId18"/>
    <p:sldId id="263" r:id="rId19"/>
    <p:sldId id="266" r:id="rId20"/>
    <p:sldId id="264" r:id="rId21"/>
    <p:sldId id="304" r:id="rId22"/>
    <p:sldId id="305" r:id="rId23"/>
    <p:sldId id="303" r:id="rId24"/>
    <p:sldId id="272" r:id="rId25"/>
    <p:sldId id="274" r:id="rId26"/>
    <p:sldId id="267" r:id="rId27"/>
    <p:sldId id="268" r:id="rId28"/>
    <p:sldId id="269" r:id="rId29"/>
    <p:sldId id="270" r:id="rId30"/>
    <p:sldId id="271" r:id="rId31"/>
    <p:sldId id="273" r:id="rId32"/>
    <p:sldId id="307" r:id="rId33"/>
    <p:sldId id="353" r:id="rId34"/>
    <p:sldId id="358" r:id="rId35"/>
    <p:sldId id="354" r:id="rId36"/>
    <p:sldId id="355" r:id="rId37"/>
    <p:sldId id="356" r:id="rId38"/>
    <p:sldId id="357" r:id="rId39"/>
    <p:sldId id="277" r:id="rId40"/>
    <p:sldId id="278" r:id="rId41"/>
    <p:sldId id="279" r:id="rId42"/>
    <p:sldId id="287" r:id="rId43"/>
    <p:sldId id="288" r:id="rId44"/>
    <p:sldId id="284" r:id="rId45"/>
    <p:sldId id="285" r:id="rId46"/>
    <p:sldId id="281" r:id="rId47"/>
    <p:sldId id="280" r:id="rId48"/>
    <p:sldId id="282" r:id="rId49"/>
    <p:sldId id="289" r:id="rId50"/>
    <p:sldId id="290" r:id="rId51"/>
    <p:sldId id="291" r:id="rId52"/>
    <p:sldId id="292" r:id="rId53"/>
    <p:sldId id="293" r:id="rId54"/>
    <p:sldId id="294" r:id="rId55"/>
    <p:sldId id="286" r:id="rId56"/>
    <p:sldId id="359" r:id="rId57"/>
    <p:sldId id="360" r:id="rId58"/>
    <p:sldId id="312" r:id="rId59"/>
    <p:sldId id="309" r:id="rId60"/>
    <p:sldId id="316" r:id="rId61"/>
    <p:sldId id="317" r:id="rId62"/>
    <p:sldId id="311" r:id="rId63"/>
    <p:sldId id="315" r:id="rId64"/>
    <p:sldId id="349" r:id="rId65"/>
    <p:sldId id="319" r:id="rId66"/>
    <p:sldId id="321" r:id="rId67"/>
    <p:sldId id="313" r:id="rId68"/>
    <p:sldId id="322" r:id="rId69"/>
    <p:sldId id="350" r:id="rId70"/>
    <p:sldId id="323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5" r:id="rId91"/>
    <p:sldId id="344" r:id="rId92"/>
    <p:sldId id="346" r:id="rId93"/>
    <p:sldId id="347" r:id="rId94"/>
    <p:sldId id="348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D0BDF-46E4-49D4-9630-BF3D2E2F5CF2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08A0D-F30E-4629-A0C1-7B5FEEC46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ugh_statuett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4800"/>
            <a:ext cx="906701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nion_Cliff house_threshing floor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882" y="914400"/>
            <a:ext cx="91171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ndstone_Pitsidi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28800" y="0"/>
            <a:ext cx="4495800" cy="69020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ading grap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" y="0"/>
            <a:ext cx="85753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85800"/>
            <a:ext cx="4948084" cy="50292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625"/>
            <a:ext cx="3961437" cy="6219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57589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Beazley archive 206429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9837" y="629126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Beazley archive 310451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4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hana_leno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81000"/>
            <a:ext cx="8997462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king the oliv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5800"/>
            <a:ext cx="91814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petum_Pompeii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66800" y="0"/>
            <a:ext cx="63354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petum_Olyntho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52400"/>
            <a:ext cx="9120830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1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572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2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19" y="571857"/>
            <a:ext cx="3704762" cy="571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4787" y="6310312"/>
            <a:ext cx="238578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Beazley archive 14902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30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1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e crushing_mouseio elia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990600"/>
            <a:ext cx="9118205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e press_skyphos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32709" y="0"/>
            <a:ext cx="4711291" cy="3505200"/>
          </a:xfrm>
          <a:prstGeom prst="rect">
            <a:avLst/>
          </a:prstGeom>
        </p:spPr>
      </p:pic>
      <p:pic>
        <p:nvPicPr>
          <p:cNvPr id="3" name="Picture 2" descr="Olive press_skyphos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4495800" cy="3543068"/>
          </a:xfrm>
          <a:prstGeom prst="rect">
            <a:avLst/>
          </a:prstGeom>
        </p:spPr>
      </p:pic>
      <p:pic>
        <p:nvPicPr>
          <p:cNvPr id="4" name="Picture 3" descr="Olive press_representation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81200" y="3462684"/>
            <a:ext cx="4978146" cy="33953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hana_olive pres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19200" y="0"/>
            <a:ext cx="6578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relas_oil pres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ia_terrac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578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Λέσβος, Μόρια</a:t>
            </a:r>
            <a:r>
              <a:rPr lang="en-US" sz="2000" b="1" dirty="0" smtClean="0"/>
              <a:t>: </a:t>
            </a:r>
            <a:r>
              <a:rPr lang="el-GR" sz="2000" b="1" dirty="0" smtClean="0"/>
              <a:t>πεζούλες</a:t>
            </a:r>
            <a:endParaRPr lang="en-US" sz="2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2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2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bos_Kalochtisto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648326"/>
            <a:ext cx="9144000" cy="3561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867400"/>
            <a:ext cx="701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Λέσβος, «Καλόχτιστος»</a:t>
            </a:r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bos_Kalochtistos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tri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8189" y="533400"/>
            <a:ext cx="920218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bos_Kalochtistos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bos_Kalochtistos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teshouphia plaque_min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4800"/>
            <a:ext cx="10028232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8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Ξενοφών, </a:t>
            </a:r>
            <a:r>
              <a:rPr lang="el-GR" b="1" i="1" dirty="0" smtClean="0"/>
              <a:t>Πόροι</a:t>
            </a:r>
            <a:r>
              <a:rPr lang="el-GR" b="1" dirty="0" smtClean="0"/>
              <a:t> 4.2.3</a:t>
            </a:r>
            <a:endParaRPr lang="en-US" b="1" dirty="0" smtClean="0"/>
          </a:p>
          <a:p>
            <a:r>
              <a:rPr lang="el-GR" dirty="0" err="1"/>
              <a:t>οὐκοῦν</a:t>
            </a:r>
            <a:r>
              <a:rPr lang="el-GR" dirty="0"/>
              <a:t> </a:t>
            </a:r>
            <a:r>
              <a:rPr lang="el-GR" dirty="0" err="1"/>
              <a:t>ὅτι</a:t>
            </a:r>
            <a:r>
              <a:rPr lang="el-GR" dirty="0"/>
              <a:t> </a:t>
            </a:r>
            <a:r>
              <a:rPr lang="el-GR" dirty="0" err="1"/>
              <a:t>μὲν</a:t>
            </a:r>
            <a:r>
              <a:rPr lang="el-GR" dirty="0"/>
              <a:t> πάνυ πάλαι </a:t>
            </a:r>
            <a:r>
              <a:rPr lang="el-GR" dirty="0" err="1"/>
              <a:t>ἐνεργά</a:t>
            </a:r>
            <a:r>
              <a:rPr lang="el-GR" dirty="0"/>
              <a:t> </a:t>
            </a:r>
            <a:r>
              <a:rPr lang="el-GR" dirty="0" err="1"/>
              <a:t>ἐστι</a:t>
            </a:r>
            <a:r>
              <a:rPr lang="el-GR" dirty="0"/>
              <a:t>, </a:t>
            </a:r>
            <a:r>
              <a:rPr lang="el-GR" dirty="0" err="1"/>
              <a:t>πᾶσι</a:t>
            </a:r>
            <a:r>
              <a:rPr lang="el-GR" dirty="0"/>
              <a:t> σαφές: </a:t>
            </a:r>
            <a:r>
              <a:rPr lang="el-GR" dirty="0" err="1"/>
              <a:t>οὐδεὶς</a:t>
            </a:r>
            <a:r>
              <a:rPr lang="el-GR" dirty="0"/>
              <a:t> </a:t>
            </a:r>
            <a:r>
              <a:rPr lang="el-GR" dirty="0" err="1"/>
              <a:t>γοῦν</a:t>
            </a:r>
            <a:r>
              <a:rPr lang="el-GR" dirty="0"/>
              <a:t> </a:t>
            </a:r>
            <a:r>
              <a:rPr lang="el-GR" dirty="0" err="1"/>
              <a:t>οὐδὲ</a:t>
            </a:r>
            <a:r>
              <a:rPr lang="el-GR" dirty="0"/>
              <a:t> </a:t>
            </a:r>
            <a:r>
              <a:rPr lang="el-GR" dirty="0" err="1"/>
              <a:t>πειρᾶται</a:t>
            </a:r>
            <a:r>
              <a:rPr lang="el-GR" dirty="0"/>
              <a:t> λέγειν </a:t>
            </a:r>
            <a:r>
              <a:rPr lang="el-GR" dirty="0" err="1"/>
              <a:t>ἀπὸ</a:t>
            </a:r>
            <a:r>
              <a:rPr lang="el-GR" dirty="0"/>
              <a:t> ποίου χρόνου </a:t>
            </a:r>
            <a:r>
              <a:rPr lang="el-GR" dirty="0" err="1"/>
              <a:t>ἐπεχειρήθη</a:t>
            </a:r>
            <a:r>
              <a:rPr lang="el-GR" dirty="0"/>
              <a:t>: </a:t>
            </a:r>
            <a:r>
              <a:rPr lang="el-GR" dirty="0" err="1"/>
              <a:t>οὕτω</a:t>
            </a:r>
            <a:r>
              <a:rPr lang="el-GR" dirty="0"/>
              <a:t> </a:t>
            </a:r>
            <a:r>
              <a:rPr lang="el-GR" dirty="0" err="1"/>
              <a:t>δὲ</a:t>
            </a:r>
            <a:r>
              <a:rPr lang="el-GR" dirty="0"/>
              <a:t> πάλαι </a:t>
            </a:r>
            <a:r>
              <a:rPr lang="el-GR" dirty="0" err="1"/>
              <a:t>ὀρυττομένης</a:t>
            </a:r>
            <a:r>
              <a:rPr lang="el-GR" dirty="0"/>
              <a:t> τε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ἐκφορουμένης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ἀργυρίτιδος</a:t>
            </a:r>
            <a:r>
              <a:rPr lang="el-GR" dirty="0"/>
              <a:t> κατανοήσατε τί μέρος </a:t>
            </a:r>
            <a:r>
              <a:rPr lang="el-GR" dirty="0" err="1"/>
              <a:t>οἱ</a:t>
            </a:r>
            <a:r>
              <a:rPr lang="el-GR" dirty="0"/>
              <a:t> </a:t>
            </a:r>
            <a:r>
              <a:rPr lang="el-GR" dirty="0" err="1"/>
              <a:t>ἐκβεβλημένοι</a:t>
            </a:r>
            <a:r>
              <a:rPr lang="el-GR" dirty="0"/>
              <a:t> </a:t>
            </a:r>
            <a:r>
              <a:rPr lang="el-GR" dirty="0" err="1"/>
              <a:t>σωροὶ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αὐτοφυῶν</a:t>
            </a:r>
            <a:r>
              <a:rPr lang="el-GR" dirty="0"/>
              <a:t> τε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ὑπαργύρων</a:t>
            </a:r>
            <a:r>
              <a:rPr lang="el-GR" dirty="0"/>
              <a:t> λόφων</a:t>
            </a:r>
            <a:r>
              <a:rPr lang="el-GR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l-GR" b="1" i="1" dirty="0"/>
              <a:t>Πόροι</a:t>
            </a:r>
            <a:r>
              <a:rPr lang="el-GR" b="1" dirty="0"/>
              <a:t> </a:t>
            </a:r>
            <a:r>
              <a:rPr lang="el-GR" b="1" dirty="0" smtClean="0"/>
              <a:t>4.</a:t>
            </a:r>
            <a:r>
              <a:rPr lang="en-US" b="1" dirty="0" smtClean="0"/>
              <a:t>14-17</a:t>
            </a:r>
          </a:p>
          <a:p>
            <a:r>
              <a:rPr lang="el-GR" dirty="0"/>
              <a:t>[14]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μέντοι</a:t>
            </a:r>
            <a:r>
              <a:rPr lang="el-GR" dirty="0"/>
              <a:t> πόλεως πάνυ </a:t>
            </a:r>
            <a:r>
              <a:rPr lang="el-GR" dirty="0" err="1"/>
              <a:t>ἄξιον</a:t>
            </a:r>
            <a:r>
              <a:rPr lang="el-GR" dirty="0"/>
              <a:t> </a:t>
            </a:r>
            <a:r>
              <a:rPr lang="el-GR" dirty="0" err="1"/>
              <a:t>θαυμάσαι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αἰσθανομένην</a:t>
            </a:r>
            <a:r>
              <a:rPr lang="el-GR" dirty="0"/>
              <a:t> </a:t>
            </a:r>
            <a:r>
              <a:rPr lang="el-GR" dirty="0" err="1"/>
              <a:t>πολλοὺς</a:t>
            </a:r>
            <a:r>
              <a:rPr lang="el-GR" dirty="0"/>
              <a:t> </a:t>
            </a:r>
            <a:r>
              <a:rPr lang="el-GR" dirty="0" err="1"/>
              <a:t>πλουτιζομένους</a:t>
            </a:r>
            <a:r>
              <a:rPr lang="el-GR" dirty="0"/>
              <a:t> </a:t>
            </a:r>
            <a:r>
              <a:rPr lang="el-GR" dirty="0" err="1"/>
              <a:t>ἐξ</a:t>
            </a:r>
            <a:r>
              <a:rPr lang="el-GR" dirty="0"/>
              <a:t> </a:t>
            </a:r>
            <a:r>
              <a:rPr lang="el-GR" dirty="0" err="1"/>
              <a:t>αὐτῆς</a:t>
            </a:r>
            <a:r>
              <a:rPr lang="el-GR" dirty="0"/>
              <a:t> </a:t>
            </a:r>
            <a:r>
              <a:rPr lang="el-GR" dirty="0" err="1"/>
              <a:t>ἰδιώτας</a:t>
            </a:r>
            <a:r>
              <a:rPr lang="el-GR" dirty="0"/>
              <a:t> </a:t>
            </a:r>
            <a:r>
              <a:rPr lang="el-GR" dirty="0" err="1"/>
              <a:t>μὴ</a:t>
            </a:r>
            <a:r>
              <a:rPr lang="el-GR" dirty="0"/>
              <a:t> </a:t>
            </a:r>
            <a:r>
              <a:rPr lang="el-GR" dirty="0" err="1"/>
              <a:t>μιμεῖσθαι</a:t>
            </a:r>
            <a:r>
              <a:rPr lang="el-GR" dirty="0"/>
              <a:t> τούτους. πάλαι </a:t>
            </a:r>
            <a:r>
              <a:rPr lang="el-GR" dirty="0" err="1"/>
              <a:t>μὲν</a:t>
            </a:r>
            <a:r>
              <a:rPr lang="el-GR" dirty="0"/>
              <a:t> </a:t>
            </a:r>
            <a:r>
              <a:rPr lang="el-GR" dirty="0" err="1"/>
              <a:t>γὰρ</a:t>
            </a:r>
            <a:r>
              <a:rPr lang="el-GR" dirty="0"/>
              <a:t> </a:t>
            </a:r>
            <a:r>
              <a:rPr lang="el-GR" dirty="0" err="1"/>
              <a:t>δήπου</a:t>
            </a:r>
            <a:r>
              <a:rPr lang="el-GR" dirty="0"/>
              <a:t> </a:t>
            </a:r>
            <a:r>
              <a:rPr lang="el-GR" dirty="0" err="1"/>
              <a:t>οἷς</a:t>
            </a:r>
            <a:r>
              <a:rPr lang="el-GR" dirty="0"/>
              <a:t> </a:t>
            </a:r>
            <a:r>
              <a:rPr lang="el-GR" dirty="0" err="1"/>
              <a:t>μεμέληκεν</a:t>
            </a:r>
            <a:r>
              <a:rPr lang="el-GR" dirty="0"/>
              <a:t> </a:t>
            </a:r>
            <a:r>
              <a:rPr lang="el-GR" dirty="0" err="1"/>
              <a:t>ἀκηκόαμεν</a:t>
            </a:r>
            <a:r>
              <a:rPr lang="el-GR" dirty="0"/>
              <a:t> </a:t>
            </a:r>
            <a:r>
              <a:rPr lang="el-GR" dirty="0" err="1"/>
              <a:t>ὅτι</a:t>
            </a:r>
            <a:r>
              <a:rPr lang="el-GR" dirty="0"/>
              <a:t> Νικίας </a:t>
            </a:r>
            <a:r>
              <a:rPr lang="el-GR" dirty="0" err="1"/>
              <a:t>ποτὲ</a:t>
            </a:r>
            <a:r>
              <a:rPr lang="el-GR" dirty="0"/>
              <a:t> ὁ </a:t>
            </a:r>
            <a:r>
              <a:rPr lang="el-GR" dirty="0" err="1"/>
              <a:t>Νικηράτου</a:t>
            </a:r>
            <a:r>
              <a:rPr lang="el-GR" dirty="0"/>
              <a:t> </a:t>
            </a:r>
            <a:r>
              <a:rPr lang="el-GR" dirty="0" err="1"/>
              <a:t>ἐκτήσατο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ἀργυρείοις</a:t>
            </a:r>
            <a:r>
              <a:rPr lang="el-GR" dirty="0"/>
              <a:t> χιλίους </a:t>
            </a:r>
            <a:r>
              <a:rPr lang="el-GR" dirty="0" err="1"/>
              <a:t>ἀνθρώπους</a:t>
            </a:r>
            <a:r>
              <a:rPr lang="el-GR" dirty="0"/>
              <a:t>, </a:t>
            </a:r>
            <a:r>
              <a:rPr lang="el-GR" dirty="0" err="1"/>
              <a:t>οὓς</a:t>
            </a:r>
            <a:r>
              <a:rPr lang="el-GR" dirty="0"/>
              <a:t> </a:t>
            </a:r>
            <a:r>
              <a:rPr lang="el-GR" dirty="0" err="1"/>
              <a:t>ἐκεῖνος</a:t>
            </a:r>
            <a:r>
              <a:rPr lang="el-GR" dirty="0"/>
              <a:t> </a:t>
            </a:r>
            <a:r>
              <a:rPr lang="el-GR" dirty="0" err="1"/>
              <a:t>Σωσίᾳ</a:t>
            </a:r>
            <a:r>
              <a:rPr lang="el-GR" dirty="0"/>
              <a:t> </a:t>
            </a:r>
            <a:r>
              <a:rPr lang="el-GR" dirty="0" err="1"/>
              <a:t>τῷ</a:t>
            </a:r>
            <a:r>
              <a:rPr lang="el-GR" dirty="0"/>
              <a:t> </a:t>
            </a:r>
            <a:r>
              <a:rPr lang="el-GR" dirty="0" err="1"/>
              <a:t>Θρᾳκὶ</a:t>
            </a:r>
            <a:r>
              <a:rPr lang="el-GR" dirty="0"/>
              <a:t> </a:t>
            </a:r>
            <a:r>
              <a:rPr lang="el-GR" dirty="0" err="1"/>
              <a:t>ἐξεμίσθωσεν</a:t>
            </a:r>
            <a:r>
              <a:rPr lang="el-GR" dirty="0"/>
              <a:t>, </a:t>
            </a:r>
            <a:r>
              <a:rPr lang="el-GR" dirty="0" err="1"/>
              <a:t>ἐφ᾽</a:t>
            </a:r>
            <a:r>
              <a:rPr lang="el-GR" dirty="0"/>
              <a:t> ᾧ </a:t>
            </a:r>
            <a:r>
              <a:rPr lang="el-GR" dirty="0" err="1"/>
              <a:t>ὀβολὸν</a:t>
            </a:r>
            <a:r>
              <a:rPr lang="el-GR" dirty="0"/>
              <a:t> </a:t>
            </a:r>
            <a:r>
              <a:rPr lang="el-GR" dirty="0" err="1"/>
              <a:t>μὲν</a:t>
            </a:r>
            <a:r>
              <a:rPr lang="el-GR" dirty="0"/>
              <a:t> </a:t>
            </a:r>
            <a:r>
              <a:rPr lang="el-GR" dirty="0" err="1"/>
              <a:t>ἀτελῆ</a:t>
            </a:r>
            <a:r>
              <a:rPr lang="el-GR" dirty="0"/>
              <a:t> </a:t>
            </a:r>
            <a:r>
              <a:rPr lang="el-GR" dirty="0" err="1"/>
              <a:t>ἑκάστου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ἡμέρας</a:t>
            </a:r>
            <a:r>
              <a:rPr lang="el-GR" dirty="0"/>
              <a:t> </a:t>
            </a:r>
            <a:r>
              <a:rPr lang="el-GR" dirty="0" err="1"/>
              <a:t>ἀποδιδόναι</a:t>
            </a:r>
            <a:r>
              <a:rPr lang="el-GR" dirty="0"/>
              <a:t>, </a:t>
            </a:r>
            <a:r>
              <a:rPr lang="el-GR" dirty="0" err="1"/>
              <a:t>τὸν</a:t>
            </a:r>
            <a:r>
              <a:rPr lang="el-GR" dirty="0"/>
              <a:t> </a:t>
            </a:r>
            <a:r>
              <a:rPr lang="el-GR" dirty="0" err="1"/>
              <a:t>δ᾽</a:t>
            </a:r>
            <a:r>
              <a:rPr lang="el-GR" dirty="0"/>
              <a:t> </a:t>
            </a:r>
            <a:r>
              <a:rPr lang="el-GR" dirty="0" err="1"/>
              <a:t>ἀριθμὸν</a:t>
            </a:r>
            <a:r>
              <a:rPr lang="el-GR" dirty="0"/>
              <a:t> </a:t>
            </a:r>
            <a:r>
              <a:rPr lang="el-GR" dirty="0" err="1"/>
              <a:t>ἴσους</a:t>
            </a:r>
            <a:r>
              <a:rPr lang="el-GR" dirty="0"/>
              <a:t> </a:t>
            </a:r>
            <a:r>
              <a:rPr lang="el-GR" dirty="0" err="1"/>
              <a:t>ἀεὶ</a:t>
            </a:r>
            <a:r>
              <a:rPr lang="el-GR" dirty="0"/>
              <a:t> </a:t>
            </a:r>
            <a:r>
              <a:rPr lang="el-GR" dirty="0" err="1"/>
              <a:t>παρέχειν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l-GR" dirty="0"/>
              <a:t>[15] </a:t>
            </a:r>
            <a:r>
              <a:rPr lang="el-GR" dirty="0" err="1"/>
              <a:t>ἐγένετο</a:t>
            </a:r>
            <a:r>
              <a:rPr lang="el-GR" dirty="0"/>
              <a:t> </a:t>
            </a:r>
            <a:r>
              <a:rPr lang="el-GR" dirty="0" err="1"/>
              <a:t>δὲ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Ἱππονίκῳ</a:t>
            </a:r>
            <a:r>
              <a:rPr lang="el-GR" dirty="0"/>
              <a:t> </a:t>
            </a:r>
            <a:r>
              <a:rPr lang="el-GR" dirty="0" err="1"/>
              <a:t>ἑξακόσια</a:t>
            </a:r>
            <a:r>
              <a:rPr lang="el-GR" dirty="0"/>
              <a:t> </a:t>
            </a:r>
            <a:r>
              <a:rPr lang="el-GR" dirty="0" err="1"/>
              <a:t>ἀνδράποδα</a:t>
            </a:r>
            <a:r>
              <a:rPr lang="el-GR" dirty="0"/>
              <a:t> </a:t>
            </a:r>
            <a:r>
              <a:rPr lang="el-GR" dirty="0" err="1"/>
              <a:t>κατὰ</a:t>
            </a:r>
            <a:r>
              <a:rPr lang="el-GR" dirty="0"/>
              <a:t> </a:t>
            </a:r>
            <a:r>
              <a:rPr lang="el-GR" dirty="0" err="1"/>
              <a:t>τὸν</a:t>
            </a:r>
            <a:r>
              <a:rPr lang="el-GR" dirty="0"/>
              <a:t> </a:t>
            </a:r>
            <a:r>
              <a:rPr lang="el-GR" dirty="0" err="1"/>
              <a:t>αὐτὸν</a:t>
            </a:r>
            <a:r>
              <a:rPr lang="el-GR" dirty="0"/>
              <a:t> τρόπον </a:t>
            </a:r>
            <a:r>
              <a:rPr lang="el-GR" dirty="0" err="1"/>
              <a:t>τοῦτον</a:t>
            </a:r>
            <a:r>
              <a:rPr lang="el-GR" dirty="0"/>
              <a:t> </a:t>
            </a:r>
            <a:r>
              <a:rPr lang="el-GR" dirty="0" err="1"/>
              <a:t>ἐκδεδομένα</a:t>
            </a:r>
            <a:r>
              <a:rPr lang="el-GR" dirty="0"/>
              <a:t>, ἃ προσέφερε </a:t>
            </a:r>
            <a:r>
              <a:rPr lang="el-GR" dirty="0" err="1"/>
              <a:t>μνᾶν</a:t>
            </a:r>
            <a:r>
              <a:rPr lang="el-GR" dirty="0"/>
              <a:t> </a:t>
            </a:r>
            <a:r>
              <a:rPr lang="el-GR" dirty="0" err="1"/>
              <a:t>ἀτελῆ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ἡμέρας</a:t>
            </a:r>
            <a:r>
              <a:rPr lang="el-GR" dirty="0"/>
              <a:t>, </a:t>
            </a:r>
            <a:r>
              <a:rPr lang="el-GR" dirty="0" err="1"/>
              <a:t>Φιλημονίδῃ</a:t>
            </a:r>
            <a:r>
              <a:rPr lang="el-GR" dirty="0"/>
              <a:t> </a:t>
            </a:r>
            <a:r>
              <a:rPr lang="el-GR" dirty="0" err="1"/>
              <a:t>δὲ</a:t>
            </a:r>
            <a:r>
              <a:rPr lang="el-GR" dirty="0"/>
              <a:t> τριακόσια ἃ </a:t>
            </a:r>
            <a:r>
              <a:rPr lang="el-GR" dirty="0" err="1"/>
              <a:t>ἡμιμναῖον</a:t>
            </a:r>
            <a:r>
              <a:rPr lang="el-GR" dirty="0"/>
              <a:t>, </a:t>
            </a:r>
            <a:r>
              <a:rPr lang="el-GR" dirty="0" err="1"/>
              <a:t>ἄλλοις</a:t>
            </a:r>
            <a:r>
              <a:rPr lang="el-GR" dirty="0"/>
              <a:t> </a:t>
            </a:r>
            <a:r>
              <a:rPr lang="el-GR" dirty="0" err="1"/>
              <a:t>δέ</a:t>
            </a:r>
            <a:r>
              <a:rPr lang="el-GR" dirty="0"/>
              <a:t> </a:t>
            </a:r>
            <a:r>
              <a:rPr lang="el-GR" dirty="0" err="1"/>
              <a:t>γε</a:t>
            </a:r>
            <a:r>
              <a:rPr lang="el-GR" dirty="0"/>
              <a:t> </a:t>
            </a:r>
            <a:r>
              <a:rPr lang="el-GR" dirty="0" err="1"/>
              <a:t>ὡς</a:t>
            </a:r>
            <a:r>
              <a:rPr lang="el-GR" dirty="0"/>
              <a:t>, </a:t>
            </a:r>
            <a:r>
              <a:rPr lang="el-GR" dirty="0" err="1"/>
              <a:t>οἴομαι</a:t>
            </a:r>
            <a:r>
              <a:rPr lang="el-GR" dirty="0"/>
              <a:t>, δύναμις </a:t>
            </a:r>
            <a:r>
              <a:rPr lang="el-GR" dirty="0" err="1"/>
              <a:t>ἑκάστοις</a:t>
            </a:r>
            <a:r>
              <a:rPr lang="el-GR" dirty="0"/>
              <a:t> </a:t>
            </a:r>
            <a:r>
              <a:rPr lang="el-GR" dirty="0" err="1"/>
              <a:t>ὑπῆρχεν</a:t>
            </a:r>
            <a:r>
              <a:rPr lang="el-GR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l-GR" b="1" dirty="0" smtClean="0"/>
              <a:t>Αριστοτέλους, </a:t>
            </a:r>
            <a:r>
              <a:rPr lang="el-GR" b="1" i="1" dirty="0" smtClean="0"/>
              <a:t>Αθηναίων Πολιτεία </a:t>
            </a:r>
            <a:r>
              <a:rPr lang="el-GR" b="1" dirty="0" smtClean="0"/>
              <a:t>47.2</a:t>
            </a:r>
          </a:p>
          <a:p>
            <a:r>
              <a:rPr lang="el-GR" dirty="0" err="1"/>
              <a:t>ἔπειθ᾽</a:t>
            </a:r>
            <a:r>
              <a:rPr lang="el-GR" dirty="0"/>
              <a:t> </a:t>
            </a:r>
            <a:r>
              <a:rPr lang="el-GR" dirty="0" err="1"/>
              <a:t>οἱ</a:t>
            </a:r>
            <a:r>
              <a:rPr lang="el-GR" dirty="0"/>
              <a:t> </a:t>
            </a:r>
            <a:r>
              <a:rPr lang="el-GR" dirty="0" err="1"/>
              <a:t>πωληταὶ</a:t>
            </a:r>
            <a:r>
              <a:rPr lang="el-GR" dirty="0"/>
              <a:t> ι# </a:t>
            </a:r>
            <a:r>
              <a:rPr lang="el-GR" dirty="0" err="1"/>
              <a:t>μέν</a:t>
            </a:r>
            <a:r>
              <a:rPr lang="el-GR" dirty="0"/>
              <a:t> </a:t>
            </a:r>
            <a:r>
              <a:rPr lang="el-GR" dirty="0" err="1"/>
              <a:t>εἰσι</a:t>
            </a:r>
            <a:r>
              <a:rPr lang="el-GR" dirty="0"/>
              <a:t>, </a:t>
            </a:r>
            <a:r>
              <a:rPr lang="el-GR" dirty="0" err="1"/>
              <a:t>κληροῦται</a:t>
            </a:r>
            <a:r>
              <a:rPr lang="el-GR" dirty="0"/>
              <a:t> </a:t>
            </a:r>
            <a:r>
              <a:rPr lang="el-GR" dirty="0" err="1"/>
              <a:t>δ᾽</a:t>
            </a:r>
            <a:r>
              <a:rPr lang="el-GR" dirty="0"/>
              <a:t> </a:t>
            </a:r>
            <a:r>
              <a:rPr lang="el-GR" dirty="0" err="1"/>
              <a:t>εἷς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φυλῆς</a:t>
            </a:r>
            <a:r>
              <a:rPr lang="el-GR" dirty="0"/>
              <a:t>. </a:t>
            </a:r>
            <a:r>
              <a:rPr lang="el-GR" dirty="0" err="1"/>
              <a:t>μισθοῦσι</a:t>
            </a:r>
            <a:r>
              <a:rPr lang="el-GR" dirty="0"/>
              <a:t> </a:t>
            </a:r>
            <a:r>
              <a:rPr lang="el-GR" dirty="0" err="1"/>
              <a:t>δὲ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μισθώματα πάντα,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μέταλλα </a:t>
            </a:r>
            <a:r>
              <a:rPr lang="el-GR" dirty="0" err="1"/>
              <a:t>πωλοῦσι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τέλη </a:t>
            </a:r>
            <a:r>
              <a:rPr lang="el-GR" dirty="0" err="1"/>
              <a:t>μετὰ</a:t>
            </a:r>
            <a:r>
              <a:rPr lang="el-GR" dirty="0"/>
              <a:t> </a:t>
            </a:r>
            <a:r>
              <a:rPr lang="el-GR" dirty="0" err="1"/>
              <a:t>τοῦ</a:t>
            </a:r>
            <a:r>
              <a:rPr lang="el-GR" dirty="0"/>
              <a:t> </a:t>
            </a:r>
            <a:r>
              <a:rPr lang="el-GR" dirty="0" err="1"/>
              <a:t>ταμίου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στρατιωτικῶν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θεωρικὸν</a:t>
            </a:r>
            <a:r>
              <a:rPr lang="el-GR" dirty="0"/>
              <a:t> </a:t>
            </a:r>
            <a:r>
              <a:rPr lang="el-GR" dirty="0" err="1"/>
              <a:t>ᾑρημένων</a:t>
            </a:r>
            <a:r>
              <a:rPr lang="el-GR" dirty="0"/>
              <a:t> </a:t>
            </a:r>
            <a:r>
              <a:rPr lang="el-GR" dirty="0" err="1"/>
              <a:t>ἐναντίον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βουλῆς</a:t>
            </a:r>
            <a:r>
              <a:rPr lang="el-GR" dirty="0"/>
              <a:t>,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κυροῦσιν</a:t>
            </a:r>
            <a:r>
              <a:rPr lang="el-GR" dirty="0"/>
              <a:t> </a:t>
            </a:r>
            <a:r>
              <a:rPr lang="el-GR" dirty="0" err="1"/>
              <a:t>ὅτῳ</a:t>
            </a:r>
            <a:r>
              <a:rPr lang="el-GR" dirty="0"/>
              <a:t> </a:t>
            </a:r>
            <a:r>
              <a:rPr lang="el-GR" dirty="0" err="1"/>
              <a:t>ἂν</a:t>
            </a:r>
            <a:r>
              <a:rPr lang="el-GR" dirty="0"/>
              <a:t> ἡ </a:t>
            </a:r>
            <a:r>
              <a:rPr lang="el-GR" dirty="0" err="1"/>
              <a:t>βουλὴ</a:t>
            </a:r>
            <a:r>
              <a:rPr lang="el-GR" dirty="0"/>
              <a:t> </a:t>
            </a:r>
            <a:r>
              <a:rPr lang="el-GR" dirty="0" err="1"/>
              <a:t>χειροτονήσῃ</a:t>
            </a:r>
            <a:r>
              <a:rPr lang="el-GR" dirty="0"/>
              <a:t>,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πραθέντα</a:t>
            </a:r>
            <a:r>
              <a:rPr lang="el-GR" dirty="0"/>
              <a:t> μέταλλα, </a:t>
            </a:r>
            <a:r>
              <a:rPr lang="el-GR" dirty="0" err="1"/>
              <a:t>τά</a:t>
            </a:r>
            <a:r>
              <a:rPr lang="el-GR" dirty="0"/>
              <a:t> </a:t>
            </a:r>
            <a:r>
              <a:rPr lang="el-GR" dirty="0" err="1"/>
              <a:t>τ᾽</a:t>
            </a:r>
            <a:r>
              <a:rPr lang="el-GR" dirty="0"/>
              <a:t> </a:t>
            </a:r>
            <a:r>
              <a:rPr lang="el-GR" dirty="0" err="1"/>
              <a:t>ἐργάσιμα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εἰς</a:t>
            </a:r>
            <a:r>
              <a:rPr lang="el-GR" dirty="0"/>
              <a:t> τρία </a:t>
            </a:r>
            <a:r>
              <a:rPr lang="el-GR" dirty="0" err="1"/>
              <a:t>ἔτη</a:t>
            </a:r>
            <a:r>
              <a:rPr lang="el-GR" dirty="0"/>
              <a:t> </a:t>
            </a:r>
            <a:r>
              <a:rPr lang="el-GR" dirty="0" err="1"/>
              <a:t>πεπραμένα</a:t>
            </a:r>
            <a:r>
              <a:rPr lang="el-GR" dirty="0"/>
              <a:t>,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συγκεχωρημένα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εἰς</a:t>
            </a:r>
            <a:r>
              <a:rPr lang="el-GR" dirty="0"/>
              <a:t> ... </a:t>
            </a:r>
            <a:r>
              <a:rPr lang="el-GR" dirty="0" err="1"/>
              <a:t>ἔτη</a:t>
            </a:r>
            <a:r>
              <a:rPr lang="el-GR" dirty="0"/>
              <a:t> </a:t>
            </a:r>
            <a:r>
              <a:rPr lang="el-GR" dirty="0" err="1"/>
              <a:t>πεπραμένα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313027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562600" y="152400"/>
            <a:ext cx="310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Athenian Agora XIX, </a:t>
            </a:r>
            <a:r>
              <a:rPr lang="en-US" b="1" i="1" dirty="0" err="1"/>
              <a:t>Poletai</a:t>
            </a:r>
            <a:r>
              <a:rPr lang="en-US" b="1" dirty="0"/>
              <a:t> P5</a:t>
            </a:r>
          </a:p>
        </p:txBody>
      </p:sp>
    </p:spTree>
    <p:extLst>
      <p:ext uri="{BB962C8B-B14F-4D97-AF65-F5344CB8AC3E}">
        <p14:creationId xmlns:p14="http://schemas.microsoft.com/office/powerpoint/2010/main" val="33188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304800"/>
            <a:ext cx="70675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l-GR" dirty="0" smtClean="0"/>
              <a:t>		</a:t>
            </a:r>
            <a:r>
              <a:rPr lang="el-GR" dirty="0" err="1" smtClean="0"/>
              <a:t>ἐπὶ</a:t>
            </a:r>
            <a:r>
              <a:rPr lang="el-GR" dirty="0" smtClean="0"/>
              <a:t> </a:t>
            </a:r>
            <a:r>
              <a:rPr lang="el-GR" dirty="0" err="1"/>
              <a:t>Πολυζήλο</a:t>
            </a:r>
            <a:r>
              <a:rPr lang="el-GR" dirty="0"/>
              <a:t> </a:t>
            </a:r>
            <a:r>
              <a:rPr lang="el-GR" dirty="0" err="1"/>
              <a:t>ἄρχοντος</a:t>
            </a:r>
            <a:r>
              <a:rPr lang="el-GR" dirty="0"/>
              <a:t> </a:t>
            </a:r>
            <a:r>
              <a:rPr lang="el-GR" dirty="0" err="1"/>
              <a:t>πωληταί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Πολύευκτος</a:t>
            </a:r>
            <a:r>
              <a:rPr lang="el-GR" dirty="0"/>
              <a:t> </a:t>
            </a:r>
            <a:r>
              <a:rPr lang="el-GR" dirty="0" err="1"/>
              <a:t>Λαμπτρεύς</a:t>
            </a:r>
            <a:r>
              <a:rPr lang="el-GR" dirty="0"/>
              <a:t>, </a:t>
            </a:r>
            <a:r>
              <a:rPr lang="el-GR" dirty="0" err="1"/>
              <a:t>Δεινίας</a:t>
            </a:r>
            <a:r>
              <a:rPr lang="el-GR" dirty="0"/>
              <a:t> </a:t>
            </a:r>
            <a:r>
              <a:rPr lang="el-GR" dirty="0" err="1"/>
              <a:t>Ἐρχιεύς</a:t>
            </a:r>
            <a:r>
              <a:rPr lang="el-GR" dirty="0"/>
              <a:t>, </a:t>
            </a:r>
            <a:r>
              <a:rPr lang="el-GR" dirty="0" err="1"/>
              <a:t>Θεαῖος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Παιανιεύς</a:t>
            </a:r>
            <a:r>
              <a:rPr lang="el-GR" dirty="0"/>
              <a:t>, </a:t>
            </a:r>
            <a:r>
              <a:rPr lang="el-GR" dirty="0" err="1"/>
              <a:t>Θεότιμος</a:t>
            </a:r>
            <a:r>
              <a:rPr lang="el-GR" dirty="0"/>
              <a:t> </a:t>
            </a:r>
            <a:r>
              <a:rPr lang="el-GR" dirty="0" err="1"/>
              <a:t>Φρεάρριος</a:t>
            </a:r>
            <a:r>
              <a:rPr lang="el-GR" dirty="0"/>
              <a:t>, </a:t>
            </a:r>
            <a:r>
              <a:rPr lang="el-GR" dirty="0" err="1"/>
              <a:t>Ἀριστογένης</a:t>
            </a:r>
            <a:r>
              <a:rPr lang="el-GR" dirty="0"/>
              <a:t> </a:t>
            </a:r>
            <a:r>
              <a:rPr lang="el-GR" dirty="0" err="1"/>
              <a:t>Ἰφ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ιστιάδης</a:t>
            </a:r>
            <a:r>
              <a:rPr lang="el-GR" dirty="0"/>
              <a:t>, </a:t>
            </a:r>
            <a:r>
              <a:rPr lang="el-GR" dirty="0" err="1"/>
              <a:t>Γλαύκων</a:t>
            </a:r>
            <a:r>
              <a:rPr lang="el-GR" dirty="0"/>
              <a:t> </a:t>
            </a:r>
            <a:r>
              <a:rPr lang="el-GR" dirty="0" err="1"/>
              <a:t>Λακιάδης</a:t>
            </a:r>
            <a:r>
              <a:rPr lang="el-GR" dirty="0"/>
              <a:t>, </a:t>
            </a:r>
            <a:r>
              <a:rPr lang="el-GR" dirty="0" err="1"/>
              <a:t>Κηφισοκλέης</a:t>
            </a:r>
            <a:r>
              <a:rPr lang="el-GR" dirty="0"/>
              <a:t> </a:t>
            </a:r>
            <a:r>
              <a:rPr lang="el-GR" dirty="0" err="1"/>
              <a:t>Πειρα</a:t>
            </a:r>
            <a:r>
              <a:rPr lang="el-GR" dirty="0"/>
              <a:t>- </a:t>
            </a:r>
          </a:p>
          <a:p>
            <a:r>
              <a:rPr lang="el-GR" dirty="0"/>
              <a:t>5 	</a:t>
            </a:r>
            <a:r>
              <a:rPr lang="el-GR" dirty="0" err="1"/>
              <a:t>ιεύς</a:t>
            </a:r>
            <a:r>
              <a:rPr lang="el-GR" dirty="0"/>
              <a:t>, </a:t>
            </a:r>
            <a:r>
              <a:rPr lang="el-GR" dirty="0" err="1"/>
              <a:t>Νικοκλέης</a:t>
            </a:r>
            <a:r>
              <a:rPr lang="el-GR" dirty="0"/>
              <a:t> </a:t>
            </a:r>
            <a:r>
              <a:rPr lang="el-GR" dirty="0" err="1"/>
              <a:t>Ἀναφλύστιος</a:t>
            </a:r>
            <a:r>
              <a:rPr lang="el-GR" dirty="0"/>
              <a:t>, </a:t>
            </a:r>
            <a:r>
              <a:rPr lang="el-GR" dirty="0" err="1"/>
              <a:t>οἷς</a:t>
            </a:r>
            <a:r>
              <a:rPr lang="el-GR" dirty="0"/>
              <a:t> </a:t>
            </a:r>
            <a:r>
              <a:rPr lang="el-GR" dirty="0" err="1"/>
              <a:t>Ἐξήκεστος</a:t>
            </a:r>
            <a:r>
              <a:rPr lang="el-GR" dirty="0"/>
              <a:t> </a:t>
            </a:r>
            <a:r>
              <a:rPr lang="el-GR" dirty="0" err="1"/>
              <a:t>Κοθ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ωκίδης</a:t>
            </a:r>
            <a:r>
              <a:rPr lang="el-GR" dirty="0"/>
              <a:t> </a:t>
            </a:r>
            <a:r>
              <a:rPr lang="el-GR" dirty="0" err="1"/>
              <a:t>ἐγραμμάτευεν</a:t>
            </a:r>
            <a:r>
              <a:rPr lang="el-GR" dirty="0"/>
              <a:t>, </a:t>
            </a:r>
            <a:r>
              <a:rPr lang="el-GR" dirty="0" err="1"/>
              <a:t>τάδε</a:t>
            </a:r>
            <a:r>
              <a:rPr lang="el-GR" dirty="0"/>
              <a:t> </a:t>
            </a:r>
            <a:r>
              <a:rPr lang="el-GR" dirty="0" err="1"/>
              <a:t>ἀπέδοντο</a:t>
            </a:r>
            <a:r>
              <a:rPr lang="el-GR" dirty="0"/>
              <a:t> </a:t>
            </a:r>
            <a:r>
              <a:rPr lang="el-GR" dirty="0" err="1"/>
              <a:t>παραλαβόν</a:t>
            </a:r>
            <a:r>
              <a:rPr lang="el-GR" dirty="0"/>
              <a:t>- </a:t>
            </a:r>
          </a:p>
          <a:p>
            <a:r>
              <a:rPr lang="el-GR" dirty="0"/>
              <a:t>	τες </a:t>
            </a:r>
            <a:r>
              <a:rPr lang="el-GR" dirty="0" err="1"/>
              <a:t>παρὰ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ἕνδεκα</a:t>
            </a:r>
            <a:r>
              <a:rPr lang="el-GR" dirty="0"/>
              <a:t> </a:t>
            </a:r>
            <a:r>
              <a:rPr lang="el-GR" dirty="0" err="1"/>
              <a:t>Φαίακος</a:t>
            </a:r>
            <a:r>
              <a:rPr lang="el-GR" dirty="0"/>
              <a:t> </a:t>
            </a:r>
            <a:r>
              <a:rPr lang="el-GR" dirty="0" err="1"/>
              <a:t>Ἀφιδναίο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συναρ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χόντων</a:t>
            </a:r>
            <a:r>
              <a:rPr lang="el-GR" dirty="0"/>
              <a:t>· </a:t>
            </a:r>
            <a:r>
              <a:rPr lang="el-GR" dirty="0" err="1"/>
              <a:t>Μονιχιῶνος</a:t>
            </a:r>
            <a:r>
              <a:rPr lang="el-GR" dirty="0"/>
              <a:t> </a:t>
            </a:r>
            <a:r>
              <a:rPr lang="el-GR" dirty="0" err="1"/>
              <a:t>δεκάτηι</a:t>
            </a:r>
            <a:r>
              <a:rPr lang="el-GR" dirty="0"/>
              <a:t> </a:t>
            </a:r>
            <a:r>
              <a:rPr lang="el-GR" dirty="0" err="1"/>
              <a:t>ἱσταμένο</a:t>
            </a:r>
            <a:r>
              <a:rPr lang="el-GR" dirty="0"/>
              <a:t>, </a:t>
            </a:r>
            <a:r>
              <a:rPr lang="el-GR" dirty="0" err="1"/>
              <a:t>Θεόμνηστ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ος</a:t>
            </a:r>
            <a:r>
              <a:rPr lang="el-GR" dirty="0"/>
              <a:t> </a:t>
            </a:r>
            <a:r>
              <a:rPr lang="el-GR" dirty="0" err="1"/>
              <a:t>Δεισιθέο</a:t>
            </a:r>
            <a:r>
              <a:rPr lang="el-GR" dirty="0"/>
              <a:t> </a:t>
            </a:r>
            <a:r>
              <a:rPr lang="el-GR" dirty="0" err="1"/>
              <a:t>Ἰωνίδης</a:t>
            </a:r>
            <a:r>
              <a:rPr lang="el-GR" dirty="0"/>
              <a:t> </a:t>
            </a:r>
            <a:r>
              <a:rPr lang="el-GR" dirty="0" err="1"/>
              <a:t>ἀπέγραψεν</a:t>
            </a:r>
            <a:r>
              <a:rPr lang="el-GR" dirty="0"/>
              <a:t> </a:t>
            </a:r>
            <a:r>
              <a:rPr lang="el-GR" dirty="0" err="1"/>
              <a:t>Θεοσέβος</a:t>
            </a:r>
            <a:r>
              <a:rPr lang="el-GR" dirty="0"/>
              <a:t> </a:t>
            </a:r>
            <a:r>
              <a:rPr lang="el-GR" dirty="0" err="1"/>
              <a:t>τοῦ</a:t>
            </a:r>
            <a:r>
              <a:rPr lang="el-GR" dirty="0"/>
              <a:t> </a:t>
            </a:r>
            <a:r>
              <a:rPr lang="el-GR" dirty="0" err="1"/>
              <a:t>Θε</a:t>
            </a:r>
            <a:r>
              <a:rPr lang="el-GR" dirty="0"/>
              <a:t>- </a:t>
            </a:r>
          </a:p>
          <a:p>
            <a:r>
              <a:rPr lang="el-GR" dirty="0"/>
              <a:t>10 	</a:t>
            </a:r>
            <a:r>
              <a:rPr lang="el-GR" dirty="0" err="1"/>
              <a:t>οφίλο</a:t>
            </a:r>
            <a:r>
              <a:rPr lang="el-GR" dirty="0"/>
              <a:t> </a:t>
            </a:r>
            <a:r>
              <a:rPr lang="el-GR" dirty="0" err="1"/>
              <a:t>Ξυπεταιόνος</a:t>
            </a:r>
            <a:r>
              <a:rPr lang="el-GR" dirty="0"/>
              <a:t> </a:t>
            </a:r>
            <a:r>
              <a:rPr lang="el-GR" dirty="0" err="1"/>
              <a:t>οἰκίαν</a:t>
            </a:r>
            <a:r>
              <a:rPr lang="el-GR" dirty="0"/>
              <a:t> </a:t>
            </a:r>
            <a:r>
              <a:rPr lang="el-GR" dirty="0" err="1"/>
              <a:t>Ἀλωπεκῆσιν</a:t>
            </a:r>
            <a:r>
              <a:rPr lang="el-GR" dirty="0"/>
              <a:t> </a:t>
            </a:r>
            <a:r>
              <a:rPr lang="el-GR" dirty="0" err="1"/>
              <a:t>δημοσία</a:t>
            </a:r>
            <a:r>
              <a:rPr lang="el-GR" dirty="0"/>
              <a:t>- </a:t>
            </a:r>
          </a:p>
          <a:p>
            <a:r>
              <a:rPr lang="el-GR" dirty="0"/>
              <a:t>	ν </a:t>
            </a:r>
            <a:r>
              <a:rPr lang="el-GR" dirty="0" err="1"/>
              <a:t>εἶναι</a:t>
            </a:r>
            <a:r>
              <a:rPr lang="el-GR" dirty="0"/>
              <a:t>, </a:t>
            </a:r>
            <a:r>
              <a:rPr lang="el-GR" dirty="0" err="1"/>
              <a:t>ἧι</a:t>
            </a:r>
            <a:r>
              <a:rPr lang="el-GR" dirty="0"/>
              <a:t> </a:t>
            </a:r>
            <a:r>
              <a:rPr lang="el-GR" dirty="0" err="1"/>
              <a:t>γείτων</a:t>
            </a:r>
            <a:r>
              <a:rPr lang="el-GR" dirty="0"/>
              <a:t> </a:t>
            </a:r>
            <a:r>
              <a:rPr lang="el-GR" dirty="0" err="1"/>
              <a:t>βορρᾶ</a:t>
            </a:r>
            <a:r>
              <a:rPr lang="el-GR" dirty="0"/>
              <a:t> ∶ ἡ </a:t>
            </a:r>
            <a:r>
              <a:rPr lang="el-GR" dirty="0" err="1"/>
              <a:t>ὁδὸς</a:t>
            </a:r>
            <a:r>
              <a:rPr lang="el-GR" dirty="0"/>
              <a:t> ἡ </a:t>
            </a:r>
            <a:r>
              <a:rPr lang="el-GR" dirty="0" err="1"/>
              <a:t>ἐς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Δαιδάλειον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φέρουσα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Δαιδάλειον</a:t>
            </a:r>
            <a:r>
              <a:rPr lang="el-GR" dirty="0"/>
              <a:t> </a:t>
            </a:r>
            <a:r>
              <a:rPr lang="el-GR" dirty="0" err="1"/>
              <a:t>νοτόθεν</a:t>
            </a:r>
            <a:r>
              <a:rPr lang="el-GR" dirty="0"/>
              <a:t> ∶ </a:t>
            </a:r>
            <a:r>
              <a:rPr lang="el-GR" dirty="0" err="1"/>
              <a:t>Φίλιππος</a:t>
            </a:r>
            <a:r>
              <a:rPr lang="el-GR" dirty="0"/>
              <a:t> </a:t>
            </a:r>
            <a:r>
              <a:rPr lang="el-GR" dirty="0" err="1"/>
              <a:t>Ἀγ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ρυλῆ</a:t>
            </a:r>
            <a:r>
              <a:rPr lang="el-GR" dirty="0"/>
              <a:t>, </a:t>
            </a:r>
            <a:r>
              <a:rPr lang="el-GR" dirty="0" err="1"/>
              <a:t>ἁλόντος</a:t>
            </a:r>
            <a:r>
              <a:rPr lang="el-GR" dirty="0"/>
              <a:t> </a:t>
            </a:r>
            <a:r>
              <a:rPr lang="el-GR" dirty="0" err="1"/>
              <a:t>Θεοσέβος</a:t>
            </a:r>
            <a:r>
              <a:rPr lang="el-GR" dirty="0"/>
              <a:t> </a:t>
            </a:r>
            <a:r>
              <a:rPr lang="el-GR" dirty="0" err="1"/>
              <a:t>ἱεροσυλίας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οὐχ</a:t>
            </a:r>
            <a:r>
              <a:rPr lang="el-GR" dirty="0"/>
              <a:t> </a:t>
            </a:r>
            <a:r>
              <a:rPr lang="el-GR" dirty="0" err="1"/>
              <a:t>ὑπομ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είναντος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κρίσιν</a:t>
            </a:r>
            <a:r>
              <a:rPr lang="el-GR" dirty="0"/>
              <a:t> </a:t>
            </a:r>
            <a:r>
              <a:rPr lang="el-GR" dirty="0" err="1"/>
              <a:t>ὅσωι</a:t>
            </a:r>
            <a:r>
              <a:rPr lang="el-GR" dirty="0"/>
              <a:t> </a:t>
            </a:r>
            <a:r>
              <a:rPr lang="el-GR" dirty="0" err="1"/>
              <a:t>πλείονος</a:t>
            </a:r>
            <a:r>
              <a:rPr lang="el-GR" dirty="0"/>
              <a:t> </a:t>
            </a:r>
            <a:r>
              <a:rPr lang="el-GR" dirty="0" err="1"/>
              <a:t>ἀξία</a:t>
            </a:r>
            <a:r>
              <a:rPr lang="el-GR" dirty="0"/>
              <a:t> ἢ </a:t>
            </a:r>
            <a:r>
              <a:rPr lang="el-GR" dirty="0" err="1"/>
              <a:t>ὑπόκε</a:t>
            </a:r>
            <a:r>
              <a:rPr lang="el-GR" dirty="0"/>
              <a:t>- </a:t>
            </a:r>
          </a:p>
          <a:p>
            <a:r>
              <a:rPr lang="el-GR" dirty="0"/>
              <a:t>15 	</a:t>
            </a:r>
            <a:r>
              <a:rPr lang="el-GR" dirty="0" err="1"/>
              <a:t>ιται</a:t>
            </a:r>
            <a:r>
              <a:rPr lang="el-GR" dirty="0"/>
              <a:t> </a:t>
            </a:r>
            <a:r>
              <a:rPr lang="el-GR" dirty="0" err="1"/>
              <a:t>Σμικύθωι</a:t>
            </a:r>
            <a:r>
              <a:rPr lang="el-GR" dirty="0"/>
              <a:t> </a:t>
            </a:r>
            <a:r>
              <a:rPr lang="el-GR" dirty="0" err="1"/>
              <a:t>Τειθρασίωι</a:t>
            </a:r>
            <a:r>
              <a:rPr lang="el-GR" dirty="0"/>
              <a:t> ∶ Η</a:t>
            </a:r>
            <a:r>
              <a:rPr lang="en-US" dirty="0"/>
              <a:t>𐅄 </a:t>
            </a:r>
            <a:r>
              <a:rPr lang="el-GR" dirty="0" err="1"/>
              <a:t>δραχμῶν</a:t>
            </a:r>
            <a:r>
              <a:rPr lang="el-GR" dirty="0"/>
              <a:t>, </a:t>
            </a:r>
            <a:r>
              <a:rPr lang="el-GR" dirty="0" err="1"/>
              <a:t>κλητῆρ</a:t>
            </a:r>
            <a:r>
              <a:rPr lang="el-GR" dirty="0"/>
              <a:t> </a:t>
            </a:r>
            <a:r>
              <a:rPr lang="el-GR" dirty="0" err="1"/>
              <a:t>Δι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ογείτων</a:t>
            </a:r>
            <a:r>
              <a:rPr lang="el-GR" dirty="0"/>
              <a:t> </a:t>
            </a:r>
            <a:r>
              <a:rPr lang="el-GR" dirty="0" err="1"/>
              <a:t>Ἀλωπεκῆθεν</a:t>
            </a:r>
            <a:r>
              <a:rPr lang="el-GR" dirty="0"/>
              <a:t>, </a:t>
            </a:r>
            <a:r>
              <a:rPr lang="el-GR" dirty="0" err="1"/>
              <a:t>Φιλοίτιος</a:t>
            </a:r>
            <a:r>
              <a:rPr lang="el-GR" dirty="0"/>
              <a:t> </a:t>
            </a:r>
            <a:r>
              <a:rPr lang="el-GR" dirty="0" err="1"/>
              <a:t>Ἰωνίδης</a:t>
            </a:r>
            <a:r>
              <a:rPr lang="el-GR" dirty="0"/>
              <a:t>· </a:t>
            </a:r>
            <a:r>
              <a:rPr lang="el-GR" dirty="0" err="1"/>
              <a:t>Κιχωνί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δης</a:t>
            </a:r>
            <a:r>
              <a:rPr lang="el-GR" dirty="0"/>
              <a:t> </a:t>
            </a:r>
            <a:r>
              <a:rPr lang="el-GR" dirty="0" err="1"/>
              <a:t>Διογείτονος</a:t>
            </a:r>
            <a:r>
              <a:rPr lang="el-GR" dirty="0"/>
              <a:t> </a:t>
            </a:r>
            <a:r>
              <a:rPr lang="el-GR" dirty="0" err="1"/>
              <a:t>Γαργήτ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κοινὸν</a:t>
            </a:r>
            <a:r>
              <a:rPr lang="el-GR" dirty="0"/>
              <a:t> </a:t>
            </a:r>
            <a:r>
              <a:rPr lang="el-GR" dirty="0" err="1"/>
              <a:t>φρατέρων</a:t>
            </a:r>
            <a:r>
              <a:rPr lang="el-GR" dirty="0"/>
              <a:t> Με- </a:t>
            </a:r>
          </a:p>
          <a:p>
            <a:r>
              <a:rPr lang="el-GR" dirty="0"/>
              <a:t>	</a:t>
            </a:r>
            <a:r>
              <a:rPr lang="el-GR" dirty="0" err="1"/>
              <a:t>δοντιδῶν</a:t>
            </a:r>
            <a:r>
              <a:rPr lang="el-GR" dirty="0"/>
              <a:t> </a:t>
            </a:r>
            <a:r>
              <a:rPr lang="el-GR" dirty="0" err="1"/>
              <a:t>ἐνεπησκήψατο</a:t>
            </a:r>
            <a:r>
              <a:rPr lang="el-GR" dirty="0"/>
              <a:t> </a:t>
            </a:r>
            <a:r>
              <a:rPr lang="el-GR" dirty="0" err="1"/>
              <a:t>ἐνοφείλεσθαι</a:t>
            </a:r>
            <a:r>
              <a:rPr lang="el-GR" dirty="0"/>
              <a:t> </a:t>
            </a:r>
            <a:r>
              <a:rPr lang="el-GR" dirty="0" err="1"/>
              <a:t>ἑαυτῶι</a:t>
            </a:r>
            <a:r>
              <a:rPr lang="el-GR" dirty="0"/>
              <a:t> κ- </a:t>
            </a:r>
          </a:p>
          <a:p>
            <a:r>
              <a:rPr lang="el-GR" dirty="0"/>
              <a:t>	</a:t>
            </a:r>
            <a:r>
              <a:rPr lang="el-GR" dirty="0" err="1"/>
              <a:t>αὶ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φράτερσι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τῆι</a:t>
            </a:r>
            <a:r>
              <a:rPr lang="el-GR" dirty="0"/>
              <a:t> </a:t>
            </a:r>
            <a:r>
              <a:rPr lang="el-GR" dirty="0" err="1"/>
              <a:t>οἰκίαι</a:t>
            </a:r>
            <a:r>
              <a:rPr lang="el-GR" dirty="0"/>
              <a:t> </a:t>
            </a:r>
            <a:r>
              <a:rPr lang="el-GR" dirty="0" err="1"/>
              <a:t>τῆι</a:t>
            </a:r>
            <a:r>
              <a:rPr lang="el-GR" dirty="0"/>
              <a:t> </a:t>
            </a:r>
            <a:r>
              <a:rPr lang="el-GR" dirty="0" err="1"/>
              <a:t>Ἀλωπεκῆσι</a:t>
            </a:r>
            <a:r>
              <a:rPr lang="el-GR" dirty="0"/>
              <a:t> Η δ- </a:t>
            </a:r>
          </a:p>
          <a:p>
            <a:r>
              <a:rPr lang="el-GR" dirty="0"/>
              <a:t>20 	</a:t>
            </a:r>
            <a:r>
              <a:rPr lang="el-GR" dirty="0" err="1"/>
              <a:t>ραχμάς</a:t>
            </a:r>
            <a:r>
              <a:rPr lang="el-GR" dirty="0"/>
              <a:t>, </a:t>
            </a:r>
            <a:r>
              <a:rPr lang="el-GR" dirty="0" err="1"/>
              <a:t>ἣν</a:t>
            </a:r>
            <a:r>
              <a:rPr lang="el-GR" dirty="0"/>
              <a:t> </a:t>
            </a:r>
            <a:r>
              <a:rPr lang="el-GR" dirty="0" err="1"/>
              <a:t>ἀπέγραψεν</a:t>
            </a:r>
            <a:r>
              <a:rPr lang="el-GR" dirty="0"/>
              <a:t> </a:t>
            </a:r>
            <a:r>
              <a:rPr lang="el-GR" dirty="0" err="1"/>
              <a:t>Θεόμνηστος</a:t>
            </a:r>
            <a:r>
              <a:rPr lang="el-GR" dirty="0"/>
              <a:t> </a:t>
            </a:r>
            <a:r>
              <a:rPr lang="el-GR" dirty="0" err="1"/>
              <a:t>Ἰωνί</a:t>
            </a:r>
            <a:r>
              <a:rPr lang="el-GR" dirty="0"/>
              <a:t> </a:t>
            </a:r>
            <a:r>
              <a:rPr lang="el-GR" dirty="0" err="1"/>
              <a:t>Θεοσέβος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εἶναι</a:t>
            </a:r>
            <a:r>
              <a:rPr lang="el-GR" dirty="0"/>
              <a:t> </a:t>
            </a:r>
            <a:r>
              <a:rPr lang="el-GR" dirty="0" err="1"/>
              <a:t>Ξυπετα</a:t>
            </a:r>
            <a:r>
              <a:rPr lang="el-GR" dirty="0"/>
              <a:t> </a:t>
            </a:r>
            <a:r>
              <a:rPr lang="el-GR" dirty="0" err="1"/>
              <a:t>ἧι</a:t>
            </a:r>
            <a:r>
              <a:rPr lang="el-GR" dirty="0"/>
              <a:t> </a:t>
            </a:r>
            <a:r>
              <a:rPr lang="el-GR" dirty="0" err="1"/>
              <a:t>γείτων</a:t>
            </a:r>
            <a:r>
              <a:rPr lang="el-GR" dirty="0"/>
              <a:t> </a:t>
            </a:r>
            <a:r>
              <a:rPr lang="el-GR" dirty="0" err="1"/>
              <a:t>βορρᾶ</a:t>
            </a:r>
            <a:r>
              <a:rPr lang="el-GR" dirty="0"/>
              <a:t> ἡ </a:t>
            </a:r>
            <a:r>
              <a:rPr lang="el-GR" dirty="0" err="1"/>
              <a:t>ὁδὸς</a:t>
            </a:r>
            <a:r>
              <a:rPr lang="el-GR" dirty="0"/>
              <a:t> ἡ </a:t>
            </a:r>
            <a:r>
              <a:rPr lang="el-GR" dirty="0" err="1"/>
              <a:t>ἐς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Δαιδά</a:t>
            </a:r>
            <a:r>
              <a:rPr lang="el-GR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8112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3812"/>
            <a:ext cx="8458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	</a:t>
            </a:r>
            <a:r>
              <a:rPr lang="el-GR" dirty="0" err="1" smtClean="0"/>
              <a:t>λε&lt;ι&gt;ον</a:t>
            </a:r>
            <a:r>
              <a:rPr lang="el-GR" dirty="0" smtClean="0"/>
              <a:t> </a:t>
            </a:r>
            <a:r>
              <a:rPr lang="el-GR" dirty="0" err="1"/>
              <a:t>φέρουσα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Δαιδάλειον</a:t>
            </a:r>
            <a:r>
              <a:rPr lang="el-GR" dirty="0"/>
              <a:t>, </a:t>
            </a:r>
            <a:r>
              <a:rPr lang="el-GR" dirty="0" err="1"/>
              <a:t>νοτόθεν</a:t>
            </a:r>
            <a:r>
              <a:rPr lang="el-GR" dirty="0"/>
              <a:t> </a:t>
            </a:r>
            <a:r>
              <a:rPr lang="el-GR" dirty="0" err="1"/>
              <a:t>Φίλιππ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ος</a:t>
            </a:r>
            <a:r>
              <a:rPr lang="el-GR" dirty="0"/>
              <a:t> </a:t>
            </a:r>
            <a:r>
              <a:rPr lang="el-GR" dirty="0" err="1"/>
              <a:t>Ἀγρυλῆ</a:t>
            </a:r>
            <a:r>
              <a:rPr lang="el-GR" dirty="0"/>
              <a:t>, </a:t>
            </a:r>
            <a:r>
              <a:rPr lang="el-GR" dirty="0" err="1"/>
              <a:t>ἀποδομένο</a:t>
            </a:r>
            <a:r>
              <a:rPr lang="el-GR" dirty="0"/>
              <a:t> </a:t>
            </a:r>
            <a:r>
              <a:rPr lang="el-GR" dirty="0" err="1"/>
              <a:t>ἐμο&lt;ὶ</a:t>
            </a:r>
            <a:r>
              <a:rPr lang="el-GR" dirty="0"/>
              <a:t>&gt;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φράτερσιν</a:t>
            </a:r>
            <a:r>
              <a:rPr lang="el-GR" dirty="0"/>
              <a:t> </a:t>
            </a:r>
            <a:r>
              <a:rPr lang="el-GR" dirty="0" err="1"/>
              <a:t>τὴ</a:t>
            </a:r>
            <a:r>
              <a:rPr lang="el-GR" dirty="0"/>
              <a:t>- </a:t>
            </a:r>
          </a:p>
          <a:p>
            <a:r>
              <a:rPr lang="el-GR" dirty="0"/>
              <a:t>	ν </a:t>
            </a:r>
            <a:r>
              <a:rPr lang="el-GR" dirty="0" err="1"/>
              <a:t>οἰκίαν</a:t>
            </a:r>
            <a:r>
              <a:rPr lang="el-GR" dirty="0"/>
              <a:t> </a:t>
            </a:r>
            <a:r>
              <a:rPr lang="el-GR" dirty="0" err="1"/>
              <a:t>ταύτην</a:t>
            </a:r>
            <a:r>
              <a:rPr lang="el-GR" dirty="0"/>
              <a:t> </a:t>
            </a:r>
            <a:r>
              <a:rPr lang="el-GR" dirty="0" err="1"/>
              <a:t>Θεοφίλου</a:t>
            </a:r>
            <a:r>
              <a:rPr lang="el-GR" dirty="0"/>
              <a:t> </a:t>
            </a:r>
            <a:r>
              <a:rPr lang="el-GR" dirty="0" err="1"/>
              <a:t>Ξυπε</a:t>
            </a:r>
            <a:r>
              <a:rPr lang="el-GR" dirty="0"/>
              <a:t> ∶ </a:t>
            </a:r>
            <a:r>
              <a:rPr lang="el-GR" dirty="0" err="1"/>
              <a:t>το͂</a:t>
            </a:r>
            <a:r>
              <a:rPr lang="el-GR" dirty="0"/>
              <a:t> </a:t>
            </a:r>
            <a:r>
              <a:rPr lang="el-GR" dirty="0" err="1"/>
              <a:t>πατρὸς</a:t>
            </a:r>
            <a:r>
              <a:rPr lang="el-GR" dirty="0"/>
              <a:t> </a:t>
            </a:r>
            <a:r>
              <a:rPr lang="el-GR" dirty="0" err="1"/>
              <a:t>τοῦ</a:t>
            </a:r>
            <a:r>
              <a:rPr lang="el-GR" dirty="0"/>
              <a:t> </a:t>
            </a:r>
            <a:r>
              <a:rPr lang="el-GR" dirty="0" err="1"/>
              <a:t>Θεο</a:t>
            </a:r>
            <a:r>
              <a:rPr lang="el-GR" dirty="0"/>
              <a:t>- </a:t>
            </a:r>
          </a:p>
          <a:p>
            <a:r>
              <a:rPr lang="el-GR" dirty="0"/>
              <a:t>25 	</a:t>
            </a:r>
            <a:r>
              <a:rPr lang="el-GR" dirty="0" err="1"/>
              <a:t>σέβος</a:t>
            </a:r>
            <a:r>
              <a:rPr lang="el-GR" dirty="0"/>
              <a:t>· </a:t>
            </a:r>
            <a:r>
              <a:rPr lang="el-GR" dirty="0" err="1"/>
              <a:t>ἔδοξεν</a:t>
            </a:r>
            <a:r>
              <a:rPr lang="el-GR" dirty="0"/>
              <a:t> </a:t>
            </a:r>
            <a:r>
              <a:rPr lang="el-GR" dirty="0" err="1"/>
              <a:t>ἐνοφείλεσθαι</a:t>
            </a:r>
            <a:r>
              <a:rPr lang="el-GR" dirty="0"/>
              <a:t>. </a:t>
            </a:r>
            <a:r>
              <a:rPr lang="el-GR" dirty="0" err="1"/>
              <a:t>Ἴσαρχος</a:t>
            </a:r>
            <a:r>
              <a:rPr lang="el-GR" dirty="0"/>
              <a:t> </a:t>
            </a:r>
            <a:r>
              <a:rPr lang="el-GR" dirty="0" err="1"/>
              <a:t>Φίλωνος</a:t>
            </a:r>
            <a:r>
              <a:rPr lang="el-GR" dirty="0"/>
              <a:t> </a:t>
            </a:r>
            <a:r>
              <a:rPr lang="el-GR" dirty="0" err="1"/>
              <a:t>Ξυπ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ε{∶}ται</a:t>
            </a:r>
            <a:r>
              <a:rPr lang="el-GR" dirty="0"/>
              <a:t> {²</a:t>
            </a:r>
            <a:r>
              <a:rPr lang="el-GR" dirty="0" err="1"/>
              <a:t>⁶Ξυπεται}²⁶</a:t>
            </a:r>
            <a:r>
              <a:rPr lang="el-GR" dirty="0"/>
              <a:t> ∶ </a:t>
            </a:r>
            <a:r>
              <a:rPr lang="el-GR" dirty="0" err="1"/>
              <a:t>ἀμφισβητεῖ</a:t>
            </a:r>
            <a:r>
              <a:rPr lang="el-GR" dirty="0"/>
              <a:t> </a:t>
            </a:r>
            <a:r>
              <a:rPr lang="el-GR" dirty="0" err="1"/>
              <a:t>ἐνοφείλεσθαι</a:t>
            </a:r>
            <a:r>
              <a:rPr lang="el-GR" dirty="0"/>
              <a:t> </a:t>
            </a:r>
            <a:r>
              <a:rPr lang="el-GR" dirty="0" err="1"/>
              <a:t>ἑαυτῶι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τῆι</a:t>
            </a:r>
            <a:r>
              <a:rPr lang="el-GR" dirty="0"/>
              <a:t> </a:t>
            </a:r>
            <a:r>
              <a:rPr lang="el-GR" dirty="0" err="1"/>
              <a:t>οἰ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κίαι</a:t>
            </a:r>
            <a:r>
              <a:rPr lang="el-GR" dirty="0"/>
              <a:t> </a:t>
            </a:r>
            <a:r>
              <a:rPr lang="el-GR" dirty="0" err="1"/>
              <a:t>τῆι</a:t>
            </a:r>
            <a:r>
              <a:rPr lang="el-GR" dirty="0"/>
              <a:t> </a:t>
            </a:r>
            <a:r>
              <a:rPr lang="el-GR" dirty="0" err="1"/>
              <a:t>Ἀλωπεκῆσι</a:t>
            </a:r>
            <a:r>
              <a:rPr lang="el-GR" dirty="0"/>
              <a:t> </a:t>
            </a:r>
            <a:r>
              <a:rPr lang="el-GR" dirty="0" err="1"/>
              <a:t>ἣν</a:t>
            </a:r>
            <a:r>
              <a:rPr lang="el-GR" dirty="0"/>
              <a:t> </a:t>
            </a:r>
            <a:r>
              <a:rPr lang="el-GR" dirty="0" err="1"/>
              <a:t>ἀπέγραψεν</a:t>
            </a:r>
            <a:r>
              <a:rPr lang="el-GR" dirty="0"/>
              <a:t> </a:t>
            </a:r>
            <a:r>
              <a:rPr lang="el-GR" dirty="0" err="1"/>
              <a:t>Θεόμνηστος</a:t>
            </a:r>
            <a:r>
              <a:rPr lang="el-GR" dirty="0"/>
              <a:t> Δε- </a:t>
            </a:r>
          </a:p>
          <a:p>
            <a:r>
              <a:rPr lang="el-GR" dirty="0"/>
              <a:t>	</a:t>
            </a:r>
            <a:r>
              <a:rPr lang="el-GR" dirty="0" err="1"/>
              <a:t>ισιθέο</a:t>
            </a:r>
            <a:r>
              <a:rPr lang="el-GR" dirty="0"/>
              <a:t> </a:t>
            </a:r>
            <a:r>
              <a:rPr lang="el-GR" dirty="0" err="1"/>
              <a:t>Ἰωνίδης</a:t>
            </a:r>
            <a:r>
              <a:rPr lang="el-GR" dirty="0"/>
              <a:t>, </a:t>
            </a:r>
            <a:r>
              <a:rPr lang="el-GR" dirty="0" err="1"/>
              <a:t>θάψαντος</a:t>
            </a:r>
            <a:r>
              <a:rPr lang="el-GR" dirty="0"/>
              <a:t> </a:t>
            </a:r>
            <a:r>
              <a:rPr lang="el-GR" dirty="0" err="1"/>
              <a:t>ἐμο͂</a:t>
            </a:r>
            <a:r>
              <a:rPr lang="el-GR" dirty="0"/>
              <a:t> </a:t>
            </a:r>
            <a:r>
              <a:rPr lang="el-GR" dirty="0" err="1"/>
              <a:t>Θεόφιλον</a:t>
            </a:r>
            <a:r>
              <a:rPr lang="el-GR" dirty="0"/>
              <a:t> </a:t>
            </a:r>
            <a:r>
              <a:rPr lang="el-GR" dirty="0" err="1"/>
              <a:t>ὁ͂</a:t>
            </a:r>
            <a:r>
              <a:rPr lang="el-GR" dirty="0"/>
              <a:t> </a:t>
            </a:r>
            <a:r>
              <a:rPr lang="el-GR" dirty="0" err="1"/>
              <a:t>ἦν</a:t>
            </a:r>
            <a:r>
              <a:rPr lang="el-GR" dirty="0"/>
              <a:t> ἡ </a:t>
            </a:r>
            <a:r>
              <a:rPr lang="el-GR" dirty="0" err="1"/>
              <a:t>οἰκ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ία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γυναῖκα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Θεοφίλο</a:t>
            </a:r>
            <a:r>
              <a:rPr lang="el-GR" dirty="0"/>
              <a:t> ΔΔΔ ∶ </a:t>
            </a:r>
            <a:r>
              <a:rPr lang="el-GR" dirty="0" err="1"/>
              <a:t>δραχμάς</a:t>
            </a:r>
            <a:r>
              <a:rPr lang="el-GR" dirty="0"/>
              <a:t>. </a:t>
            </a:r>
            <a:r>
              <a:rPr lang="el-GR" dirty="0" err="1"/>
              <a:t>ἔδοξ</a:t>
            </a:r>
            <a:r>
              <a:rPr lang="el-GR" dirty="0"/>
              <a:t>- </a:t>
            </a:r>
          </a:p>
          <a:p>
            <a:r>
              <a:rPr lang="el-GR" dirty="0"/>
              <a:t>30 	εν </a:t>
            </a:r>
            <a:r>
              <a:rPr lang="el-GR" dirty="0" err="1"/>
              <a:t>ἐνοφείλεσθαι</a:t>
            </a:r>
            <a:r>
              <a:rPr lang="el-GR" dirty="0"/>
              <a:t>. </a:t>
            </a:r>
            <a:r>
              <a:rPr lang="el-GR" dirty="0" err="1"/>
              <a:t>Αἰσχίνης</a:t>
            </a:r>
            <a:r>
              <a:rPr lang="el-GR" dirty="0"/>
              <a:t> </a:t>
            </a:r>
            <a:r>
              <a:rPr lang="el-GR" dirty="0" err="1"/>
              <a:t>Μελιτε&lt;ὺς</a:t>
            </a:r>
            <a:r>
              <a:rPr lang="el-GR" dirty="0"/>
              <a:t>&gt;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κοινὸν</a:t>
            </a:r>
            <a:r>
              <a:rPr lang="el-GR" dirty="0"/>
              <a:t> ὀ- </a:t>
            </a:r>
          </a:p>
          <a:p>
            <a:r>
              <a:rPr lang="el-GR" dirty="0"/>
              <a:t>	</a:t>
            </a:r>
            <a:r>
              <a:rPr lang="el-GR" dirty="0" err="1"/>
              <a:t>ργεώνων</a:t>
            </a:r>
            <a:r>
              <a:rPr lang="el-GR" dirty="0"/>
              <a:t> </a:t>
            </a:r>
            <a:r>
              <a:rPr lang="el-GR" dirty="0" err="1"/>
              <a:t>ἐνεπεσκήψαντο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τῆι</a:t>
            </a:r>
            <a:r>
              <a:rPr lang="el-GR" dirty="0"/>
              <a:t> </a:t>
            </a:r>
            <a:r>
              <a:rPr lang="el-GR" dirty="0" err="1"/>
              <a:t>οἰκίαι</a:t>
            </a:r>
            <a:r>
              <a:rPr lang="el-GR" dirty="0"/>
              <a:t> </a:t>
            </a:r>
            <a:r>
              <a:rPr lang="el-GR" dirty="0" err="1"/>
              <a:t>ἣν</a:t>
            </a:r>
            <a:r>
              <a:rPr lang="el-GR" dirty="0"/>
              <a:t> </a:t>
            </a:r>
            <a:r>
              <a:rPr lang="el-GR" dirty="0" err="1"/>
              <a:t>ἀπέγραψ</a:t>
            </a:r>
            <a:r>
              <a:rPr lang="el-GR" dirty="0"/>
              <a:t>- </a:t>
            </a:r>
          </a:p>
          <a:p>
            <a:r>
              <a:rPr lang="el-GR" dirty="0"/>
              <a:t>	εν </a:t>
            </a:r>
            <a:r>
              <a:rPr lang="el-GR" dirty="0" err="1"/>
              <a:t>Θεόμνηστος</a:t>
            </a:r>
            <a:r>
              <a:rPr lang="el-GR" dirty="0"/>
              <a:t> </a:t>
            </a:r>
            <a:r>
              <a:rPr lang="el-GR" dirty="0" err="1"/>
              <a:t>Ἰωνίδης</a:t>
            </a:r>
            <a:r>
              <a:rPr lang="el-GR" dirty="0"/>
              <a:t> </a:t>
            </a:r>
            <a:r>
              <a:rPr lang="el-GR" dirty="0" err="1"/>
              <a:t>ἐνοφείλεσθαι</a:t>
            </a:r>
            <a:r>
              <a:rPr lang="el-GR" dirty="0"/>
              <a:t> </a:t>
            </a:r>
            <a:r>
              <a:rPr lang="el-GR" dirty="0" err="1"/>
              <a:t>ἑαυτοῖς</a:t>
            </a:r>
            <a:r>
              <a:rPr lang="el-GR" dirty="0"/>
              <a:t> ∶ </a:t>
            </a:r>
          </a:p>
          <a:p>
            <a:r>
              <a:rPr lang="el-GR" dirty="0"/>
              <a:t>	ΔΔ</a:t>
            </a:r>
            <a:r>
              <a:rPr lang="en-US" dirty="0"/>
              <a:t>𐅂𐅂𐅂𐅂 </a:t>
            </a:r>
            <a:r>
              <a:rPr lang="el-GR" dirty="0" err="1"/>
              <a:t>δραχμάς</a:t>
            </a:r>
            <a:r>
              <a:rPr lang="el-GR" dirty="0"/>
              <a:t>, </a:t>
            </a:r>
            <a:r>
              <a:rPr lang="el-GR" dirty="0" err="1"/>
              <a:t>πριαμένων</a:t>
            </a:r>
            <a:r>
              <a:rPr lang="el-GR" dirty="0"/>
              <a:t> </a:t>
            </a:r>
            <a:r>
              <a:rPr lang="el-GR" dirty="0" err="1"/>
              <a:t>ἡμῶν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οἰκίαν</a:t>
            </a:r>
            <a:r>
              <a:rPr lang="el-GR" dirty="0"/>
              <a:t> </a:t>
            </a:r>
            <a:r>
              <a:rPr lang="el-GR" dirty="0" err="1"/>
              <a:t>ταύτ</a:t>
            </a:r>
            <a:r>
              <a:rPr lang="el-GR" dirty="0"/>
              <a:t>- </a:t>
            </a:r>
          </a:p>
          <a:p>
            <a:r>
              <a:rPr lang="el-GR" dirty="0"/>
              <a:t>	ην </a:t>
            </a:r>
            <a:r>
              <a:rPr lang="el-GR" dirty="0" err="1"/>
              <a:t>παρὰ</a:t>
            </a:r>
            <a:r>
              <a:rPr lang="el-GR" dirty="0"/>
              <a:t> </a:t>
            </a:r>
            <a:r>
              <a:rPr lang="el-GR" dirty="0" err="1"/>
              <a:t>Θεοφίλου</a:t>
            </a:r>
            <a:r>
              <a:rPr lang="el-GR" dirty="0"/>
              <a:t> </a:t>
            </a:r>
            <a:r>
              <a:rPr lang="el-GR" dirty="0" err="1"/>
              <a:t>τούτο</a:t>
            </a:r>
            <a:r>
              <a:rPr lang="el-GR" dirty="0"/>
              <a:t> </a:t>
            </a:r>
            <a:r>
              <a:rPr lang="el-GR" dirty="0" err="1"/>
              <a:t>τοῦ</a:t>
            </a:r>
            <a:r>
              <a:rPr lang="el-GR" dirty="0"/>
              <a:t> </a:t>
            </a:r>
            <a:r>
              <a:rPr lang="el-GR" dirty="0" err="1"/>
              <a:t>ἀργυρίο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λύσει</a:t>
            </a:r>
            <a:r>
              <a:rPr lang="el-GR" dirty="0"/>
              <a:t>. </a:t>
            </a:r>
            <a:r>
              <a:rPr lang="el-GR" dirty="0" err="1"/>
              <a:t>ἔδ</a:t>
            </a:r>
            <a:r>
              <a:rPr lang="el-GR" dirty="0"/>
              <a:t>- </a:t>
            </a:r>
          </a:p>
          <a:p>
            <a:r>
              <a:rPr lang="el-GR" dirty="0"/>
              <a:t>35 	</a:t>
            </a:r>
            <a:r>
              <a:rPr lang="el-GR" dirty="0" err="1"/>
              <a:t>οξεν</a:t>
            </a:r>
            <a:r>
              <a:rPr lang="el-GR" dirty="0"/>
              <a:t> </a:t>
            </a:r>
            <a:r>
              <a:rPr lang="el-GR" dirty="0" err="1"/>
              <a:t>ἐνοφείλεσθαι</a:t>
            </a:r>
            <a:r>
              <a:rPr lang="el-GR" dirty="0"/>
              <a:t>. </a:t>
            </a:r>
            <a:r>
              <a:rPr lang="el-GR" dirty="0" err="1"/>
              <a:t>ὠνητής</a:t>
            </a:r>
            <a:r>
              <a:rPr lang="el-GR" dirty="0"/>
              <a:t>, </a:t>
            </a:r>
            <a:r>
              <a:rPr lang="el-GR" dirty="0" err="1"/>
              <a:t>Λυσανίας</a:t>
            </a:r>
            <a:r>
              <a:rPr lang="el-GR" dirty="0"/>
              <a:t> </a:t>
            </a:r>
            <a:r>
              <a:rPr lang="el-GR" dirty="0" err="1"/>
              <a:t>Παλαθίωνο</a:t>
            </a:r>
            <a:r>
              <a:rPr lang="el-GR" dirty="0"/>
              <a:t>- </a:t>
            </a:r>
          </a:p>
          <a:p>
            <a:r>
              <a:rPr lang="el-GR" dirty="0"/>
              <a:t>	ς </a:t>
            </a:r>
            <a:r>
              <a:rPr lang="el-GR" dirty="0" err="1"/>
              <a:t>Λακι</a:t>
            </a:r>
            <a:r>
              <a:rPr lang="el-GR" dirty="0"/>
              <a:t> </a:t>
            </a:r>
            <a:r>
              <a:rPr lang="en-US" dirty="0"/>
              <a:t>𐅅𐅄</a:t>
            </a:r>
            <a:r>
              <a:rPr lang="el-GR" dirty="0"/>
              <a:t>ΔΔ</a:t>
            </a:r>
            <a:r>
              <a:rPr lang="en-US" dirty="0"/>
              <a:t>𐅃· </a:t>
            </a:r>
            <a:r>
              <a:rPr lang="el-GR" dirty="0" err="1"/>
              <a:t>τούτο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προκαταβολὴν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πέμπτον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μέρος</a:t>
            </a:r>
            <a:r>
              <a:rPr lang="el-GR" dirty="0"/>
              <a:t> </a:t>
            </a:r>
            <a:r>
              <a:rPr lang="el-GR" dirty="0" err="1"/>
              <a:t>ἔχει</a:t>
            </a:r>
            <a:r>
              <a:rPr lang="el-GR" dirty="0"/>
              <a:t> ἡ </a:t>
            </a:r>
            <a:r>
              <a:rPr lang="el-GR" dirty="0" err="1"/>
              <a:t>πόλις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ἐπώνια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κηρύκεια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Σμίκυθος</a:t>
            </a:r>
            <a:r>
              <a:rPr lang="el-GR" dirty="0"/>
              <a:t> </a:t>
            </a:r>
            <a:r>
              <a:rPr lang="el-GR" dirty="0" err="1"/>
              <a:t>Τειθράσιος</a:t>
            </a:r>
            <a:r>
              <a:rPr lang="el-GR" dirty="0"/>
              <a:t> </a:t>
            </a:r>
            <a:r>
              <a:rPr lang="el-GR" dirty="0" err="1"/>
              <a:t>τὰς</a:t>
            </a:r>
            <a:r>
              <a:rPr lang="el-GR" dirty="0"/>
              <a:t> </a:t>
            </a:r>
            <a:r>
              <a:rPr lang="el-GR" dirty="0" err="1"/>
              <a:t>πεντήκοντα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ἑκ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ατόν</a:t>
            </a:r>
            <a:r>
              <a:rPr lang="el-GR" dirty="0"/>
              <a:t>· </a:t>
            </a:r>
            <a:r>
              <a:rPr lang="el-GR" dirty="0" err="1"/>
              <a:t>ἀθρόον</a:t>
            </a:r>
            <a:r>
              <a:rPr lang="el-GR" dirty="0"/>
              <a:t> </a:t>
            </a:r>
            <a:r>
              <a:rPr lang="el-GR" dirty="0" err="1"/>
              <a:t>κατὰ</a:t>
            </a:r>
            <a:r>
              <a:rPr lang="el-GR" dirty="0"/>
              <a:t> </a:t>
            </a:r>
            <a:r>
              <a:rPr lang="el-GR" dirty="0" err="1"/>
              <a:t>τὴν</a:t>
            </a:r>
            <a:r>
              <a:rPr lang="el-GR" dirty="0"/>
              <a:t> </a:t>
            </a:r>
            <a:r>
              <a:rPr lang="el-GR" dirty="0" err="1"/>
              <a:t>ἀπογραφήν</a:t>
            </a:r>
            <a:r>
              <a:rPr lang="el-GR" dirty="0"/>
              <a:t>.  </a:t>
            </a:r>
            <a:r>
              <a:rPr lang="en-US" dirty="0" err="1"/>
              <a:t>vacat</a:t>
            </a:r>
            <a:r>
              <a:rPr lang="en-US" dirty="0"/>
              <a:t> </a:t>
            </a:r>
          </a:p>
          <a:p>
            <a:r>
              <a:rPr lang="en-US" dirty="0"/>
              <a:t>39a 	</a:t>
            </a:r>
            <a:r>
              <a:rPr lang="en-US" dirty="0" err="1"/>
              <a:t>vacat</a:t>
            </a:r>
            <a:r>
              <a:rPr lang="en-US" dirty="0"/>
              <a:t> </a:t>
            </a:r>
          </a:p>
          <a:p>
            <a:r>
              <a:rPr lang="en-US" dirty="0"/>
              <a:t>40 	</a:t>
            </a:r>
            <a:r>
              <a:rPr lang="el-GR" dirty="0" err="1"/>
              <a:t>μέταλλα</a:t>
            </a:r>
            <a:r>
              <a:rPr lang="el-GR" dirty="0"/>
              <a:t> </a:t>
            </a:r>
            <a:r>
              <a:rPr lang="el-GR" dirty="0" err="1"/>
              <a:t>ἐπράθη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Ἱπποθωντίδος</a:t>
            </a:r>
            <a:r>
              <a:rPr lang="el-GR" dirty="0"/>
              <a:t> </a:t>
            </a:r>
            <a:r>
              <a:rPr lang="el-GR" dirty="0" err="1"/>
              <a:t>πρώτης</a:t>
            </a:r>
            <a:r>
              <a:rPr lang="el-GR" dirty="0"/>
              <a:t>, Δε- </a:t>
            </a:r>
          </a:p>
          <a:p>
            <a:r>
              <a:rPr lang="el-GR" dirty="0"/>
              <a:t>	</a:t>
            </a:r>
            <a:r>
              <a:rPr lang="el-GR" dirty="0" err="1"/>
              <a:t>ξιακὸν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Νάπει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Σκοπιᾶι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πανταχόθεν</a:t>
            </a:r>
            <a:r>
              <a:rPr lang="el-GR" dirty="0"/>
              <a:t> Ν- </a:t>
            </a:r>
          </a:p>
          <a:p>
            <a:r>
              <a:rPr lang="el-GR" dirty="0"/>
              <a:t>	</a:t>
            </a:r>
            <a:r>
              <a:rPr lang="el-GR" dirty="0" err="1"/>
              <a:t>ικίας</a:t>
            </a:r>
            <a:r>
              <a:rPr lang="el-GR" dirty="0"/>
              <a:t> </a:t>
            </a:r>
            <a:r>
              <a:rPr lang="el-GR" dirty="0" err="1"/>
              <a:t>Κυδαν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Καλλίας</a:t>
            </a:r>
            <a:r>
              <a:rPr lang="el-GR" dirty="0"/>
              <a:t> </a:t>
            </a:r>
            <a:r>
              <a:rPr lang="el-GR" dirty="0" err="1"/>
              <a:t>Σφήττι</a:t>
            </a:r>
            <a:r>
              <a:rPr lang="el-GR" dirty="0"/>
              <a:t> ΔΔ ∶ </a:t>
            </a:r>
            <a:r>
              <a:rPr lang="el-GR" dirty="0" err="1"/>
              <a:t>Διακὸν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Λα- </a:t>
            </a:r>
          </a:p>
          <a:p>
            <a:r>
              <a:rPr lang="el-GR" dirty="0"/>
              <a:t>	</a:t>
            </a:r>
            <a:r>
              <a:rPr lang="el-GR" dirty="0" err="1"/>
              <a:t>υρείωι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πρὸς</a:t>
            </a:r>
            <a:r>
              <a:rPr lang="el-GR" dirty="0"/>
              <a:t> </a:t>
            </a:r>
            <a:r>
              <a:rPr lang="el-GR" dirty="0" err="1"/>
              <a:t>ἡλίο</a:t>
            </a:r>
            <a:r>
              <a:rPr lang="el-GR" dirty="0"/>
              <a:t> </a:t>
            </a:r>
            <a:r>
              <a:rPr lang="el-GR" dirty="0" err="1"/>
              <a:t>ἀνιόντος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χωρία</a:t>
            </a:r>
            <a:r>
              <a:rPr lang="el-GR" dirty="0"/>
              <a:t> </a:t>
            </a:r>
            <a:r>
              <a:rPr lang="el-GR" dirty="0" err="1"/>
              <a:t>τὰ</a:t>
            </a:r>
            <a:r>
              <a:rPr lang="el-GR" dirty="0"/>
              <a:t> </a:t>
            </a:r>
            <a:r>
              <a:rPr lang="el-GR" dirty="0" err="1"/>
              <a:t>Ἐξω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πίου</a:t>
            </a:r>
            <a:r>
              <a:rPr lang="el-GR" dirty="0"/>
              <a:t>, </a:t>
            </a:r>
            <a:r>
              <a:rPr lang="el-GR" dirty="0" err="1"/>
              <a:t>δυομένο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ὄρος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Ἐπιτέλης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Κερα</a:t>
            </a:r>
            <a:r>
              <a:rPr lang="el-GR" dirty="0"/>
              <a:t> ΔΔ· </a:t>
            </a:r>
            <a:r>
              <a:rPr lang="el-GR" dirty="0" err="1"/>
              <a:t>ἐπὶ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0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7693"/>
            <a:ext cx="8458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45 	</a:t>
            </a:r>
            <a:r>
              <a:rPr lang="el-GR" dirty="0" err="1"/>
              <a:t>Σουνίωι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Χαρμύλο</a:t>
            </a:r>
            <a:r>
              <a:rPr lang="el-GR" dirty="0"/>
              <a:t> </a:t>
            </a:r>
            <a:r>
              <a:rPr lang="el-GR" dirty="0" err="1"/>
              <a:t>παίδων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βορρᾶ</a:t>
            </a:r>
            <a:r>
              <a:rPr lang="el-GR" dirty="0"/>
              <a:t> </a:t>
            </a:r>
            <a:r>
              <a:rPr lang="el-GR" dirty="0" err="1"/>
              <a:t>Κλε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όκριτος</a:t>
            </a:r>
            <a:r>
              <a:rPr lang="el-GR" dirty="0"/>
              <a:t> </a:t>
            </a:r>
            <a:r>
              <a:rPr lang="el-GR" dirty="0" err="1"/>
              <a:t>Αἰγι</a:t>
            </a:r>
            <a:r>
              <a:rPr lang="el-GR" dirty="0"/>
              <a:t>, </a:t>
            </a:r>
            <a:r>
              <a:rPr lang="el-GR" dirty="0" err="1"/>
              <a:t>νοτό</a:t>
            </a:r>
            <a:r>
              <a:rPr lang="el-GR" dirty="0"/>
              <a:t> ∶ </a:t>
            </a:r>
            <a:r>
              <a:rPr lang="el-GR" dirty="0" err="1"/>
              <a:t>Λεύκιος</a:t>
            </a:r>
            <a:r>
              <a:rPr lang="el-GR" dirty="0"/>
              <a:t> </a:t>
            </a:r>
            <a:r>
              <a:rPr lang="el-GR" dirty="0" err="1"/>
              <a:t>Σουνι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Φείδιππος</a:t>
            </a:r>
            <a:r>
              <a:rPr lang="el-GR" dirty="0"/>
              <a:t> </a:t>
            </a:r>
          </a:p>
          <a:p>
            <a:r>
              <a:rPr lang="el-GR" dirty="0"/>
              <a:t>	</a:t>
            </a:r>
            <a:r>
              <a:rPr lang="el-GR" dirty="0" err="1"/>
              <a:t>Πιθεὺς</a:t>
            </a:r>
            <a:r>
              <a:rPr lang="el-GR" dirty="0"/>
              <a:t> ΔΔ ∶ </a:t>
            </a:r>
            <a:r>
              <a:rPr lang="el-GR" dirty="0" err="1"/>
              <a:t>Ποσειδωνιακὸν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Νάπηι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στή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λης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Ἀλυπήτου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Καλλίας</a:t>
            </a:r>
            <a:r>
              <a:rPr lang="el-GR" dirty="0"/>
              <a:t> </a:t>
            </a:r>
            <a:r>
              <a:rPr lang="el-GR" dirty="0" err="1"/>
              <a:t>Σφήττι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Δ- </a:t>
            </a:r>
          </a:p>
          <a:p>
            <a:r>
              <a:rPr lang="el-GR" dirty="0"/>
              <a:t>	</a:t>
            </a:r>
            <a:r>
              <a:rPr lang="el-GR" dirty="0" err="1"/>
              <a:t>ιοκλέης</a:t>
            </a:r>
            <a:r>
              <a:rPr lang="el-GR" dirty="0"/>
              <a:t> </a:t>
            </a:r>
            <a:r>
              <a:rPr lang="el-GR" dirty="0" err="1"/>
              <a:t>Πιθεύς</a:t>
            </a:r>
            <a:r>
              <a:rPr lang="el-GR" dirty="0"/>
              <a:t>, </a:t>
            </a:r>
            <a:r>
              <a:rPr lang="el-GR" dirty="0" err="1"/>
              <a:t>ὠνητὴς</a:t>
            </a:r>
            <a:r>
              <a:rPr lang="el-GR" dirty="0"/>
              <a:t> </a:t>
            </a:r>
            <a:r>
              <a:rPr lang="el-GR" dirty="0" err="1"/>
              <a:t>Θρασύλοχο&lt;ς</a:t>
            </a:r>
            <a:r>
              <a:rPr lang="el-GR" dirty="0"/>
              <a:t>&gt; </a:t>
            </a:r>
            <a:r>
              <a:rPr lang="el-GR" dirty="0" err="1"/>
              <a:t>Ἀναγυρά</a:t>
            </a:r>
            <a:r>
              <a:rPr lang="el-GR" dirty="0"/>
              <a:t> ∶ Χ</a:t>
            </a:r>
            <a:r>
              <a:rPr lang="en-US" dirty="0"/>
              <a:t>𐅅𐅄 </a:t>
            </a:r>
          </a:p>
          <a:p>
            <a:r>
              <a:rPr lang="en-US" dirty="0"/>
              <a:t>50 	</a:t>
            </a:r>
            <a:r>
              <a:rPr lang="el-GR" dirty="0" err="1"/>
              <a:t>Ἁγνοσιακὸν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&lt;</a:t>
            </a:r>
            <a:r>
              <a:rPr lang="el-GR" dirty="0" err="1"/>
              <a:t>σ&gt;τήλης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Τελέσαρχος</a:t>
            </a:r>
            <a:r>
              <a:rPr lang="el-GR" dirty="0"/>
              <a:t> </a:t>
            </a:r>
            <a:r>
              <a:rPr lang="el-GR" dirty="0" err="1"/>
              <a:t>Αἰξ</a:t>
            </a:r>
            <a:r>
              <a:rPr lang="el-GR" dirty="0"/>
              <a:t>- </a:t>
            </a:r>
          </a:p>
          <a:p>
            <a:r>
              <a:rPr lang="el-GR" dirty="0"/>
              <a:t>	ω ∶ Χ</a:t>
            </a:r>
            <a:r>
              <a:rPr lang="en-US" dirty="0"/>
              <a:t>𐅅𐅄· </a:t>
            </a:r>
            <a:r>
              <a:rPr lang="el-GR" dirty="0" err="1"/>
              <a:t>Ἀρτεμισιακὸν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στήλης</a:t>
            </a:r>
            <a:r>
              <a:rPr lang="el-GR" dirty="0"/>
              <a:t>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Θρασύλ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οχος</a:t>
            </a:r>
            <a:r>
              <a:rPr lang="el-GR" dirty="0"/>
              <a:t> </a:t>
            </a:r>
            <a:r>
              <a:rPr lang="el-GR" dirty="0" err="1"/>
              <a:t>Ἀναγυρά</a:t>
            </a:r>
            <a:r>
              <a:rPr lang="el-GR" dirty="0"/>
              <a:t> ∶ Η</a:t>
            </a:r>
            <a:r>
              <a:rPr lang="en-US" dirty="0"/>
              <a:t>𐅄·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Ἀντιοχίδος</a:t>
            </a:r>
            <a:r>
              <a:rPr lang="el-GR" dirty="0"/>
              <a:t> </a:t>
            </a:r>
            <a:r>
              <a:rPr lang="el-GR" dirty="0" err="1"/>
              <a:t>δευτέρας</a:t>
            </a:r>
            <a:r>
              <a:rPr lang="el-GR" dirty="0"/>
              <a:t> </a:t>
            </a:r>
            <a:r>
              <a:rPr lang="el-GR" dirty="0" err="1"/>
              <a:t>ἐπ</a:t>
            </a:r>
            <a:r>
              <a:rPr lang="el-GR" dirty="0"/>
              <a:t>- </a:t>
            </a:r>
          </a:p>
          <a:p>
            <a:r>
              <a:rPr lang="el-GR" dirty="0"/>
              <a:t>	ὶ </a:t>
            </a:r>
            <a:r>
              <a:rPr lang="el-GR" dirty="0" err="1"/>
              <a:t>Λαυρείωι</a:t>
            </a:r>
            <a:r>
              <a:rPr lang="el-GR" dirty="0"/>
              <a:t> </a:t>
            </a:r>
            <a:r>
              <a:rPr lang="el-GR" dirty="0" err="1"/>
              <a:t>αὐτὸ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τὰς</a:t>
            </a:r>
            <a:r>
              <a:rPr lang="el-GR" dirty="0"/>
              <a:t> </a:t>
            </a:r>
            <a:r>
              <a:rPr lang="el-GR" dirty="0" err="1"/>
              <a:t>κατατομάς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βορρᾶ</a:t>
            </a:r>
            <a:r>
              <a:rPr lang="el-GR" dirty="0"/>
              <a:t> Δ- </a:t>
            </a:r>
          </a:p>
          <a:p>
            <a:r>
              <a:rPr lang="el-GR" dirty="0"/>
              <a:t>	</a:t>
            </a:r>
            <a:r>
              <a:rPr lang="el-GR" dirty="0" err="1"/>
              <a:t>ιοπείθης</a:t>
            </a:r>
            <a:r>
              <a:rPr lang="el-GR" dirty="0"/>
              <a:t> </a:t>
            </a:r>
            <a:r>
              <a:rPr lang="el-GR" dirty="0" err="1"/>
              <a:t>Εὐωνυ</a:t>
            </a:r>
            <a:r>
              <a:rPr lang="el-GR" dirty="0"/>
              <a:t> ∶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Δημοστράτο</a:t>
            </a:r>
            <a:r>
              <a:rPr lang="el-GR" dirty="0"/>
              <a:t> </a:t>
            </a:r>
            <a:r>
              <a:rPr lang="el-GR" dirty="0" err="1"/>
              <a:t>κάμινος</a:t>
            </a:r>
            <a:r>
              <a:rPr lang="el-GR" dirty="0"/>
              <a:t> </a:t>
            </a:r>
            <a:r>
              <a:rPr lang="el-GR" dirty="0" err="1"/>
              <a:t>Κυθήρ</a:t>
            </a:r>
            <a:r>
              <a:rPr lang="el-GR" dirty="0"/>
              <a:t>, ν- </a:t>
            </a:r>
          </a:p>
          <a:p>
            <a:r>
              <a:rPr lang="el-GR" dirty="0"/>
              <a:t>55 	</a:t>
            </a:r>
            <a:r>
              <a:rPr lang="el-GR" dirty="0" err="1"/>
              <a:t>οτό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Διοπείθος</a:t>
            </a:r>
            <a:r>
              <a:rPr lang="el-GR" dirty="0"/>
              <a:t> </a:t>
            </a:r>
            <a:r>
              <a:rPr lang="el-GR" dirty="0" err="1"/>
              <a:t>ἐργαστήριον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ἡ </a:t>
            </a:r>
            <a:r>
              <a:rPr lang="el-GR" dirty="0" err="1"/>
              <a:t>ὁδὸς</a:t>
            </a:r>
            <a:r>
              <a:rPr lang="el-GR" dirty="0"/>
              <a:t> ἡ </a:t>
            </a:r>
            <a:r>
              <a:rPr lang="el-GR" dirty="0" err="1"/>
              <a:t>ἁμαξι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κὴ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ἡ </a:t>
            </a:r>
            <a:r>
              <a:rPr lang="el-GR" dirty="0" err="1"/>
              <a:t>χαράδρα</a:t>
            </a:r>
            <a:r>
              <a:rPr lang="el-GR" dirty="0"/>
              <a:t> ἡ </a:t>
            </a:r>
            <a:r>
              <a:rPr lang="el-GR" dirty="0" err="1"/>
              <a:t>Θορικίων</a:t>
            </a:r>
            <a:r>
              <a:rPr lang="el-GR" dirty="0"/>
              <a:t> ∶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Κηφισόδοτος</a:t>
            </a:r>
            <a:r>
              <a:rPr lang="el-GR" dirty="0"/>
              <a:t> </a:t>
            </a:r>
            <a:r>
              <a:rPr lang="el-GR" dirty="0" err="1"/>
              <a:t>Αἰθ</a:t>
            </a:r>
            <a:r>
              <a:rPr lang="el-GR" dirty="0"/>
              <a:t>- </a:t>
            </a:r>
          </a:p>
          <a:p>
            <a:r>
              <a:rPr lang="el-GR" dirty="0"/>
              <a:t>	α ΔΔ ∶ </a:t>
            </a:r>
            <a:r>
              <a:rPr lang="el-GR" dirty="0" err="1"/>
              <a:t>Δημητριακὸν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Τιμησίου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Νάπηι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</a:t>
            </a:r>
            <a:r>
              <a:rPr lang="el-GR" dirty="0"/>
              <a:t>- </a:t>
            </a:r>
          </a:p>
          <a:p>
            <a:r>
              <a:rPr lang="el-GR" dirty="0"/>
              <a:t>	ί ∶ </a:t>
            </a:r>
            <a:r>
              <a:rPr lang="el-GR" dirty="0" err="1"/>
              <a:t>Νικίας</a:t>
            </a:r>
            <a:r>
              <a:rPr lang="el-GR" dirty="0"/>
              <a:t> </a:t>
            </a:r>
            <a:r>
              <a:rPr lang="el-GR" dirty="0" err="1"/>
              <a:t>Κυδαν</a:t>
            </a:r>
            <a:r>
              <a:rPr lang="el-GR" dirty="0"/>
              <a:t> ∶ </a:t>
            </a:r>
            <a:r>
              <a:rPr lang="el-GR" dirty="0" err="1"/>
              <a:t>νοτό</a:t>
            </a:r>
            <a:r>
              <a:rPr lang="el-GR" dirty="0"/>
              <a:t> </a:t>
            </a:r>
            <a:r>
              <a:rPr lang="el-GR" dirty="0" err="1"/>
              <a:t>Διοκλέης</a:t>
            </a:r>
            <a:r>
              <a:rPr lang="el-GR" dirty="0"/>
              <a:t> </a:t>
            </a:r>
            <a:r>
              <a:rPr lang="el-GR" dirty="0" err="1"/>
              <a:t>Πιθεύς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Δήμων</a:t>
            </a:r>
            <a:r>
              <a:rPr lang="el-GR" dirty="0"/>
              <a:t> Ἀ- </a:t>
            </a:r>
          </a:p>
          <a:p>
            <a:r>
              <a:rPr lang="el-GR" dirty="0"/>
              <a:t>	γρυ ∶ ΔΔ ∶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Μαρωνέαι</a:t>
            </a:r>
            <a:r>
              <a:rPr lang="el-GR" dirty="0"/>
              <a:t> </a:t>
            </a:r>
            <a:r>
              <a:rPr lang="el-GR" dirty="0" err="1"/>
              <a:t>Ἑρμαικόν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Διοφάνης</a:t>
            </a:r>
            <a:r>
              <a:rPr lang="el-GR" dirty="0"/>
              <a:t> Σου- </a:t>
            </a:r>
          </a:p>
          <a:p>
            <a:r>
              <a:rPr lang="el-GR" dirty="0"/>
              <a:t>60 	νι ∶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Φιλῖνος</a:t>
            </a:r>
            <a:r>
              <a:rPr lang="el-GR" dirty="0"/>
              <a:t> </a:t>
            </a:r>
            <a:r>
              <a:rPr lang="el-GR" dirty="0" err="1"/>
              <a:t>Σουνι</a:t>
            </a:r>
            <a:r>
              <a:rPr lang="el-GR" dirty="0"/>
              <a:t> ∶ ΔΔ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Οἰνείδος</a:t>
            </a:r>
            <a:r>
              <a:rPr lang="el-GR" dirty="0"/>
              <a:t> </a:t>
            </a:r>
            <a:r>
              <a:rPr lang="el-GR" dirty="0" err="1"/>
              <a:t>τρίτης</a:t>
            </a:r>
            <a:r>
              <a:rPr lang="el-GR" dirty="0"/>
              <a:t>, </a:t>
            </a:r>
          </a:p>
          <a:p>
            <a:r>
              <a:rPr lang="el-GR" dirty="0"/>
              <a:t>	</a:t>
            </a:r>
            <a:r>
              <a:rPr lang="el-GR" dirty="0" err="1"/>
              <a:t>ἐπ[ὶ</a:t>
            </a:r>
            <a:r>
              <a:rPr lang="el-GR" dirty="0"/>
              <a:t>] </a:t>
            </a:r>
            <a:r>
              <a:rPr lang="el-GR" dirty="0" err="1"/>
              <a:t>Λαυρείωι</a:t>
            </a:r>
            <a:r>
              <a:rPr lang="el-GR" dirty="0"/>
              <a:t> </a:t>
            </a:r>
            <a:r>
              <a:rPr lang="el-GR" dirty="0" err="1"/>
              <a:t>Θεογνίδειον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στήλης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τ- </a:t>
            </a:r>
          </a:p>
          <a:p>
            <a:r>
              <a:rPr lang="el-GR" dirty="0"/>
              <a:t>	ὸ </a:t>
            </a:r>
            <a:r>
              <a:rPr lang="el-GR" dirty="0" err="1"/>
              <a:t>Ἐξωπίο</a:t>
            </a:r>
            <a:r>
              <a:rPr lang="el-GR" dirty="0"/>
              <a:t> </a:t>
            </a:r>
            <a:r>
              <a:rPr lang="el-GR" dirty="0" err="1"/>
              <a:t>χωρίον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Καλλίας</a:t>
            </a:r>
            <a:r>
              <a:rPr lang="el-GR" dirty="0"/>
              <a:t> </a:t>
            </a:r>
            <a:r>
              <a:rPr lang="el-GR" dirty="0" err="1"/>
              <a:t>Λαμπτρ</a:t>
            </a:r>
            <a:r>
              <a:rPr lang="el-GR" dirty="0"/>
              <a:t> </a:t>
            </a:r>
            <a:r>
              <a:rPr lang="en-US" dirty="0"/>
              <a:t>𐅄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Κεκ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ροπίδος</a:t>
            </a:r>
            <a:r>
              <a:rPr lang="el-GR" dirty="0"/>
              <a:t> </a:t>
            </a:r>
            <a:r>
              <a:rPr lang="el-GR" dirty="0" err="1"/>
              <a:t>τετάρτης</a:t>
            </a:r>
            <a:r>
              <a:rPr lang="el-GR" dirty="0"/>
              <a:t>,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Σουνί&lt;ω&gt;ι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Νάπει</a:t>
            </a:r>
            <a:r>
              <a:rPr lang="el-GR" dirty="0"/>
              <a:t> </a:t>
            </a:r>
            <a:r>
              <a:rPr lang="el-GR" dirty="0" err="1"/>
              <a:t>Πυρρίει</a:t>
            </a:r>
            <a:r>
              <a:rPr lang="el-GR" dirty="0"/>
              <a:t>- </a:t>
            </a:r>
          </a:p>
          <a:p>
            <a:r>
              <a:rPr lang="el-GR" dirty="0"/>
              <a:t>	ον,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πρὸς</a:t>
            </a:r>
            <a:r>
              <a:rPr lang="el-GR" dirty="0"/>
              <a:t> </a:t>
            </a:r>
            <a:r>
              <a:rPr lang="el-GR" dirty="0" err="1"/>
              <a:t>ἡλίο</a:t>
            </a:r>
            <a:r>
              <a:rPr lang="el-GR" dirty="0"/>
              <a:t> </a:t>
            </a:r>
            <a:r>
              <a:rPr lang="el-GR" dirty="0" err="1"/>
              <a:t>ἀνιόν</a:t>
            </a:r>
            <a:r>
              <a:rPr lang="el-GR" dirty="0"/>
              <a:t> ∶ </a:t>
            </a:r>
            <a:r>
              <a:rPr lang="el-GR" dirty="0" err="1"/>
              <a:t>Καλλίας</a:t>
            </a:r>
            <a:r>
              <a:rPr lang="el-GR" dirty="0"/>
              <a:t> </a:t>
            </a:r>
            <a:r>
              <a:rPr lang="el-GR" dirty="0" err="1"/>
              <a:t>Ἀλωπ</a:t>
            </a:r>
            <a:r>
              <a:rPr lang="el-GR" dirty="0"/>
              <a:t>, </a:t>
            </a:r>
            <a:r>
              <a:rPr lang="el-GR" dirty="0" err="1"/>
              <a:t>δυομέ</a:t>
            </a:r>
            <a:r>
              <a:rPr lang="el-GR" dirty="0"/>
              <a:t> </a:t>
            </a:r>
            <a:r>
              <a:rPr lang="el-GR" dirty="0" err="1"/>
              <a:t>Νικ</a:t>
            </a:r>
            <a:r>
              <a:rPr lang="el-GR" dirty="0"/>
              <a:t>- </a:t>
            </a:r>
          </a:p>
          <a:p>
            <a:r>
              <a:rPr lang="el-GR" dirty="0"/>
              <a:t>65 	</a:t>
            </a:r>
            <a:r>
              <a:rPr lang="el-GR" dirty="0" err="1"/>
              <a:t>ίας</a:t>
            </a:r>
            <a:r>
              <a:rPr lang="el-GR" dirty="0"/>
              <a:t> </a:t>
            </a:r>
            <a:r>
              <a:rPr lang="el-GR" dirty="0" err="1"/>
              <a:t>Κυδαν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Καλλίας</a:t>
            </a:r>
            <a:r>
              <a:rPr lang="el-GR" dirty="0"/>
              <a:t> </a:t>
            </a:r>
            <a:r>
              <a:rPr lang="el-GR" dirty="0" err="1"/>
              <a:t>Σφήτ</a:t>
            </a:r>
            <a:r>
              <a:rPr lang="el-GR" dirty="0"/>
              <a:t> ΔΔ ∶ </a:t>
            </a:r>
            <a:r>
              <a:rPr lang="el-GR" dirty="0" err="1"/>
              <a:t>Θορικοῖ</a:t>
            </a:r>
            <a:r>
              <a:rPr lang="el-GR" dirty="0"/>
              <a:t> </a:t>
            </a:r>
            <a:r>
              <a:rPr lang="el-GR" dirty="0" err="1"/>
              <a:t>Ἀρχηγέτε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ιον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Δημοφίλου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βορρᾶ</a:t>
            </a:r>
            <a:r>
              <a:rPr lang="el-GR" dirty="0"/>
              <a:t> ∶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νοτό</a:t>
            </a:r>
            <a:r>
              <a:rPr lang="el-GR" dirty="0"/>
              <a:t> </a:t>
            </a:r>
            <a:r>
              <a:rPr lang="el-GR" dirty="0" err="1"/>
              <a:t>Δημό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φιλος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Κηφισοφῶν</a:t>
            </a:r>
            <a:r>
              <a:rPr lang="el-GR" dirty="0"/>
              <a:t> </a:t>
            </a:r>
            <a:r>
              <a:rPr lang="el-GR" dirty="0" err="1"/>
              <a:t>Συβρί</a:t>
            </a:r>
            <a:r>
              <a:rPr lang="el-GR" dirty="0"/>
              <a:t> ΔΔ ∶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Νάπηι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χω- </a:t>
            </a:r>
          </a:p>
          <a:p>
            <a:r>
              <a:rPr lang="el-GR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5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ρίοις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Χαρμύλο</a:t>
            </a:r>
            <a:r>
              <a:rPr lang="el-GR" dirty="0"/>
              <a:t>〚 〛υ {²</a:t>
            </a:r>
            <a:r>
              <a:rPr lang="el-GR" dirty="0" err="1"/>
              <a:t>⁶Χαρμύλου}²⁶</a:t>
            </a:r>
            <a:r>
              <a:rPr lang="el-GR" dirty="0"/>
              <a:t> </a:t>
            </a:r>
            <a:r>
              <a:rPr lang="el-GR" dirty="0" err="1"/>
              <a:t>γυναικός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τὸ</a:t>
            </a:r>
            <a:r>
              <a:rPr lang="el-GR" dirty="0"/>
              <a:t> </a:t>
            </a:r>
            <a:r>
              <a:rPr lang="el-GR" dirty="0" err="1"/>
              <a:t>χωρίον</a:t>
            </a:r>
            <a:r>
              <a:rPr lang="el-GR" dirty="0"/>
              <a:t> τ- </a:t>
            </a:r>
          </a:p>
          <a:p>
            <a:r>
              <a:rPr lang="el-GR" dirty="0"/>
              <a:t>	</a:t>
            </a:r>
            <a:r>
              <a:rPr lang="el-GR" dirty="0" err="1"/>
              <a:t>ῆς</a:t>
            </a:r>
            <a:r>
              <a:rPr lang="el-GR" dirty="0"/>
              <a:t> </a:t>
            </a:r>
            <a:r>
              <a:rPr lang="el-GR" dirty="0" err="1"/>
              <a:t>γυνα&lt;ι&gt;κὸς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Ἀλυπήτο</a:t>
            </a:r>
            <a:r>
              <a:rPr lang="el-GR" dirty="0"/>
              <a:t>, </a:t>
            </a:r>
            <a:r>
              <a:rPr lang="el-GR" dirty="0" err="1"/>
              <a:t>βορρᾶ</a:t>
            </a:r>
            <a:r>
              <a:rPr lang="el-GR" dirty="0"/>
              <a:t> </a:t>
            </a:r>
            <a:r>
              <a:rPr lang="el-GR" dirty="0" err="1"/>
              <a:t>Τελέσων</a:t>
            </a:r>
            <a:r>
              <a:rPr lang="el-GR" dirty="0"/>
              <a:t> </a:t>
            </a:r>
            <a:r>
              <a:rPr lang="el-GR" dirty="0" err="1"/>
              <a:t>Σο&lt;υ&gt;νι</a:t>
            </a:r>
            <a:r>
              <a:rPr lang="el-GR" dirty="0"/>
              <a:t> ∶ </a:t>
            </a:r>
            <a:r>
              <a:rPr lang="el-GR" dirty="0" err="1"/>
              <a:t>πρὸ</a:t>
            </a:r>
            <a:r>
              <a:rPr lang="el-GR" dirty="0"/>
              <a:t>- </a:t>
            </a:r>
          </a:p>
          <a:p>
            <a:r>
              <a:rPr lang="el-GR" dirty="0"/>
              <a:t>70 	ς </a:t>
            </a:r>
            <a:r>
              <a:rPr lang="el-GR" dirty="0" err="1"/>
              <a:t>ἡλίο</a:t>
            </a:r>
            <a:r>
              <a:rPr lang="el-GR" dirty="0"/>
              <a:t> </a:t>
            </a:r>
            <a:r>
              <a:rPr lang="el-GR" dirty="0" err="1"/>
              <a:t>ἀνιόν</a:t>
            </a:r>
            <a:r>
              <a:rPr lang="el-GR" dirty="0"/>
              <a:t> ∶ </a:t>
            </a:r>
            <a:r>
              <a:rPr lang="el-GR" dirty="0" err="1"/>
              <a:t>χωρίον</a:t>
            </a:r>
            <a:r>
              <a:rPr lang="el-GR" dirty="0"/>
              <a:t> </a:t>
            </a:r>
            <a:r>
              <a:rPr lang="el-GR" dirty="0" err="1"/>
              <a:t>Τελέσωνος</a:t>
            </a:r>
            <a:r>
              <a:rPr lang="el-GR" dirty="0"/>
              <a:t> </a:t>
            </a:r>
            <a:r>
              <a:rPr lang="el-GR" dirty="0" err="1"/>
              <a:t>Σουνι</a:t>
            </a:r>
            <a:r>
              <a:rPr lang="el-GR" dirty="0"/>
              <a:t>, </a:t>
            </a:r>
            <a:r>
              <a:rPr lang="el-GR" dirty="0" err="1"/>
              <a:t>δυομένο</a:t>
            </a:r>
            <a:r>
              <a:rPr lang="el-GR" dirty="0"/>
              <a:t> </a:t>
            </a:r>
            <a:r>
              <a:rPr lang="el-GR" dirty="0" err="1"/>
              <a:t>Ἐπ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ικράτης</a:t>
            </a:r>
            <a:r>
              <a:rPr lang="el-GR" dirty="0"/>
              <a:t> </a:t>
            </a:r>
            <a:r>
              <a:rPr lang="el-GR" dirty="0" err="1"/>
              <a:t>Παλλη</a:t>
            </a:r>
            <a:r>
              <a:rPr lang="el-GR" dirty="0"/>
              <a:t> ∶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Ἐπικλέης</a:t>
            </a:r>
            <a:r>
              <a:rPr lang="el-GR" dirty="0"/>
              <a:t> </a:t>
            </a:r>
            <a:r>
              <a:rPr lang="el-GR" dirty="0" err="1"/>
              <a:t>Σφήτ</a:t>
            </a:r>
            <a:r>
              <a:rPr lang="el-GR" dirty="0"/>
              <a:t> ∶ ΔΔ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Αἰγη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ίδος</a:t>
            </a:r>
            <a:r>
              <a:rPr lang="el-GR" dirty="0"/>
              <a:t> </a:t>
            </a:r>
            <a:r>
              <a:rPr lang="el-GR" dirty="0" err="1"/>
              <a:t>πέμπτης</a:t>
            </a:r>
            <a:r>
              <a:rPr lang="el-GR" dirty="0"/>
              <a:t>, </a:t>
            </a:r>
            <a:r>
              <a:rPr lang="el-GR" dirty="0" err="1"/>
              <a:t>Ἀρχηγέτειον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</a:t>
            </a:r>
            <a:r>
              <a:rPr lang="el-GR" dirty="0" err="1"/>
              <a:t>τὰς</a:t>
            </a:r>
            <a:r>
              <a:rPr lang="el-GR" dirty="0"/>
              <a:t> </a:t>
            </a:r>
            <a:r>
              <a:rPr lang="el-GR" dirty="0" err="1"/>
              <a:t>κατατομάς</a:t>
            </a:r>
            <a:r>
              <a:rPr lang="el-GR" dirty="0"/>
              <a:t>, στ- </a:t>
            </a:r>
          </a:p>
          <a:p>
            <a:r>
              <a:rPr lang="el-GR" dirty="0"/>
              <a:t>	</a:t>
            </a:r>
            <a:r>
              <a:rPr lang="el-GR" dirty="0" err="1"/>
              <a:t>ήλην</a:t>
            </a:r>
            <a:r>
              <a:rPr lang="el-GR" dirty="0"/>
              <a:t> </a:t>
            </a:r>
            <a:r>
              <a:rPr lang="el-GR" dirty="0" err="1"/>
              <a:t>οὐκ</a:t>
            </a:r>
            <a:r>
              <a:rPr lang="el-GR" dirty="0"/>
              <a:t> </a:t>
            </a:r>
            <a:r>
              <a:rPr lang="el-GR" dirty="0" err="1"/>
              <a:t>ἔχον</a:t>
            </a:r>
            <a:r>
              <a:rPr lang="el-GR" dirty="0"/>
              <a:t>, </a:t>
            </a:r>
            <a:r>
              <a:rPr lang="el-GR" dirty="0" err="1"/>
              <a:t>Βήσησιν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Κηφισοδότο</a:t>
            </a:r>
            <a:r>
              <a:rPr lang="el-GR" dirty="0"/>
              <a:t> </a:t>
            </a:r>
            <a:r>
              <a:rPr lang="el-GR" dirty="0" err="1"/>
              <a:t>καὶ</a:t>
            </a:r>
            <a:r>
              <a:rPr lang="el-GR" dirty="0"/>
              <a:t> Κα- </a:t>
            </a:r>
          </a:p>
          <a:p>
            <a:r>
              <a:rPr lang="el-GR" dirty="0"/>
              <a:t>	</a:t>
            </a:r>
            <a:r>
              <a:rPr lang="el-GR" dirty="0" err="1"/>
              <a:t>λλίο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πρὸς</a:t>
            </a:r>
            <a:r>
              <a:rPr lang="el-GR" dirty="0"/>
              <a:t> </a:t>
            </a:r>
            <a:r>
              <a:rPr lang="el-GR" dirty="0" err="1"/>
              <a:t>ἡλίο</a:t>
            </a:r>
            <a:r>
              <a:rPr lang="el-GR" dirty="0"/>
              <a:t> </a:t>
            </a:r>
            <a:r>
              <a:rPr lang="el-GR" dirty="0" err="1"/>
              <a:t>ἀνιόν</a:t>
            </a:r>
            <a:r>
              <a:rPr lang="el-GR" dirty="0"/>
              <a:t> ∶ </a:t>
            </a:r>
            <a:r>
              <a:rPr lang="el-GR" dirty="0" err="1"/>
              <a:t>Καλλίο</a:t>
            </a:r>
            <a:r>
              <a:rPr lang="el-GR" dirty="0"/>
              <a:t> </a:t>
            </a:r>
            <a:r>
              <a:rPr lang="el-GR" dirty="0" err="1"/>
              <a:t>Λαμπ</a:t>
            </a:r>
            <a:r>
              <a:rPr lang="el-GR" dirty="0"/>
              <a:t> ∶ </a:t>
            </a:r>
            <a:r>
              <a:rPr lang="el-GR" dirty="0" err="1"/>
              <a:t>πύργος</a:t>
            </a:r>
            <a:r>
              <a:rPr lang="el-GR" dirty="0"/>
              <a:t> κ- </a:t>
            </a:r>
          </a:p>
          <a:p>
            <a:r>
              <a:rPr lang="el-GR" dirty="0"/>
              <a:t>75 	</a:t>
            </a:r>
            <a:r>
              <a:rPr lang="el-GR" dirty="0" err="1"/>
              <a:t>αὶ</a:t>
            </a:r>
            <a:r>
              <a:rPr lang="el-GR" dirty="0"/>
              <a:t> </a:t>
            </a:r>
            <a:r>
              <a:rPr lang="el-GR" dirty="0" err="1"/>
              <a:t>οἰκία</a:t>
            </a:r>
            <a:r>
              <a:rPr lang="el-GR" dirty="0"/>
              <a:t>, </a:t>
            </a:r>
            <a:r>
              <a:rPr lang="el-GR" dirty="0" err="1"/>
              <a:t>βορρᾶ</a:t>
            </a:r>
            <a:r>
              <a:rPr lang="el-GR" dirty="0"/>
              <a:t> ∶ </a:t>
            </a:r>
            <a:r>
              <a:rPr lang="el-GR" dirty="0" err="1"/>
              <a:t>τὸ{ι</a:t>
            </a:r>
            <a:r>
              <a:rPr lang="el-GR" dirty="0"/>
              <a:t>} </a:t>
            </a:r>
            <a:r>
              <a:rPr lang="el-GR" dirty="0" err="1"/>
              <a:t>Κηφισοδότου</a:t>
            </a:r>
            <a:r>
              <a:rPr lang="el-GR" dirty="0"/>
              <a:t> </a:t>
            </a:r>
            <a:r>
              <a:rPr lang="el-GR" dirty="0" err="1"/>
              <a:t>ἐργαστή</a:t>
            </a:r>
            <a:r>
              <a:rPr lang="el-GR" dirty="0"/>
              <a:t> ∶ </a:t>
            </a:r>
            <a:r>
              <a:rPr lang="el-GR" dirty="0" err="1"/>
              <a:t>νοτό</a:t>
            </a:r>
            <a:r>
              <a:rPr lang="el-GR" dirty="0"/>
              <a:t> </a:t>
            </a:r>
            <a:r>
              <a:rPr lang="el-GR" dirty="0" err="1"/>
              <a:t>τὸ</a:t>
            </a:r>
            <a:r>
              <a:rPr lang="el-GR" dirty="0"/>
              <a:t> Ἀ- </a:t>
            </a:r>
          </a:p>
          <a:p>
            <a:r>
              <a:rPr lang="el-GR" dirty="0"/>
              <a:t>	</a:t>
            </a:r>
            <a:r>
              <a:rPr lang="el-GR" dirty="0" err="1"/>
              <a:t>ρχηγέτειον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Κηφισόδοτος</a:t>
            </a:r>
            <a:r>
              <a:rPr lang="el-GR" dirty="0"/>
              <a:t> </a:t>
            </a:r>
            <a:r>
              <a:rPr lang="el-GR" dirty="0" err="1"/>
              <a:t>Αἰθα</a:t>
            </a:r>
            <a:r>
              <a:rPr lang="el-GR" dirty="0"/>
              <a:t> ∶ ΔΔ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Λεω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ντίδος</a:t>
            </a:r>
            <a:r>
              <a:rPr lang="el-GR" dirty="0"/>
              <a:t> </a:t>
            </a:r>
            <a:r>
              <a:rPr lang="el-GR" dirty="0" err="1"/>
              <a:t>ἑβδόμης</a:t>
            </a:r>
            <a:r>
              <a:rPr lang="el-GR" dirty="0"/>
              <a:t>,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Σουνίωι</a:t>
            </a:r>
            <a:r>
              <a:rPr lang="el-GR" dirty="0"/>
              <a:t>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Θρασύμωι</a:t>
            </a:r>
            <a:r>
              <a:rPr lang="el-GR" dirty="0"/>
              <a:t> </a:t>
            </a:r>
            <a:r>
              <a:rPr lang="el-GR" dirty="0" err="1"/>
              <a:t>Κεραμ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εικόν</a:t>
            </a:r>
            <a:r>
              <a:rPr lang="el-GR" dirty="0"/>
              <a:t>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∶ </a:t>
            </a:r>
            <a:r>
              <a:rPr lang="el-GR" dirty="0" err="1"/>
              <a:t>Διοπείθης</a:t>
            </a:r>
            <a:r>
              <a:rPr lang="el-GR" dirty="0"/>
              <a:t> </a:t>
            </a:r>
            <a:r>
              <a:rPr lang="el-GR" dirty="0" err="1"/>
              <a:t>Εὐωνυ</a:t>
            </a:r>
            <a:r>
              <a:rPr lang="el-GR" dirty="0"/>
              <a:t> ∶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Ἀλεξίμαχος</a:t>
            </a:r>
            <a:r>
              <a:rPr lang="el-GR" dirty="0"/>
              <a:t> </a:t>
            </a:r>
            <a:r>
              <a:rPr lang="el-GR" dirty="0" err="1"/>
              <a:t>Πή</a:t>
            </a:r>
            <a:r>
              <a:rPr lang="el-GR" dirty="0"/>
              <a:t>- </a:t>
            </a:r>
          </a:p>
          <a:p>
            <a:r>
              <a:rPr lang="el-GR" dirty="0"/>
              <a:t>	</a:t>
            </a:r>
            <a:r>
              <a:rPr lang="el-GR" dirty="0" err="1"/>
              <a:t>ληξ</a:t>
            </a:r>
            <a:r>
              <a:rPr lang="el-GR" dirty="0"/>
              <a:t> ∶ ΔΔ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Σουνίωι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Νάπηι</a:t>
            </a:r>
            <a:r>
              <a:rPr lang="el-GR" dirty="0"/>
              <a:t> </a:t>
            </a:r>
            <a:r>
              <a:rPr lang="el-GR" dirty="0" err="1"/>
              <a:t>ἐν</a:t>
            </a:r>
            <a:r>
              <a:rPr lang="el-GR" dirty="0"/>
              <a:t> </a:t>
            </a:r>
            <a:r>
              <a:rPr lang="el-GR" dirty="0" err="1"/>
              <a:t>τοῖς</a:t>
            </a:r>
            <a:r>
              <a:rPr lang="el-GR" dirty="0"/>
              <a:t> </a:t>
            </a:r>
            <a:r>
              <a:rPr lang="el-GR" dirty="0" err="1"/>
              <a:t>Χαρμύλο</a:t>
            </a:r>
            <a:r>
              <a:rPr lang="el-GR" dirty="0"/>
              <a:t> </a:t>
            </a:r>
            <a:r>
              <a:rPr lang="el-GR" dirty="0" err="1"/>
              <a:t>παίδ</a:t>
            </a:r>
            <a:r>
              <a:rPr lang="el-GR" dirty="0"/>
              <a:t>- </a:t>
            </a:r>
          </a:p>
          <a:p>
            <a:r>
              <a:rPr lang="el-GR" dirty="0"/>
              <a:t>80 	ων, </a:t>
            </a:r>
            <a:r>
              <a:rPr lang="el-GR" dirty="0" err="1"/>
              <a:t>ὧι</a:t>
            </a:r>
            <a:r>
              <a:rPr lang="el-GR" dirty="0"/>
              <a:t> </a:t>
            </a:r>
            <a:r>
              <a:rPr lang="el-GR" dirty="0" err="1"/>
              <a:t>γεί</a:t>
            </a:r>
            <a:r>
              <a:rPr lang="el-GR" dirty="0"/>
              <a:t> </a:t>
            </a:r>
            <a:r>
              <a:rPr lang="el-GR" dirty="0" err="1"/>
              <a:t>βορρᾶ</a:t>
            </a:r>
            <a:r>
              <a:rPr lang="el-GR" dirty="0"/>
              <a:t> ∶ </a:t>
            </a:r>
            <a:r>
              <a:rPr lang="el-GR" dirty="0" err="1"/>
              <a:t>Πύρρακος</a:t>
            </a:r>
            <a:r>
              <a:rPr lang="el-GR" dirty="0"/>
              <a:t> </a:t>
            </a:r>
            <a:r>
              <a:rPr lang="el-GR" dirty="0" err="1"/>
              <a:t>Αἰγι</a:t>
            </a:r>
            <a:r>
              <a:rPr lang="el-GR" dirty="0"/>
              <a:t> ∶ </a:t>
            </a:r>
            <a:r>
              <a:rPr lang="el-GR" dirty="0" err="1"/>
              <a:t>νοτό</a:t>
            </a:r>
            <a:r>
              <a:rPr lang="el-GR" dirty="0"/>
              <a:t> ∶ </a:t>
            </a:r>
            <a:r>
              <a:rPr lang="el-GR" dirty="0" err="1"/>
              <a:t>Λεύκιος</a:t>
            </a:r>
            <a:r>
              <a:rPr lang="el-GR" dirty="0"/>
              <a:t> Σουν, </a:t>
            </a:r>
          </a:p>
          <a:p>
            <a:r>
              <a:rPr lang="el-GR" dirty="0"/>
              <a:t>	</a:t>
            </a:r>
            <a:r>
              <a:rPr lang="el-GR" dirty="0" err="1"/>
              <a:t>ὠνη</a:t>
            </a:r>
            <a:r>
              <a:rPr lang="el-GR" dirty="0"/>
              <a:t> ∶ </a:t>
            </a:r>
            <a:r>
              <a:rPr lang="el-GR" dirty="0" err="1"/>
              <a:t>Φείδιππος</a:t>
            </a:r>
            <a:r>
              <a:rPr lang="el-GR" dirty="0"/>
              <a:t> </a:t>
            </a:r>
            <a:r>
              <a:rPr lang="el-GR" dirty="0" err="1"/>
              <a:t>Πιθεύς</a:t>
            </a:r>
            <a:r>
              <a:rPr lang="el-GR" dirty="0"/>
              <a:t> ∶ ΔΔ ∶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Ἐρεχθείδος</a:t>
            </a:r>
            <a:r>
              <a:rPr lang="el-GR" dirty="0"/>
              <a:t> </a:t>
            </a:r>
            <a:r>
              <a:rPr lang="el-GR" dirty="0" err="1"/>
              <a:t>ἐνά</a:t>
            </a:r>
            <a:r>
              <a:rPr lang="el-GR" dirty="0"/>
              <a:t>- </a:t>
            </a:r>
          </a:p>
          <a:p>
            <a:r>
              <a:rPr lang="el-GR" dirty="0"/>
              <a:t>	της, </a:t>
            </a:r>
            <a:r>
              <a:rPr lang="el-GR" dirty="0" err="1"/>
              <a:t>ἐπὶ</a:t>
            </a:r>
            <a:r>
              <a:rPr lang="el-GR" dirty="0"/>
              <a:t> </a:t>
            </a:r>
            <a:r>
              <a:rPr lang="el-GR" dirty="0" err="1"/>
              <a:t>Σουνίωι</a:t>
            </a:r>
            <a:r>
              <a:rPr lang="el-GR" dirty="0"/>
              <a:t>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ἐκ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err="1"/>
              <a:t>στήλης</a:t>
            </a:r>
            <a:r>
              <a:rPr lang="el-GR" dirty="0"/>
              <a:t> </a:t>
            </a:r>
            <a:r>
              <a:rPr lang="el-GR" dirty="0" err="1"/>
              <a:t>Λευκίππειον</a:t>
            </a:r>
            <a:r>
              <a:rPr lang="el-GR" dirty="0"/>
              <a:t> Β- </a:t>
            </a:r>
          </a:p>
          <a:p>
            <a:r>
              <a:rPr lang="el-GR" dirty="0"/>
              <a:t>	</a:t>
            </a:r>
            <a:r>
              <a:rPr lang="el-GR" dirty="0" err="1"/>
              <a:t>ήσησι</a:t>
            </a:r>
            <a:r>
              <a:rPr lang="el-GR" dirty="0"/>
              <a:t>, </a:t>
            </a:r>
            <a:r>
              <a:rPr lang="el-GR" dirty="0" err="1"/>
              <a:t>ὠνη</a:t>
            </a:r>
            <a:r>
              <a:rPr lang="el-GR" dirty="0"/>
              <a:t> </a:t>
            </a:r>
            <a:r>
              <a:rPr lang="el-GR" dirty="0" err="1"/>
              <a:t>Χαιρέδημος</a:t>
            </a:r>
            <a:r>
              <a:rPr lang="el-GR" dirty="0"/>
              <a:t> </a:t>
            </a:r>
            <a:r>
              <a:rPr lang="el-GR" dirty="0" err="1"/>
              <a:t>Ἁγνού</a:t>
            </a:r>
            <a:r>
              <a:rPr lang="el-GR" dirty="0"/>
              <a:t> ∶ Η</a:t>
            </a:r>
            <a:r>
              <a:rPr lang="en-US" dirty="0"/>
              <a:t>𐅄. </a:t>
            </a:r>
            <a:r>
              <a:rPr lang="en-US" dirty="0" err="1"/>
              <a:t>vacat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ar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5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05400"/>
            <a:ext cx="2819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Το λίχνισμα των σιτηρών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endParaRPr lang="el-GR" dirty="0" smtClean="0"/>
          </a:p>
          <a:p>
            <a:r>
              <a:rPr lang="el-GR" dirty="0" smtClean="0"/>
              <a:t>Αττικός σκύφος του ύστερου 6</a:t>
            </a:r>
            <a:r>
              <a:rPr lang="el-GR" baseline="30000" dirty="0" smtClean="0"/>
              <a:t>ου</a:t>
            </a:r>
            <a:r>
              <a:rPr lang="el-GR" dirty="0" smtClean="0"/>
              <a:t> αι. π.Χ.</a:t>
            </a:r>
          </a:p>
          <a:p>
            <a:endParaRPr lang="el-GR" dirty="0"/>
          </a:p>
          <a:p>
            <a:r>
              <a:rPr lang="el-GR" dirty="0" smtClean="0"/>
              <a:t>Μουσείο Ναυπλίου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xrew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ei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aurion_washery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4800"/>
            <a:ext cx="9144000" cy="614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mploutismo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rikos_washery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rikos_washery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klepiak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rez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stern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ound waher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57200"/>
            <a:ext cx="9144000" cy="611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" y="990600"/>
            <a:ext cx="90918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2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und washery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09800" y="0"/>
            <a:ext cx="48085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arly washer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arly washery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8263"/>
            <a:ext cx="9144000" cy="692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arly washery_pla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0"/>
            <a:ext cx="79248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arly washery_plan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0"/>
            <a:ext cx="76200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ntazez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7" y="0"/>
            <a:ext cx="554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4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06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ymoni_quarry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Βαθμιδωτό μέτωπο εξόρυξης με ανάγλυφο Ηρακλή στο λατομείο της Πλύτρα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304800"/>
            <a:ext cx="917738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1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ανάγλυφο Ηρακλή Πλύτρας (λεπτομέρεια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om_marmar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439" y="0"/>
            <a:ext cx="67031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ymoni_quarry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Περιμετρικές αύλακες σε λατομείο στα Κύθηρ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46488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Οπές για την ένθεση σφηνών σε λατομείο στα Κύθηρ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192" y="838200"/>
            <a:ext cx="7595616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σύγχρονη σφήν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312" y="374904"/>
            <a:ext cx="7199376" cy="610819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Ίχνη της τεχνικής pointille στο λατομείο Αλυκής στη Θάσ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 1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ανάγλυφο Αρχεδήμου στο σπήλαιο Νυμφολήπτου στη Βάρ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Μέτωπο εξόρυξης στο λατομείο Αλυκής στη Θάσ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lo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0"/>
            <a:ext cx="3886200" cy="20645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24836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99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σωροί λατύπης στο λατομείο Μύλοι στην Κάρυστ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28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88637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41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62200" y="0"/>
            <a:ext cx="43614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42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81000"/>
            <a:ext cx="9068624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x,1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76400" y="0"/>
            <a:ext cx="5301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43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756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26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29261" y="1752600"/>
            <a:ext cx="9173261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60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" y="53487"/>
            <a:ext cx="8610600" cy="680451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51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4800"/>
            <a:ext cx="9161832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x.1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81554" y="0"/>
            <a:ext cx="53808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1524000"/>
            <a:ext cx="902150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56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13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" y="0"/>
            <a:ext cx="8686800" cy="688690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x.1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65460" y="0"/>
            <a:ext cx="44130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50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304800"/>
            <a:ext cx="9080251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.45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38400" y="-36871"/>
            <a:ext cx="4343400" cy="6894871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x.2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846438" y="0"/>
            <a:ext cx="34511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Ημίεργοι κίονες στο λατομείο Κύλινδροι στην Κάρυστ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2037"/>
            <a:ext cx="9144000" cy="519392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ystos quarry_road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71600" y="0"/>
            <a:ext cx="60502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ystos quarry_cart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43000" y="0"/>
            <a:ext cx="61796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rre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912" y="1135380"/>
            <a:ext cx="6742176" cy="458724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Μεταφορά δια ξηράς.t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4800"/>
            <a:ext cx="9098435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Princess_tow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2000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ehiv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762000"/>
            <a:ext cx="9144000" cy="556076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ehive_fragment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19200" y="0"/>
            <a:ext cx="62169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ehive_ring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33600" y="0"/>
            <a:ext cx="42984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ehives_reconstructi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19200" y="0"/>
            <a:ext cx="61138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ehives_Isthmia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4848859" cy="6858000"/>
          </a:xfrm>
          <a:prstGeom prst="rect">
            <a:avLst/>
          </a:prstGeom>
        </p:spPr>
      </p:pic>
      <p:pic>
        <p:nvPicPr>
          <p:cNvPr id="3" name="Picture 2" descr="Beehives_Isthmi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00600" y="290500"/>
            <a:ext cx="4343400" cy="6567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297</Words>
  <Application>Microsoft Office PowerPoint</Application>
  <PresentationFormat>On-screen Show (4:3)</PresentationFormat>
  <Paragraphs>105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ylolos</cp:lastModifiedBy>
  <cp:revision>48</cp:revision>
  <dcterms:created xsi:type="dcterms:W3CDTF">2012-12-11T08:41:12Z</dcterms:created>
  <dcterms:modified xsi:type="dcterms:W3CDTF">2017-12-04T13:12:25Z</dcterms:modified>
</cp:coreProperties>
</file>