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" y="4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7D8DF-0FF1-41DA-B793-23F9F91417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172487-1456-4A09-95BB-7BE3539610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30DF0-E945-4D66-8D51-94759EC16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CEC8-E3B0-49C5-907F-5EB590237574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B62D0-3D64-49DD-894A-3CC604D12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5D514-BA42-4954-B8EA-53B6EB30F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360CC-DAA2-499C-B835-48D694517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013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113F4-D1F3-4C3C-BFFD-253D83A4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887F26-1FDB-4634-AED1-9E956E6BBB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781E39-2295-4522-BA8C-8BFBD5B59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CEC8-E3B0-49C5-907F-5EB590237574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6D6AC1-4385-4664-B21B-98A11184C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80886F-9753-4025-8118-BCD0677B4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360CC-DAA2-499C-B835-48D694517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832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26CAA8-B8DB-4B3B-B76F-2D58F0CA25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6CC6A4-3431-4A1D-B462-23B09C258F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D1026-5B6E-4206-AF71-AA12277C6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CEC8-E3B0-49C5-907F-5EB590237574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0F968-BEBA-476C-8DA1-0518920DE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EB55BD-0EE9-4577-9BE6-83AB7EC86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360CC-DAA2-499C-B835-48D694517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398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A4A45-9780-4A76-A99E-80B3AC49E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8ED92-F6E3-48F0-9E79-2ABEBA880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B2821-F333-491C-92B4-8E6BD5D3A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CEC8-E3B0-49C5-907F-5EB590237574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C1919-8BF3-4432-8DA7-2E3235A0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80061-B6D4-44B7-B63E-7FAF7F5A1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360CC-DAA2-499C-B835-48D694517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027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EC927-00AC-4681-A7B0-D0A2803C7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D2FB41-EAAA-419F-8183-8CD1494313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96A9CB-ED67-49AD-82A3-2E918B1D6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CEC8-E3B0-49C5-907F-5EB590237574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F11E19-9F0D-4635-966F-295B9519B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9E636D-504C-49A1-BD97-42ABC74D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360CC-DAA2-499C-B835-48D694517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260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82F13-8FA1-4586-817B-53113CBD5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5B2BA-330F-431E-AF36-7B8DFA230C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5029D-CA46-47BD-A1CB-AF99ABDA19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526262-41D0-43B2-B6C5-5BFABED75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CEC8-E3B0-49C5-907F-5EB590237574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7C7A03-D098-472D-8422-7EEB04A58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BCBA50-BFC7-4CB2-8AD8-47FC94D38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360CC-DAA2-499C-B835-48D694517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400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127B1-0F0E-46CA-A7C7-533EB128B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37EDAC-6B77-4378-9EC0-E276E459D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975269-948E-4C55-AA5A-CCCF65D47A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51BBAB-0C8B-4C56-ADED-62C957CABB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BA06D8-6AE7-47AF-A15E-D0F2D831A6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8E64B5-78CA-4ABE-B1FB-769E3A3BC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CEC8-E3B0-49C5-907F-5EB590237574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7EC361-6A68-403A-9F99-F88EDD409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890448-AAA2-45FB-8C66-FFF07EBD8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360CC-DAA2-499C-B835-48D694517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95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0810B-E2FA-4938-9995-C8F3BB25B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362039-24B7-49EE-A2A2-76F9A83B0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CEC8-E3B0-49C5-907F-5EB590237574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170756-A52E-417F-80E5-8E228D98B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D09F28-38A0-47C9-891C-A00C219F6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360CC-DAA2-499C-B835-48D694517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300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24F52E-71CB-43ED-B556-20450716E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CEC8-E3B0-49C5-907F-5EB590237574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37FDB6-9D6B-4CDF-8BEB-003A17A31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21DC7C-944C-4D35-8AD3-FF1D7A994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360CC-DAA2-499C-B835-48D694517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62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1F3D9-1F3F-4FBD-AE6F-789BA7158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C9D24-FC51-4821-A80C-8CF0089BB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4DEEBA-E3A7-475E-A6ED-0BB8F62F8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593C0B-5181-4044-9C07-829F97174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CEC8-E3B0-49C5-907F-5EB590237574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3984E9-0163-4D59-9939-F4DF9750C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32A8F-6765-4055-A0D6-13F73113F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360CC-DAA2-499C-B835-48D694517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454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55A03-CC0C-44D5-8407-1158FFBCC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45D8B4-9FC8-48D8-B95A-F7F5A36F6E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7C28A6-780D-4847-8958-A1A6F4C366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7446A5-B3C6-43B8-B052-A530E56D5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CEC8-E3B0-49C5-907F-5EB590237574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82C50B-1F3D-49E1-BA20-9D4560C37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2A5879-4900-41DA-9701-51C17FAAC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360CC-DAA2-499C-B835-48D694517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828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49FE93-11CE-40A8-A0C2-D6AAA3DFF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833620-7E22-4BEA-A51F-98B48FFB23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A4ECC-191C-4D1F-A49C-3022F8591F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4CEC8-E3B0-49C5-907F-5EB590237574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0B4C8-E12B-4ABC-8AAB-106C02A5CE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B3FEB-2DD2-4D03-9A2E-CF794E02A9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360CC-DAA2-499C-B835-48D694517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34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3BF2671-E896-4C27-B434-9361FD8C12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965" y="0"/>
            <a:ext cx="512206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385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Vassilaki</dc:creator>
  <cp:lastModifiedBy>Maria Vassilaki</cp:lastModifiedBy>
  <cp:revision>1</cp:revision>
  <dcterms:created xsi:type="dcterms:W3CDTF">2019-02-19T20:26:04Z</dcterms:created>
  <dcterms:modified xsi:type="dcterms:W3CDTF">2019-02-19T20:26:59Z</dcterms:modified>
</cp:coreProperties>
</file>