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62" r:id="rId5"/>
    <p:sldId id="271" r:id="rId6"/>
    <p:sldId id="27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2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9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5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2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4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8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0539F-3060-475C-846F-9E0D44182958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0B7A-EC57-44D3-94C1-8FC3E94F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4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search?q=SHEEP+SKELETON+diagram&amp;tbm=isch&amp;source=iu&amp;ictx=1&amp;fir=6Zc-4VHVoW0mzM%253A%252C-jaZTqyl2QoX1M%252C_&amp;usg=AI4_-kR0GIQo8xWWeLmwYT5ZPbWRkOYtBQ&amp;sa=X&amp;ved=2ahUKEwjH64Ki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820400" cy="1041400"/>
          </a:xfrm>
        </p:spPr>
        <p:txBody>
          <a:bodyPr>
            <a:normAutofit/>
          </a:bodyPr>
          <a:lstStyle/>
          <a:p>
            <a:pPr algn="ctr"/>
            <a:r>
              <a:rPr lang="en-US" sz="1200" b="1" u="sng" dirty="0" smtClean="0">
                <a:solidFill>
                  <a:srgbClr val="C00000"/>
                </a:solidFill>
              </a:rPr>
              <a:t>SOURCE</a:t>
            </a:r>
            <a:r>
              <a:rPr lang="en-US" sz="1200" b="1" dirty="0" smtClean="0">
                <a:solidFill>
                  <a:srgbClr val="C00000"/>
                </a:solidFill>
              </a:rPr>
              <a:t>: </a:t>
            </a:r>
            <a:r>
              <a:rPr lang="en-US" sz="1200" b="1" dirty="0" smtClean="0">
                <a:solidFill>
                  <a:srgbClr val="002060"/>
                </a:solidFill>
              </a:rPr>
              <a:t>https://www.google.com/search?q=SHEEP+SKELETON+diagram&amp;tbm=isch&amp;source=iu&amp;ictx=1&amp;fir=6Zc-4VHVoW0mzM%253A%252C-jaZTqyl2QoX1M%252C_&amp;usg=AI4_kR0GIQo8xWWeLmwYT5ZPbWRkOYtBQ&amp;sa=X&amp;ved=2ahUKEwjH64KintLeAhXF2qQKHSY9AJ4Q9QEwAXoECAYQBg#imgrc=KSjvIIpC4IStzM:</a:t>
            </a:r>
            <a:br>
              <a:rPr lang="en-US" sz="12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THE SHEEP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435100"/>
            <a:ext cx="8724900" cy="5067299"/>
          </a:xfrm>
        </p:spPr>
      </p:pic>
    </p:spTree>
    <p:extLst>
      <p:ext uri="{BB962C8B-B14F-4D97-AF65-F5344CB8AC3E}">
        <p14:creationId xmlns:p14="http://schemas.microsoft.com/office/powerpoint/2010/main" val="380234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>
            <a:normAutofit/>
          </a:bodyPr>
          <a:lstStyle/>
          <a:p>
            <a:pPr algn="ctr"/>
            <a:r>
              <a:rPr lang="en-US" sz="1400" b="1" u="sng" dirty="0" smtClean="0">
                <a:solidFill>
                  <a:srgbClr val="7030A0"/>
                </a:solidFill>
              </a:rPr>
              <a:t>SOURCE</a:t>
            </a:r>
            <a:r>
              <a:rPr lang="en-US" sz="1400" b="1" dirty="0" smtClean="0">
                <a:solidFill>
                  <a:srgbClr val="7030A0"/>
                </a:solidFill>
              </a:rPr>
              <a:t>: https://www.google.com/search?q=3328c762979af2c76c19e944398c3de9--anatomy&amp;tbm=isch&amp;source=iu&amp;ictx=1&amp;fir=ebWyNpURgWze_M%253A%252C9WMazdAwbd5TQM%252C_&amp;usg=AI4_-kTq4VqIAWOU3cHwB5Dv94-QVR5W-A&amp;sa=X&amp;ved=2ahUKEwjizODIsNLeAhWEDewKHTmHBLsQ9QEwA3oECAMQBA#imgrc=SPAbrXOKbLVNYM:</a:t>
            </a:r>
            <a:br>
              <a:rPr lang="en-US" sz="1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BIRD: INTERNAL ORGANS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825624"/>
            <a:ext cx="6502400" cy="4740275"/>
          </a:xfrm>
        </p:spPr>
      </p:pic>
    </p:spTree>
    <p:extLst>
      <p:ext uri="{BB962C8B-B14F-4D97-AF65-F5344CB8AC3E}">
        <p14:creationId xmlns:p14="http://schemas.microsoft.com/office/powerpoint/2010/main" val="14634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u="sng" dirty="0" smtClean="0">
                <a:solidFill>
                  <a:schemeClr val="accent5">
                    <a:lumMod val="75000"/>
                  </a:schemeClr>
                </a:solidFill>
              </a:rPr>
              <a:t>SOURCE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: https://www.google.com/search?q=3328c762979af2c76c19e944398c3de9--anatomy&amp;tbm=isch&amp;source=iu&amp;ictx=1&amp;fir=ebWyNpURgWze_M%253A%252C9WMazdAwbd5TQM%252C_&amp;usg=AI4_-kTq4VqIAWOU3cHwB5Dv94-QVR5W-A&amp;sa=X&amp;ved=2ahUKEwjizODIsNLeAhWEDewKHTmHBLsQ9QEwA3oECAMQBA#imgrc=Oy8u8S7W4XvbcM:</a:t>
            </a:r>
            <a:b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BIRD’S INTERNAL ORGANS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1295400"/>
            <a:ext cx="6261100" cy="5410199"/>
          </a:xfrm>
        </p:spPr>
      </p:pic>
    </p:spTree>
    <p:extLst>
      <p:ext uri="{BB962C8B-B14F-4D97-AF65-F5344CB8AC3E}">
        <p14:creationId xmlns:p14="http://schemas.microsoft.com/office/powerpoint/2010/main" val="203575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SOURCE: </a:t>
            </a:r>
            <a:r>
              <a:rPr lang="en-US" sz="1400" b="1" dirty="0" smtClean="0">
                <a:solidFill>
                  <a:srgbClr val="00B050"/>
                </a:solidFill>
              </a:rPr>
              <a:t>https://www.google.com/search?q=3328c762979af2c76c19e944398c3de9--anatomy&amp;tbm=isch&amp;source=iu&amp;ictx=1&amp;fir=ebWyNpURgWze_M%253A%252C9WMazdAwbd5TQM%252C_&amp;usg=AI4_-kTq4VqIAWOU3cHwB5Dv94-QVR5W-A&amp;sa=X&amp;ved=2ahUKEwjizODIsNLeAhWEDewKHTmHBLsQ9QEwA3oECAMQBA#imgdii=cuRJAwBoc2lJ5M:&amp;imgrc=ljA-cELrheJuSM:</a:t>
            </a:r>
            <a:br>
              <a:rPr lang="en-US" sz="1400" b="1" dirty="0" smtClean="0">
                <a:solidFill>
                  <a:srgbClr val="00B05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INTERNAL ORGANS OF THE CHICKEN</a:t>
            </a:r>
            <a:endParaRPr lang="en-US" sz="1400" b="1" dirty="0">
              <a:solidFill>
                <a:srgbClr val="7030A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825624"/>
            <a:ext cx="6197600" cy="4587875"/>
          </a:xfrm>
        </p:spPr>
      </p:pic>
    </p:spTree>
    <p:extLst>
      <p:ext uri="{BB962C8B-B14F-4D97-AF65-F5344CB8AC3E}">
        <p14:creationId xmlns:p14="http://schemas.microsoft.com/office/powerpoint/2010/main" val="7489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9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u="sng" dirty="0" smtClean="0">
                <a:solidFill>
                  <a:srgbClr val="C00000"/>
                </a:solidFill>
              </a:rPr>
              <a:t>SOURCE</a:t>
            </a:r>
            <a:r>
              <a:rPr lang="en-US" sz="1400" b="1" dirty="0" smtClean="0"/>
              <a:t>: </a:t>
            </a:r>
            <a:r>
              <a:rPr lang="en-US" sz="1400" b="1" dirty="0" smtClean="0">
                <a:solidFill>
                  <a:srgbClr val="0070C0"/>
                </a:solidFill>
              </a:rPr>
              <a:t>https://www.google.com/search?q=FISH-anatomy&amp;tbm=isch&amp;source=iu&amp;ictx=1&amp;fir=cTPCHXerHB7ZmM%253A%252CrOyfXS2wfixhLM%252C_&amp;usg=AI4_-kTI5Dyk1soqEJbZih3q9Ytq7p5Pmw&amp;sa=X&amp;ved=2ahUKEwiZ-sGes9LeAhWEDewKHTmHBLsQ9QEwB3oECAQQEg#imgdii=aqKqtAz2blajtM:&amp;imgrc=_0dRZhjauCkP0M:</a:t>
            </a:r>
            <a:br>
              <a:rPr lang="en-US" sz="14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THE FISH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879601"/>
            <a:ext cx="8661400" cy="4533900"/>
          </a:xfrm>
        </p:spPr>
      </p:pic>
    </p:spTree>
    <p:extLst>
      <p:ext uri="{BB962C8B-B14F-4D97-AF65-F5344CB8AC3E}">
        <p14:creationId xmlns:p14="http://schemas.microsoft.com/office/powerpoint/2010/main" val="36439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u="sng" dirty="0" smtClean="0">
                <a:solidFill>
                  <a:srgbClr val="002060"/>
                </a:solidFill>
              </a:rPr>
              <a:t>SOURCE</a:t>
            </a:r>
            <a:r>
              <a:rPr lang="en-US" sz="1400" b="1" dirty="0" smtClean="0">
                <a:solidFill>
                  <a:srgbClr val="002060"/>
                </a:solidFill>
              </a:rPr>
              <a:t>: https://www.google.com/search?q=FISH-anatomy&amp;tbm=isch&amp;source=iu&amp;ictx=1&amp;fir=cTPCHXerHB7ZmM%253A%252CrOyfXS2wfixhLM%252C_&amp;usg=AI4_-kTI5Dyk1soqEJbZih3q9Ytq7p5Pmw&amp;sa=X&amp;ved=2ahUKEwiZ-sGes9LeAhWEDewKHTmHBLsQ9QEwB3oECAQQEg#imgrc=EAWxZQxH7jZCEM:</a:t>
            </a:r>
            <a:br>
              <a:rPr lang="en-US" sz="1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THE FISH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435100"/>
            <a:ext cx="8204200" cy="5270500"/>
          </a:xfrm>
        </p:spPr>
      </p:pic>
    </p:spTree>
    <p:extLst>
      <p:ext uri="{BB962C8B-B14F-4D97-AF65-F5344CB8AC3E}">
        <p14:creationId xmlns:p14="http://schemas.microsoft.com/office/powerpoint/2010/main" val="358349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u="sng" dirty="0" smtClean="0"/>
              <a:t>Source</a:t>
            </a:r>
            <a:r>
              <a:rPr lang="en-US" sz="1400" b="1" dirty="0" smtClean="0"/>
              <a:t>: </a:t>
            </a:r>
            <a:r>
              <a:rPr lang="en-US" sz="1400" b="1" dirty="0" smtClean="0">
                <a:hlinkClick r:id="rId2"/>
              </a:rPr>
              <a:t>https://www.google.com/search?q=SHEEP+SKELETON+diagram&amp;tbm=isch&amp;source=iu&amp;ictx=1&amp;fir=6Zc-4VHVoW0mzM%253A%252C-jaZTqyl2QoX1M%252C_&amp;usg=AI4_-kR0GIQo8xWWeLmwYT5ZPbWRkOYtBQ&amp;sa=X&amp;ved=2ahUKEwjH64Kint</a:t>
            </a:r>
            <a:r>
              <a:rPr lang="en-US" sz="1400" b="1" dirty="0" smtClean="0"/>
              <a:t> LeAhXF2qQKHSY9AJ4Q9QEwAXoECAYQBg#imgrc=BNeqz-0iNgJ0OM:</a:t>
            </a:r>
            <a:br>
              <a:rPr lang="en-US" sz="1400" b="1" dirty="0" smtClean="0"/>
            </a:br>
            <a:r>
              <a:rPr lang="en-US" sz="2700" b="1" dirty="0" smtClean="0">
                <a:solidFill>
                  <a:srgbClr val="C00000"/>
                </a:solidFill>
              </a:rPr>
              <a:t>SHEEP SKELETON DIAGRAM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1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171700"/>
            <a:ext cx="7556500" cy="4216400"/>
          </a:xfrm>
        </p:spPr>
      </p:pic>
    </p:spTree>
    <p:extLst>
      <p:ext uri="{BB962C8B-B14F-4D97-AF65-F5344CB8AC3E}">
        <p14:creationId xmlns:p14="http://schemas.microsoft.com/office/powerpoint/2010/main" val="5796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200" b="1" u="sng" dirty="0" smtClean="0">
                <a:solidFill>
                  <a:srgbClr val="002060"/>
                </a:solidFill>
              </a:rPr>
              <a:t>SOURCE</a:t>
            </a:r>
            <a:r>
              <a:rPr lang="en-US" sz="1200" dirty="0" smtClean="0"/>
              <a:t>: </a:t>
            </a:r>
            <a:r>
              <a:rPr lang="en-US" sz="1200" dirty="0" smtClean="0">
                <a:solidFill>
                  <a:srgbClr val="002060"/>
                </a:solidFill>
              </a:rPr>
              <a:t>https://www.google.com/search?q=&amp;hl=el-GR&amp;tbm=isch&amp;tbs=rimg:Ce9oJcTe07QDIjhjyB9lMqyd9fikCOlfS_1hO20dGCFdpZt7VuNvqMGAF3Nn4luznSkyP3ZIVWd7xmsIi_1f5msphv2yoSCWPIH2UyrJ31EXVeU-735MteKhIJ-KQI6V9L-E4RQh3HOBMdJ8EqEgnbR0YIV2lm3hGWr23hBdGI1yoSCdW42-owYAXcESjEIx-Utmj5KhIJ2fiW7OdKTI8RPGgKNtS9zskqEgndkhVZ3vGawhHbeIefRcL2aCoSCSL9_1maymG_1bEcokzYKLHgq-&amp;tbo=u&amp;sa=X&amp;ved=2ahUKEwiK-siinNLeAhUDIMUKHc0sDQgQ9C96BAgBEBs#imgrc=ft-79VBfEm2GGM:</a:t>
            </a:r>
            <a:br>
              <a:rPr lang="en-US" sz="1200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SHEEP SKULL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1803400"/>
            <a:ext cx="7480300" cy="4495800"/>
          </a:xfrm>
        </p:spPr>
      </p:pic>
    </p:spTree>
    <p:extLst>
      <p:ext uri="{BB962C8B-B14F-4D97-AF65-F5344CB8AC3E}">
        <p14:creationId xmlns:p14="http://schemas.microsoft.com/office/powerpoint/2010/main" val="359306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SOURCE: </a:t>
            </a:r>
            <a:r>
              <a:rPr lang="en-US" sz="1200" b="1" dirty="0" smtClean="0">
                <a:solidFill>
                  <a:srgbClr val="002060"/>
                </a:solidFill>
              </a:rPr>
              <a:t>https://www.google.com/search?q=SHEEP+MUSCLES+DIAGRAM&amp;tbm=isch&amp;source=iu&amp;ictx=1&amp;fir=4PkwBySJ6psf7M%253A%252CF_OhubH6APYGRM%252C_&amp;usg=AI4_-kSJZ9AksNZxDVRqqQFhYsxVRPFUdA&amp;sa=X&amp;ved=2ahUKEwj87Mn5oNLeAhXC66QKHXk-DswQ9QEwA3oECAQQCg#imgrc=M3JvwTZOj3DkjM:</a:t>
            </a:r>
            <a:br>
              <a:rPr lang="en-US" sz="12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SHEEP: HEART DIAGRAM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1828800"/>
            <a:ext cx="7620000" cy="4851399"/>
          </a:xfrm>
        </p:spPr>
      </p:pic>
    </p:spTree>
    <p:extLst>
      <p:ext uri="{BB962C8B-B14F-4D97-AF65-F5344CB8AC3E}">
        <p14:creationId xmlns:p14="http://schemas.microsoft.com/office/powerpoint/2010/main" val="104278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pPr algn="ctr"/>
            <a:r>
              <a:rPr lang="en-US" sz="1400" b="1" u="sng" dirty="0" smtClean="0">
                <a:solidFill>
                  <a:srgbClr val="00B050"/>
                </a:solidFill>
              </a:rPr>
              <a:t>SOURCE</a:t>
            </a:r>
            <a:r>
              <a:rPr lang="en-US" sz="1400" b="1" dirty="0" smtClean="0">
                <a:solidFill>
                  <a:srgbClr val="00B05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https://www.google.com/</a:t>
            </a:r>
            <a:r>
              <a:rPr lang="en-US" sz="1400" b="1" dirty="0" err="1" smtClean="0">
                <a:solidFill>
                  <a:srgbClr val="002060"/>
                </a:solidFill>
              </a:rPr>
              <a:t>search?tbm</a:t>
            </a:r>
            <a:r>
              <a:rPr lang="en-US" sz="1400" b="1" dirty="0" smtClean="0">
                <a:solidFill>
                  <a:srgbClr val="002060"/>
                </a:solidFill>
              </a:rPr>
              <a:t>=</a:t>
            </a:r>
            <a:r>
              <a:rPr lang="en-US" sz="1400" b="1" dirty="0" err="1" smtClean="0">
                <a:solidFill>
                  <a:srgbClr val="002060"/>
                </a:solidFill>
              </a:rPr>
              <a:t>isch&amp;sa</a:t>
            </a:r>
            <a:r>
              <a:rPr lang="en-US" sz="1400" b="1" dirty="0" smtClean="0">
                <a:solidFill>
                  <a:srgbClr val="002060"/>
                </a:solidFill>
              </a:rPr>
              <a:t>=1&amp;ei=0E3rW8DMPIO4kwWrhZCACA&amp;q=</a:t>
            </a:r>
            <a:r>
              <a:rPr lang="en-US" sz="1400" b="1" dirty="0" err="1" smtClean="0">
                <a:solidFill>
                  <a:srgbClr val="002060"/>
                </a:solidFill>
              </a:rPr>
              <a:t>BOVINE-anatomy&amp;oq</a:t>
            </a:r>
            <a:r>
              <a:rPr lang="en-US" sz="1400" b="1" dirty="0" smtClean="0">
                <a:solidFill>
                  <a:srgbClr val="002060"/>
                </a:solidFill>
              </a:rPr>
              <a:t>=</a:t>
            </a:r>
            <a:r>
              <a:rPr lang="en-US" sz="1400" b="1" dirty="0" err="1" smtClean="0">
                <a:solidFill>
                  <a:srgbClr val="002060"/>
                </a:solidFill>
              </a:rPr>
              <a:t>BOVINE-anatomy&amp;gs_l</a:t>
            </a:r>
            <a:r>
              <a:rPr lang="en-US" sz="1400" b="1" dirty="0" smtClean="0">
                <a:solidFill>
                  <a:srgbClr val="002060"/>
                </a:solidFill>
              </a:rPr>
              <a:t>=img.3..0i7i30k1l10.350951.351973.0.352648.6.6.0.0.0.0.215.619.0j3j1.4.0....0...1c..64.img..2.4.618....0._WDaGnS9dEI#imgdii=I52WLKBnecNtFM:&amp;</a:t>
            </a:r>
            <a:r>
              <a:rPr lang="en-US" sz="1400" b="1" dirty="0" err="1" smtClean="0">
                <a:solidFill>
                  <a:srgbClr val="002060"/>
                </a:solidFill>
              </a:rPr>
              <a:t>imgrc</a:t>
            </a:r>
            <a:r>
              <a:rPr lang="en-US" sz="1400" b="1" dirty="0" smtClean="0">
                <a:solidFill>
                  <a:srgbClr val="002060"/>
                </a:solidFill>
              </a:rPr>
              <a:t>=G-sWxQGjN5A6HM:</a:t>
            </a:r>
            <a:br>
              <a:rPr lang="en-US" sz="14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THE COW</a:t>
            </a:r>
            <a:endParaRPr lang="en-US" sz="1400" b="1" u="sn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612900"/>
            <a:ext cx="9220200" cy="4889500"/>
          </a:xfrm>
        </p:spPr>
      </p:pic>
    </p:spTree>
    <p:extLst>
      <p:ext uri="{BB962C8B-B14F-4D97-AF65-F5344CB8AC3E}">
        <p14:creationId xmlns:p14="http://schemas.microsoft.com/office/powerpoint/2010/main" val="356105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1937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u="sng" dirty="0" smtClean="0">
                <a:solidFill>
                  <a:srgbClr val="002060"/>
                </a:solidFill>
              </a:rPr>
              <a:t>SOURCE</a:t>
            </a:r>
            <a:r>
              <a:rPr lang="en-US" sz="1400" b="1" dirty="0" smtClean="0">
                <a:solidFill>
                  <a:srgbClr val="002060"/>
                </a:solidFill>
              </a:rPr>
              <a:t>: http://didier-chantier.com/bovine-muscle-anatomy/bovine-muscle-anatomy-referring-website-photo-gallery-examples-with-bovine-muscle-anatomy/</a:t>
            </a:r>
            <a:br>
              <a:rPr lang="en-US" sz="1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Bovine Muscle Anatomy Referring Website Photo Gallery Examples With Bovine Muscle Anatomy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422400"/>
            <a:ext cx="9715500" cy="5105400"/>
          </a:xfrm>
        </p:spPr>
      </p:pic>
    </p:spTree>
    <p:extLst>
      <p:ext uri="{BB962C8B-B14F-4D97-AF65-F5344CB8AC3E}">
        <p14:creationId xmlns:p14="http://schemas.microsoft.com/office/powerpoint/2010/main" val="1670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SOURCE: </a:t>
            </a:r>
            <a:r>
              <a:rPr lang="en-US" sz="1200" b="1" dirty="0" smtClean="0">
                <a:solidFill>
                  <a:srgbClr val="002060"/>
                </a:solidFill>
              </a:rPr>
              <a:t>https://images.google.com/imgres?imgurl=https%3A%2F%2Fupload.wikimedia.org%2Fwikipedia%2Fcommons%2F2%2F21%2FHorse_anatomy.svg&amp;imgrefurl=https%3A%2F%2Fen.wikipedia.org%2Fwiki%2FSkeletal_system_of_the_horse&amp;docid=csf2BQ9iUoHYIM&amp;tbnid=vXoWk63NFPgT3M%3A&amp;vet=1&amp;w=2073&amp;h=1629&amp;hl=el-GR&amp;source=sh%2Fx%2Fim#h=1629&amp;imgdii=o0O_Yf2Gmul6TM:&amp;vet=1&amp;w=2073</a:t>
            </a:r>
            <a:br>
              <a:rPr lang="en-US" sz="1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HORSE: SKELETON DIAGRAM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1511300"/>
            <a:ext cx="8369300" cy="5168900"/>
          </a:xfrm>
        </p:spPr>
      </p:pic>
    </p:spTree>
    <p:extLst>
      <p:ext uri="{BB962C8B-B14F-4D97-AF65-F5344CB8AC3E}">
        <p14:creationId xmlns:p14="http://schemas.microsoft.com/office/powerpoint/2010/main" val="343232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SOURCE: </a:t>
            </a:r>
            <a:r>
              <a:rPr lang="en-US" sz="1200" b="1" dirty="0" smtClean="0">
                <a:solidFill>
                  <a:srgbClr val="0070C0"/>
                </a:solidFill>
              </a:rPr>
              <a:t>https://images.google.com/imgres?imgurl=https%3A%2F%2Fi.pinimg.com%2Foriginals%2F32%2Fa7%2Fc6%2F32a7c66317df2c579cd5d39ecbae947b.jpg&amp;imgrefurl=https%3A%2F%2Fza.pinterest.com%2Fpin%2F516577019743312886%2F&amp;docid=o0lB65Uqko_kBM&amp;tbnid=4zf7JR7e3h7Z0M%3A&amp;vet=1&amp;w=700&amp;h=525&amp;hl=el-GR&amp;source=sh%2Fx%2Fim</a:t>
            </a:r>
            <a:br>
              <a:rPr lang="en-US" sz="12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7030A0"/>
                </a:solidFill>
              </a:rPr>
              <a:t>HORSE: MUSCLES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562100"/>
            <a:ext cx="8699500" cy="4914900"/>
          </a:xfrm>
        </p:spPr>
      </p:pic>
    </p:spTree>
    <p:extLst>
      <p:ext uri="{BB962C8B-B14F-4D97-AF65-F5344CB8AC3E}">
        <p14:creationId xmlns:p14="http://schemas.microsoft.com/office/powerpoint/2010/main" val="239117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pPr algn="ctr"/>
            <a:r>
              <a:rPr lang="en-US" sz="1600" b="1" u="sng" dirty="0" smtClean="0">
                <a:solidFill>
                  <a:srgbClr val="7030A0"/>
                </a:solidFill>
              </a:rPr>
              <a:t>SOURCE</a:t>
            </a:r>
            <a:r>
              <a:rPr lang="en-US" sz="1600" b="1" dirty="0" smtClean="0">
                <a:solidFill>
                  <a:srgbClr val="7030A0"/>
                </a:solidFill>
              </a:rPr>
              <a:t>: 3328c762979af2c76c19e944398c3de9—anatomy</a:t>
            </a:r>
            <a:br>
              <a:rPr lang="en-US" sz="16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INTERNAL ORGANS OF THE BIRD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460500"/>
            <a:ext cx="5880100" cy="4864100"/>
          </a:xfrm>
        </p:spPr>
      </p:pic>
    </p:spTree>
    <p:extLst>
      <p:ext uri="{BB962C8B-B14F-4D97-AF65-F5344CB8AC3E}">
        <p14:creationId xmlns:p14="http://schemas.microsoft.com/office/powerpoint/2010/main" val="60728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144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SOURCE: https://www.google.com/search?q=SHEEP+SKELETON+diagram&amp;tbm=isch&amp;source=iu&amp;ictx=1&amp;fir=6Zc-4VHVoW0mzM%253A%252C-jaZTqyl2QoX1M%252C_&amp;usg=AI4_kR0GIQo8xWWeLmwYT5ZPbWRkOYtBQ&amp;sa=X&amp;ved=2ahUKEwjH64KintLeAhXF2qQKHSY9AJ4Q9QEwAXoECAYQBg#imgrc=KSjvIIpC4IStzM: THE SHEEP</vt:lpstr>
      <vt:lpstr>Source: https://www.google.com/search?q=SHEEP+SKELETON+diagram&amp;tbm=isch&amp;source=iu&amp;ictx=1&amp;fir=6Zc-4VHVoW0mzM%253A%252C-jaZTqyl2QoX1M%252C_&amp;usg=AI4_-kR0GIQo8xWWeLmwYT5ZPbWRkOYtBQ&amp;sa=X&amp;ved=2ahUKEwjH64Kint LeAhXF2qQKHSY9AJ4Q9QEwAXoECAYQBg#imgrc=BNeqz-0iNgJ0OM: SHEEP SKELETON DIAGRAM </vt:lpstr>
      <vt:lpstr>SOURCE: https://www.google.com/search?q=&amp;hl=el-GR&amp;tbm=isch&amp;tbs=rimg:Ce9oJcTe07QDIjhjyB9lMqyd9fikCOlfS_1hO20dGCFdpZt7VuNvqMGAF3Nn4luznSkyP3ZIVWd7xmsIi_1f5msphv2yoSCWPIH2UyrJ31EXVeU-735MteKhIJ-KQI6V9L-E4RQh3HOBMdJ8EqEgnbR0YIV2lm3hGWr23hBdGI1yoSCdW42-owYAXcESjEIx-Utmj5KhIJ2fiW7OdKTI8RPGgKNtS9zskqEgndkhVZ3vGawhHbeIefRcL2aCoSCSL9_1maymG_1bEcokzYKLHgq-&amp;tbo=u&amp;sa=X&amp;ved=2ahUKEwiK-siinNLeAhUDIMUKHc0sDQgQ9C96BAgBEBs#imgrc=ft-79VBfEm2GGM: SHEEP SKULL</vt:lpstr>
      <vt:lpstr>SOURCE: https://www.google.com/search?q=SHEEP+MUSCLES+DIAGRAM&amp;tbm=isch&amp;source=iu&amp;ictx=1&amp;fir=4PkwBySJ6psf7M%253A%252CF_OhubH6APYGRM%252C_&amp;usg=AI4_-kSJZ9AksNZxDVRqqQFhYsxVRPFUdA&amp;sa=X&amp;ved=2ahUKEwj87Mn5oNLeAhXC66QKHXk-DswQ9QEwA3oECAQQCg#imgrc=M3JvwTZOj3DkjM: SHEEP: HEART DIAGRAM</vt:lpstr>
      <vt:lpstr>SOURCE: https://www.google.com/search?tbm=isch&amp;sa=1&amp;ei=0E3rW8DMPIO4kwWrhZCACA&amp;q=BOVINE-anatomy&amp;oq=BOVINE-anatomy&amp;gs_l=img.3..0i7i30k1l10.350951.351973.0.352648.6.6.0.0.0.0.215.619.0j3j1.4.0....0...1c..64.img..2.4.618....0._WDaGnS9dEI#imgdii=I52WLKBnecNtFM:&amp;imgrc=G-sWxQGjN5A6HM: THE COW</vt:lpstr>
      <vt:lpstr>SOURCE: http://didier-chantier.com/bovine-muscle-anatomy/bovine-muscle-anatomy-referring-website-photo-gallery-examples-with-bovine-muscle-anatomy/ Bovine Muscle Anatomy Referring Website Photo Gallery Examples With Bovine Muscle Anatomy </vt:lpstr>
      <vt:lpstr>SOURCE: https://images.google.com/imgres?imgurl=https%3A%2F%2Fupload.wikimedia.org%2Fwikipedia%2Fcommons%2F2%2F21%2FHorse_anatomy.svg&amp;imgrefurl=https%3A%2F%2Fen.wikipedia.org%2Fwiki%2FSkeletal_system_of_the_horse&amp;docid=csf2BQ9iUoHYIM&amp;tbnid=vXoWk63NFPgT3M%3A&amp;vet=1&amp;w=2073&amp;h=1629&amp;hl=el-GR&amp;source=sh%2Fx%2Fim#h=1629&amp;imgdii=o0O_Yf2Gmul6TM:&amp;vet=1&amp;w=2073 HORSE: SKELETON DIAGRAM</vt:lpstr>
      <vt:lpstr>SOURCE: https://images.google.com/imgres?imgurl=https%3A%2F%2Fi.pinimg.com%2Foriginals%2F32%2Fa7%2Fc6%2F32a7c66317df2c579cd5d39ecbae947b.jpg&amp;imgrefurl=https%3A%2F%2Fza.pinterest.com%2Fpin%2F516577019743312886%2F&amp;docid=o0lB65Uqko_kBM&amp;tbnid=4zf7JR7e3h7Z0M%3A&amp;vet=1&amp;w=700&amp;h=525&amp;hl=el-GR&amp;source=sh%2Fx%2Fim HORSE: MUSCLES</vt:lpstr>
      <vt:lpstr>SOURCE: 3328c762979af2c76c19e944398c3de9—anatomy INTERNAL ORGANS OF THE BIRD</vt:lpstr>
      <vt:lpstr>SOURCE: https://www.google.com/search?q=3328c762979af2c76c19e944398c3de9--anatomy&amp;tbm=isch&amp;source=iu&amp;ictx=1&amp;fir=ebWyNpURgWze_M%253A%252C9WMazdAwbd5TQM%252C_&amp;usg=AI4_-kTq4VqIAWOU3cHwB5Dv94-QVR5W-A&amp;sa=X&amp;ved=2ahUKEwjizODIsNLeAhWEDewKHTmHBLsQ9QEwA3oECAMQBA#imgrc=SPAbrXOKbLVNYM: BIRD: INTERNAL ORGANS</vt:lpstr>
      <vt:lpstr>SOURCE: https://www.google.com/search?q=3328c762979af2c76c19e944398c3de9--anatomy&amp;tbm=isch&amp;source=iu&amp;ictx=1&amp;fir=ebWyNpURgWze_M%253A%252C9WMazdAwbd5TQM%252C_&amp;usg=AI4_-kTq4VqIAWOU3cHwB5Dv94-QVR5W-A&amp;sa=X&amp;ved=2ahUKEwjizODIsNLeAhWEDewKHTmHBLsQ9QEwA3oECAMQBA#imgrc=Oy8u8S7W4XvbcM: BIRD’S INTERNAL ORGANS</vt:lpstr>
      <vt:lpstr>SOURCE: https://www.google.com/search?q=3328c762979af2c76c19e944398c3de9--anatomy&amp;tbm=isch&amp;source=iu&amp;ictx=1&amp;fir=ebWyNpURgWze_M%253A%252C9WMazdAwbd5TQM%252C_&amp;usg=AI4_-kTq4VqIAWOU3cHwB5Dv94-QVR5W-A&amp;sa=X&amp;ved=2ahUKEwjizODIsNLeAhWEDewKHTmHBLsQ9QEwA3oECAMQBA#imgdii=cuRJAwBoc2lJ5M:&amp;imgrc=ljA-cELrheJuSM: INTERNAL ORGANS OF THE CHICKEN</vt:lpstr>
      <vt:lpstr>SOURCE: https://www.google.com/search?q=FISH-anatomy&amp;tbm=isch&amp;source=iu&amp;ictx=1&amp;fir=cTPCHXerHB7ZmM%253A%252CrOyfXS2wfixhLM%252C_&amp;usg=AI4_-kTI5Dyk1soqEJbZih3q9Ytq7p5Pmw&amp;sa=X&amp;ved=2ahUKEwiZ-sGes9LeAhWEDewKHTmHBLsQ9QEwB3oECAQQEg#imgdii=aqKqtAz2blajtM:&amp;imgrc=_0dRZhjauCkP0M: THE FISH</vt:lpstr>
      <vt:lpstr>SOURCE: https://www.google.com/search?q=FISH-anatomy&amp;tbm=isch&amp;source=iu&amp;ictx=1&amp;fir=cTPCHXerHB7ZmM%253A%252CrOyfXS2wfixhLM%252C_&amp;usg=AI4_-kTI5Dyk1soqEJbZih3q9Ytq7p5Pmw&amp;sa=X&amp;ved=2ahUKEwiZ-sGes9LeAhWEDewKHTmHBLsQ9QEwB3oECAQQEg#imgrc=EAWxZQxH7jZCEM: THE FISH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Addy G.P.T.</dc:creator>
  <cp:lastModifiedBy>Addy G.P.T.</cp:lastModifiedBy>
  <cp:revision>22</cp:revision>
  <dcterms:created xsi:type="dcterms:W3CDTF">2018-11-13T18:52:32Z</dcterms:created>
  <dcterms:modified xsi:type="dcterms:W3CDTF">2018-11-13T22:33:44Z</dcterms:modified>
</cp:coreProperties>
</file>