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61" r:id="rId2"/>
    <p:sldId id="325" r:id="rId3"/>
    <p:sldId id="326" r:id="rId4"/>
    <p:sldId id="327" r:id="rId5"/>
    <p:sldId id="328" r:id="rId6"/>
    <p:sldId id="329" r:id="rId7"/>
    <p:sldId id="332" r:id="rId8"/>
    <p:sldId id="333" r:id="rId9"/>
    <p:sldId id="356" r:id="rId10"/>
    <p:sldId id="321" r:id="rId11"/>
    <p:sldId id="261" r:id="rId12"/>
    <p:sldId id="267" r:id="rId13"/>
    <p:sldId id="269" r:id="rId14"/>
    <p:sldId id="323" r:id="rId15"/>
    <p:sldId id="322" r:id="rId16"/>
    <p:sldId id="338" r:id="rId17"/>
    <p:sldId id="288" r:id="rId18"/>
    <p:sldId id="268" r:id="rId19"/>
    <p:sldId id="336" r:id="rId20"/>
    <p:sldId id="287" r:id="rId21"/>
    <p:sldId id="274" r:id="rId22"/>
    <p:sldId id="262" r:id="rId23"/>
    <p:sldId id="275" r:id="rId24"/>
    <p:sldId id="286" r:id="rId25"/>
    <p:sldId id="293" r:id="rId26"/>
    <p:sldId id="308" r:id="rId27"/>
    <p:sldId id="292" r:id="rId28"/>
    <p:sldId id="294" r:id="rId29"/>
    <p:sldId id="289" r:id="rId30"/>
    <p:sldId id="290" r:id="rId31"/>
    <p:sldId id="291" r:id="rId32"/>
    <p:sldId id="309" r:id="rId33"/>
    <p:sldId id="311" r:id="rId34"/>
    <p:sldId id="296" r:id="rId35"/>
    <p:sldId id="302" r:id="rId36"/>
    <p:sldId id="335" r:id="rId37"/>
    <p:sldId id="334" r:id="rId38"/>
    <p:sldId id="270" r:id="rId39"/>
    <p:sldId id="271" r:id="rId40"/>
    <p:sldId id="272" r:id="rId41"/>
    <p:sldId id="324" r:id="rId42"/>
    <p:sldId id="316" r:id="rId43"/>
    <p:sldId id="357" r:id="rId44"/>
    <p:sldId id="358" r:id="rId45"/>
    <p:sldId id="359" r:id="rId46"/>
    <p:sldId id="360" r:id="rId4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091" autoAdjust="0"/>
    <p:restoredTop sz="94622" autoAdjust="0"/>
  </p:normalViewPr>
  <p:slideViewPr>
    <p:cSldViewPr>
      <p:cViewPr varScale="1">
        <p:scale>
          <a:sx n="106" d="100"/>
          <a:sy n="106" d="100"/>
        </p:scale>
        <p:origin x="20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E493C-DE80-452E-8635-F9F5B0B43FFF}" type="datetimeFigureOut">
              <a:rPr lang="el-GR" smtClean="0"/>
              <a:t>4/6/2015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8FCE7-4519-4EA9-BBF4-40FBCC9E06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621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719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822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779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6608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05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5104C-0F1E-4660-9100-D4C1611DB7F5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7914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C15E5-577F-45C6-A656-023730E384A1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1548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947CC-D13D-4B96-B01B-197204FB7CE6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5085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9AA89A3-7E4B-4BC7-9EAA-78DF0F6B0F49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4118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7356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6464369"/>
            <a:ext cx="792088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200" b="0" dirty="0" smtClean="0">
                <a:latin typeface="+mn-lt"/>
              </a:rPr>
              <a:t>Ενότητα</a:t>
            </a:r>
            <a:r>
              <a:rPr lang="el-GR" sz="1200" b="0" baseline="0" dirty="0" smtClean="0">
                <a:latin typeface="+mn-lt"/>
              </a:rPr>
              <a:t> 3.3: Εγκεφαλική παράλυση - Επιληψία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34064" y="6464369"/>
            <a:ext cx="65841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0" dirty="0" smtClean="0">
                <a:latin typeface="+mn-lt"/>
              </a:rPr>
              <a:t>-</a:t>
            </a:r>
            <a:fld id="{B55FABF0-E590-41F8-8765-B40ADFCD345B}" type="slidenum">
              <a:rPr lang="el-GR" sz="1200" b="0" smtClean="0">
                <a:latin typeface="+mn-lt"/>
              </a:rPr>
              <a:pPr algn="ctr"/>
              <a:t>‹#›</a:t>
            </a:fld>
            <a:r>
              <a:rPr lang="el-GR" sz="1200" b="0" dirty="0" smtClean="0">
                <a:latin typeface="+mn-lt"/>
              </a:rPr>
              <a:t>-</a:t>
            </a:r>
            <a:endParaRPr lang="el-GR" sz="1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757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94391-AEA1-4FE8-B0A7-3C4FE5544162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2315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A0004-D7A6-438B-8B5A-AE57CF678DB2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1923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B609A-EFF6-4FF5-A43A-B47A1AB0FBFD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72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26150-01FB-473C-9EDE-1DE2B0CDEB15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860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F89F3-927B-4154-AFFB-0F7C723E8259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0022353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CCD6D-17B2-4787-A63B-B705EE342855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8647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942D9-0BF4-43C5-837C-44F22325C3C7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4771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των στυλ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9AA89A3-7E4B-4BC7-9EAA-78DF0F6B0F49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3603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1" y="1412776"/>
            <a:ext cx="7772400" cy="1440160"/>
          </a:xfrm>
        </p:spPr>
        <p:txBody>
          <a:bodyPr>
            <a:noAutofit/>
          </a:bodyPr>
          <a:lstStyle/>
          <a:p>
            <a:r>
              <a:rPr lang="el-GR" altLang="el-GR" b="1" dirty="0">
                <a:solidFill>
                  <a:srgbClr val="5075BC"/>
                </a:solidFill>
              </a:rPr>
              <a:t>Κινητικά προβλήματα</a:t>
            </a:r>
            <a:br>
              <a:rPr lang="el-GR" altLang="el-GR" b="1" dirty="0">
                <a:solidFill>
                  <a:srgbClr val="5075BC"/>
                </a:solidFill>
              </a:rPr>
            </a:br>
            <a:r>
              <a:rPr lang="el-GR" altLang="el-GR" b="1" dirty="0">
                <a:solidFill>
                  <a:srgbClr val="5075BC"/>
                </a:solidFill>
              </a:rPr>
              <a:t>Πολλαπλές αναπηρίες</a:t>
            </a:r>
            <a:endParaRPr lang="el-GR" sz="5400" b="1" dirty="0">
              <a:solidFill>
                <a:srgbClr val="0070C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97828" y="3068960"/>
            <a:ext cx="8322644" cy="3312368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latin typeface="+mj-lt"/>
                <a:ea typeface="+mj-ea"/>
                <a:cs typeface="+mj-cs"/>
              </a:rPr>
              <a:t>Ενότητα 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3</a:t>
            </a:r>
            <a:r>
              <a:rPr lang="el-GR" sz="2800" b="1" dirty="0" smtClean="0">
                <a:latin typeface="+mj-lt"/>
                <a:ea typeface="+mj-ea"/>
                <a:cs typeface="+mj-cs"/>
              </a:rPr>
              <a:t>.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3</a:t>
            </a:r>
            <a:endParaRPr lang="el-GR" sz="2800" b="1" dirty="0" smtClean="0">
              <a:latin typeface="+mj-lt"/>
              <a:ea typeface="+mj-ea"/>
              <a:cs typeface="+mj-cs"/>
            </a:endParaRPr>
          </a:p>
          <a:p>
            <a:r>
              <a:rPr lang="el-GR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Εγκεφαλική παράλυση - Επιληψία</a:t>
            </a:r>
            <a:endParaRPr lang="en-US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endParaRPr lang="el-GR" sz="2800" dirty="0" smtClean="0"/>
          </a:p>
          <a:p>
            <a:endParaRPr lang="en-US" sz="2800" dirty="0" smtClean="0"/>
          </a:p>
          <a:p>
            <a:r>
              <a:rPr lang="el-GR" sz="2400" dirty="0" smtClean="0"/>
              <a:t>Ιουλία Νησιώτου</a:t>
            </a:r>
          </a:p>
          <a:p>
            <a:r>
              <a:rPr lang="el-GR" sz="2400" dirty="0" smtClean="0"/>
              <a:t>Σχολή Ανθρωπιστικών και Κοινωνικών Επιστημών  Παιδαγωγικό Τμήμα Ειδικής Αγωγής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9" name="Logo" descr="Λογότυπο Π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07" y="440668"/>
            <a:ext cx="3477085" cy="7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pqscan0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8053"/>
            <a:ext cx="7524328" cy="492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10344" y="65380"/>
            <a:ext cx="8229600" cy="987356"/>
          </a:xfrm>
        </p:spPr>
        <p:txBody>
          <a:bodyPr/>
          <a:lstStyle/>
          <a:p>
            <a:pPr eaLnBrk="1" hangingPunct="1"/>
            <a:r>
              <a:rPr lang="el-GR" altLang="el-GR" sz="3200" b="1" dirty="0" err="1" smtClean="0">
                <a:solidFill>
                  <a:srgbClr val="0070C0"/>
                </a:solidFill>
              </a:rPr>
              <a:t>Ενδοκοιλιακές</a:t>
            </a:r>
            <a:r>
              <a:rPr lang="el-GR" altLang="el-GR" sz="3200" b="1" dirty="0" smtClean="0">
                <a:solidFill>
                  <a:srgbClr val="0070C0"/>
                </a:solidFill>
              </a:rPr>
              <a:t> αιμορραγίες, 1(ήπια)- 4(</a:t>
            </a:r>
            <a:r>
              <a:rPr lang="el-GR" altLang="el-GR" sz="3200" b="1" dirty="0" err="1" smtClean="0">
                <a:solidFill>
                  <a:srgbClr val="0070C0"/>
                </a:solidFill>
              </a:rPr>
              <a:t>βαρειά</a:t>
            </a:r>
            <a:r>
              <a:rPr lang="el-GR" altLang="el-GR" sz="3200" b="1" dirty="0" smtClean="0">
                <a:solidFill>
                  <a:srgbClr val="0070C0"/>
                </a:solidFill>
              </a:rPr>
              <a:t>)</a:t>
            </a:r>
            <a:endParaRPr lang="el-GR" altLang="el-GR" sz="48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51137" cy="418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862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4248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pqscan0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20743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7" y="1124743"/>
            <a:ext cx="3361791" cy="431429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052736"/>
            <a:ext cx="4104456" cy="4386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1520" y="332656"/>
            <a:ext cx="877183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sz="3200" b="1" dirty="0">
                <a:solidFill>
                  <a:srgbClr val="0070C0"/>
                </a:solidFill>
                <a:latin typeface="+mn-lt"/>
              </a:rPr>
              <a:t>Ταξινόμηση σύμφωνα με την επικρατούσα</a:t>
            </a:r>
            <a:br>
              <a:rPr lang="el-GR" altLang="el-GR" sz="3200" b="1" dirty="0">
                <a:solidFill>
                  <a:srgbClr val="0070C0"/>
                </a:solidFill>
                <a:latin typeface="+mn-lt"/>
              </a:rPr>
            </a:br>
            <a:r>
              <a:rPr lang="el-GR" altLang="el-GR" sz="3200" b="1" dirty="0">
                <a:solidFill>
                  <a:srgbClr val="0070C0"/>
                </a:solidFill>
                <a:latin typeface="+mn-lt"/>
              </a:rPr>
              <a:t>κινητική διαταραχή</a:t>
            </a:r>
          </a:p>
        </p:txBody>
      </p:sp>
      <p:graphicFrame>
        <p:nvGraphicFramePr>
          <p:cNvPr id="10137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142436"/>
              </p:ext>
            </p:extLst>
          </p:nvPr>
        </p:nvGraphicFramePr>
        <p:xfrm>
          <a:off x="1547664" y="1700808"/>
          <a:ext cx="6048375" cy="3959346"/>
        </p:xfrm>
        <a:graphic>
          <a:graphicData uri="http://schemas.openxmlformats.org/drawingml/2006/table">
            <a:tbl>
              <a:tblPr/>
              <a:tblGrid>
                <a:gridCol w="3552825"/>
                <a:gridCol w="2495550"/>
              </a:tblGrid>
              <a:tr h="16976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Σπαστική</a:t>
                      </a: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l-GR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ΕΠ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70-90%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Δυσκινητική ΕΠ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6-15%</a:t>
                      </a:r>
                      <a:endParaRPr kumimoji="0" lang="el-GR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03"/>
                    </a:solidFill>
                  </a:tcPr>
                </a:tc>
              </a:tr>
              <a:tr h="1130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3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Αταξική ΕΠ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4%</a:t>
                      </a:r>
                      <a:endParaRPr kumimoji="0" lang="el-GR" sz="3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pqscan0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87034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1837" cy="5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987356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Τετραπληγία</a:t>
            </a:r>
          </a:p>
        </p:txBody>
      </p:sp>
      <p:pic>
        <p:nvPicPr>
          <p:cNvPr id="31751" name="Picture 9" descr="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268760"/>
            <a:ext cx="6480720" cy="4892891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σάρωση0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361181" cy="2808312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pqscan0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97192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 descr="p dipl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7"/>
            <a:ext cx="3744416" cy="557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8065591" cy="453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504649" y="980647"/>
            <a:ext cx="82804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5600"/>
            <a:ext cx="820896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pqscan0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4182"/>
            <a:ext cx="7584951" cy="574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pqscan0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823422" cy="534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pqscan0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3923134" cy="576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772816"/>
            <a:ext cx="4191000" cy="27717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92696"/>
            <a:ext cx="3600400" cy="5171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pqscan0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055338" cy="466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pqscan0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187902" cy="571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altLang="el-GR" smtClean="0"/>
          </a:p>
        </p:txBody>
      </p:sp>
      <p:pic>
        <p:nvPicPr>
          <p:cNvPr id="3076" name="Picture 4" descr="σάρωση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84313"/>
            <a:ext cx="59991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pqscan0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83907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pqscan0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8676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pqscan0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3867546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pqscan0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2696"/>
            <a:ext cx="3259757" cy="512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pqscan0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3625577" cy="550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253858" y="5085184"/>
            <a:ext cx="8640959" cy="55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l-GR" altLang="el-GR" sz="2800" dirty="0"/>
              <a:t>Ακούσιες κινήσεις</a:t>
            </a:r>
            <a:r>
              <a:rPr lang="en-US" altLang="el-GR" sz="2800" dirty="0"/>
              <a:t>, </a:t>
            </a:r>
            <a:r>
              <a:rPr lang="el-GR" altLang="el-GR" sz="2800" dirty="0" err="1"/>
              <a:t>ανεξέλεκτες</a:t>
            </a:r>
            <a:r>
              <a:rPr lang="en-US" altLang="el-GR" sz="2800" dirty="0" smtClean="0"/>
              <a:t>,</a:t>
            </a:r>
            <a:r>
              <a:rPr lang="el-GR" altLang="el-GR" sz="2800" dirty="0" smtClean="0"/>
              <a:t> επαναλαμβανόμενες</a:t>
            </a:r>
            <a:endParaRPr lang="en-US" altLang="el-GR" sz="2800" dirty="0"/>
          </a:p>
        </p:txBody>
      </p:sp>
      <p:pic>
        <p:nvPicPr>
          <p:cNvPr id="35844" name="Picture 7" descr="Kokop7m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4262944" cy="194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 descr="p mix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88" y="2132856"/>
            <a:ext cx="33845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9538" y="351454"/>
            <a:ext cx="8229600" cy="987356"/>
          </a:xfrm>
        </p:spPr>
        <p:txBody>
          <a:bodyPr/>
          <a:lstStyle/>
          <a:p>
            <a:r>
              <a:rPr lang="el-GR" dirty="0" err="1"/>
              <a:t>Δυσκινητική</a:t>
            </a:r>
            <a:r>
              <a:rPr lang="el-GR" dirty="0"/>
              <a:t> </a:t>
            </a:r>
            <a:r>
              <a:rPr lang="el-GR" dirty="0" smtClean="0"/>
              <a:t>ΕΠ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Υποομάδες </a:t>
            </a:r>
            <a:r>
              <a:rPr lang="el-GR" altLang="el-GR" b="1" dirty="0" err="1" smtClean="0"/>
              <a:t>δυσκινητικής</a:t>
            </a:r>
            <a:r>
              <a:rPr lang="el-GR" altLang="el-GR" b="1" dirty="0" smtClean="0"/>
              <a:t> ΕΠ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916832"/>
            <a:ext cx="8229600" cy="2188840"/>
          </a:xfrm>
        </p:spPr>
        <p:txBody>
          <a:bodyPr/>
          <a:lstStyle/>
          <a:p>
            <a:pPr lvl="1">
              <a:buClr>
                <a:srgbClr val="003300"/>
              </a:buClr>
            </a:pPr>
            <a:r>
              <a:rPr lang="el-GR" altLang="el-GR" sz="4400" dirty="0" err="1" smtClean="0"/>
              <a:t>Δυστονική</a:t>
            </a:r>
            <a:endParaRPr lang="el-GR" altLang="el-GR" sz="4400" dirty="0" smtClean="0"/>
          </a:p>
          <a:p>
            <a:pPr lvl="1">
              <a:buClr>
                <a:srgbClr val="003300"/>
              </a:buClr>
            </a:pPr>
            <a:r>
              <a:rPr lang="el-GR" altLang="el-GR" sz="4400" dirty="0" err="1" smtClean="0"/>
              <a:t>Χοριοαθετωσική</a:t>
            </a:r>
            <a:endParaRPr lang="el-GR" altLang="el-GR" sz="4400" dirty="0" smtClean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68313" y="2332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l-GR" altLang="el-GR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2857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l-GR" altLang="el-GR" b="1" dirty="0" err="1" smtClean="0"/>
              <a:t>Δυστονική</a:t>
            </a:r>
            <a:r>
              <a:rPr lang="el-GR" altLang="el-GR" b="1" dirty="0" smtClean="0"/>
              <a:t> ΕΠ</a:t>
            </a:r>
            <a:endParaRPr lang="en-US" altLang="el-GR" b="1" dirty="0" smtClean="0"/>
          </a:p>
        </p:txBody>
      </p:sp>
      <p:pic>
        <p:nvPicPr>
          <p:cNvPr id="36868" name="Picture 6" descr="Mixt C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56792"/>
            <a:ext cx="2709949" cy="4455622"/>
          </a:xfrm>
          <a:noFill/>
        </p:spPr>
      </p:pic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557889"/>
            <a:ext cx="5008563" cy="4454525"/>
          </a:xfrm>
        </p:spPr>
        <p:txBody>
          <a:bodyPr/>
          <a:lstStyle/>
          <a:p>
            <a:pPr marL="273050" indent="-273050" eaLnBrk="1" hangingPunct="1"/>
            <a:r>
              <a:rPr lang="el-GR" altLang="el-GR" sz="2800" dirty="0" smtClean="0"/>
              <a:t>Συσπάσεις μυών ή μυ</a:t>
            </a:r>
            <a:r>
              <a:rPr lang="el-GR" altLang="el-GR" sz="2800" dirty="0" smtClean="0">
                <a:cs typeface="Times New Roman" panose="02020603050405020304" pitchFamily="18" charset="0"/>
              </a:rPr>
              <a:t>ϊ</a:t>
            </a:r>
            <a:r>
              <a:rPr lang="el-GR" altLang="el-GR" sz="2800" dirty="0" smtClean="0"/>
              <a:t>κών ομάδων, ποικίλης διάρκειας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και έντασης, με αποτέλεσμα στροφικές, επαναλαμβανόμενες κινήσεις ή παθολογικές θέσεις μελών ή  μερών του σώματος</a:t>
            </a:r>
          </a:p>
          <a:p>
            <a:pPr marL="273050" indent="-273050" eaLnBrk="1" hangingPunct="1"/>
            <a:r>
              <a:rPr lang="el-GR" altLang="el-GR" sz="2800" dirty="0" smtClean="0"/>
              <a:t>Ο τόνος μεταβάλλεται,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με τάση να είναι αυξημένος</a:t>
            </a:r>
            <a:endParaRPr lang="en-US" altLang="el-GR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7"/>
          <a:stretch>
            <a:fillRect/>
          </a:stretch>
        </p:blipFill>
        <p:spPr bwMode="auto">
          <a:xfrm>
            <a:off x="1187624" y="1287730"/>
            <a:ext cx="6264275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Χορειοαθετωσικές κινήσεις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14115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σάρωση00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908720"/>
            <a:ext cx="7494371" cy="4392488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7189611" cy="532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987356"/>
          </a:xfrm>
        </p:spPr>
        <p:txBody>
          <a:bodyPr/>
          <a:lstStyle/>
          <a:p>
            <a:r>
              <a:rPr lang="fr-FR" dirty="0"/>
              <a:t>Je me </a:t>
            </a:r>
            <a:r>
              <a:rPr lang="fr-FR" dirty="0" err="1"/>
              <a:t>deplace</a:t>
            </a:r>
            <a:r>
              <a:rPr lang="fr-FR" dirty="0"/>
              <a:t>, donc je suis</a:t>
            </a:r>
            <a:r>
              <a:rPr lang="fr-FR" dirty="0" smtClean="0"/>
              <a:t>!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pqscan0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2696"/>
            <a:ext cx="2664296" cy="533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2354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3168352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Logo espa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10952" y="44623"/>
            <a:ext cx="8229600" cy="792088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20093" y="800708"/>
            <a:ext cx="8928992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</a:t>
            </a:r>
            <a:r>
              <a:rPr lang="el-GR" sz="2000" b="1" dirty="0"/>
              <a:t>της</a:t>
            </a:r>
            <a:r>
              <a:rPr lang="el-GR" sz="2000" dirty="0"/>
              <a:t>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copyright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5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9221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22218"/>
            <a:ext cx="6912768" cy="38164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 algn="ctr">
              <a:buNone/>
            </a:pPr>
            <a:r>
              <a:rPr lang="el-GR" sz="2000" b="1" dirty="0" smtClean="0"/>
              <a:t>Εικόνες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 algn="ctr">
              <a:buNone/>
            </a:pPr>
            <a:endParaRPr lang="el-GR" sz="2000" b="1" dirty="0" smtClean="0"/>
          </a:p>
          <a:p>
            <a:pPr marL="0" indent="0" algn="ctr">
              <a:buNone/>
            </a:pPr>
            <a:r>
              <a:rPr lang="el-GR" sz="2000" i="1" dirty="0" smtClean="0"/>
              <a:t>Τα εν λόγω έργα έχουν ανακτηθεί από το διαδίκτυο για εκπαιδευτικούς σκοπούς</a:t>
            </a:r>
            <a:endParaRPr lang="el-GR" sz="2000" i="1" dirty="0"/>
          </a:p>
        </p:txBody>
      </p:sp>
    </p:spTree>
    <p:extLst>
      <p:ext uri="{BB962C8B-B14F-4D97-AF65-F5344CB8AC3E}">
        <p14:creationId xmlns:p14="http://schemas.microsoft.com/office/powerpoint/2010/main" val="19648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σάρωση0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704856" cy="48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σάρωση0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86612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σάρωση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91193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σάρωση00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911312"/>
            <a:ext cx="4110919" cy="4893951"/>
          </a:xfrm>
          <a:noFill/>
        </p:spPr>
      </p:pic>
      <p:pic>
        <p:nvPicPr>
          <p:cNvPr id="8196" name="Picture 5" descr="σάρωση0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816424" cy="520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5" descr="37458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3096344" cy="456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1071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106566" cy="291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ecla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lass" id="{A2BEF58C-2AA5-4091-B815-C1B0686454D5}" vid="{491EB830-406A-4F52-820B-94AF25C6C333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eclass</Template>
  <TotalTime>750</TotalTime>
  <Words>308</Words>
  <Application>Microsoft Office PowerPoint</Application>
  <PresentationFormat>Προβολή στην οθόνη (4:3)</PresentationFormat>
  <Paragraphs>59</Paragraphs>
  <Slides>46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51" baseType="lpstr">
      <vt:lpstr>Arial</vt:lpstr>
      <vt:lpstr>Calibri</vt:lpstr>
      <vt:lpstr>Times New Roman</vt:lpstr>
      <vt:lpstr>Wingdings</vt:lpstr>
      <vt:lpstr>eclass</vt:lpstr>
      <vt:lpstr>Κινητικά προβλήματα Πολλαπλές αναπηρίες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Ενδοκοιλιακές αιμορραγίες, 1(ήπια)- 4(βαρειά)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Τετραπληγία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Δυσκινητική ΕΠ</vt:lpstr>
      <vt:lpstr>Υποομάδες δυσκινητικής ΕΠ</vt:lpstr>
      <vt:lpstr>Δυστονική ΕΠ</vt:lpstr>
      <vt:lpstr>Χορειοαθετωσικές κινήσεις</vt:lpstr>
      <vt:lpstr>Παρουσίαση του PowerPoint</vt:lpstr>
      <vt:lpstr>Παρουσίαση του PowerPoint</vt:lpstr>
      <vt:lpstr>Je me deplace, donc je suis!</vt:lpstr>
      <vt:lpstr>Παρουσίαση του PowerPoint</vt:lpstr>
      <vt:lpstr>Τέλος Ενότητας</vt:lpstr>
      <vt:lpstr>Χρηματοδότηση</vt:lpstr>
      <vt:lpstr>Σημείωμα Αδειοδότησης</vt:lpstr>
      <vt:lpstr>Σημείωμα Χρήσης Έργων Τρίτων</vt:lpstr>
    </vt:vector>
  </TitlesOfParts>
  <Company>University Of Thessaly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Kiriazis Vaitsis</dc:creator>
  <cp:lastModifiedBy>Kiriazis Vaitsis</cp:lastModifiedBy>
  <cp:revision>50</cp:revision>
  <dcterms:created xsi:type="dcterms:W3CDTF">2004-04-20T11:02:42Z</dcterms:created>
  <dcterms:modified xsi:type="dcterms:W3CDTF">2015-06-04T06:27:18Z</dcterms:modified>
</cp:coreProperties>
</file>