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8" r:id="rId2"/>
    <p:sldId id="259" r:id="rId3"/>
    <p:sldId id="260" r:id="rId4"/>
    <p:sldId id="257" r:id="rId5"/>
    <p:sldId id="261" r:id="rId6"/>
    <p:sldId id="264" r:id="rId7"/>
    <p:sldId id="265" r:id="rId8"/>
    <p:sldId id="262" r:id="rId9"/>
    <p:sldId id="263" r:id="rId10"/>
    <p:sldId id="266" r:id="rId11"/>
    <p:sldId id="268" r:id="rId12"/>
    <p:sldId id="270" r:id="rId13"/>
    <p:sldId id="271" r:id="rId14"/>
    <p:sldId id="272" r:id="rId15"/>
    <p:sldId id="274" r:id="rId16"/>
    <p:sldId id="275" r:id="rId17"/>
    <p:sldId id="279" r:id="rId18"/>
    <p:sldId id="281" r:id="rId19"/>
    <p:sldId id="282" r:id="rId20"/>
    <p:sldId id="283" r:id="rId21"/>
    <p:sldId id="284" r:id="rId22"/>
    <p:sldId id="267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3" r:id="rId31"/>
    <p:sldId id="294" r:id="rId32"/>
    <p:sldId id="295" r:id="rId33"/>
    <p:sldId id="292" r:id="rId34"/>
    <p:sldId id="296" r:id="rId35"/>
    <p:sldId id="299" r:id="rId36"/>
    <p:sldId id="297" r:id="rId37"/>
    <p:sldId id="300" r:id="rId38"/>
    <p:sldId id="298" r:id="rId39"/>
    <p:sldId id="301" r:id="rId40"/>
    <p:sldId id="335" r:id="rId41"/>
    <p:sldId id="304" r:id="rId42"/>
    <p:sldId id="307" r:id="rId43"/>
    <p:sldId id="308" r:id="rId44"/>
    <p:sldId id="309" r:id="rId45"/>
    <p:sldId id="310" r:id="rId46"/>
    <p:sldId id="303" r:id="rId47"/>
    <p:sldId id="311" r:id="rId48"/>
    <p:sldId id="314" r:id="rId49"/>
    <p:sldId id="315" r:id="rId50"/>
    <p:sldId id="316" r:id="rId51"/>
    <p:sldId id="317" r:id="rId52"/>
    <p:sldId id="312" r:id="rId53"/>
    <p:sldId id="318" r:id="rId54"/>
    <p:sldId id="320" r:id="rId55"/>
    <p:sldId id="321" r:id="rId56"/>
    <p:sldId id="323" r:id="rId57"/>
    <p:sldId id="322" r:id="rId58"/>
    <p:sldId id="324" r:id="rId59"/>
    <p:sldId id="325" r:id="rId60"/>
    <p:sldId id="326" r:id="rId61"/>
    <p:sldId id="327" r:id="rId62"/>
    <p:sldId id="329" r:id="rId63"/>
    <p:sldId id="330" r:id="rId64"/>
    <p:sldId id="331" r:id="rId65"/>
    <p:sldId id="332" r:id="rId66"/>
    <p:sldId id="333" r:id="rId67"/>
    <p:sldId id="334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1DD1A-B4EA-4A6B-A690-4DDD9EC91D2C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FB6B5-E73A-40AF-B285-4557E9F9DDB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718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02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180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0929A9-1ECB-4777-AC95-37F75DE305F4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8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08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BBA127-198E-456B-A20B-2B8CEA6549B7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9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209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7FFAF25-3DFD-4FAA-91FC-A37B1AD408C2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20E1DC-5680-4CA0-BF2D-723F43BBB8A8}" type="datetimeFigureOut">
              <a:rPr lang="en-US" smtClean="0"/>
              <a:pPr/>
              <a:t>5/12/2015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FF257-E849-41F3-B90E-9B8AF17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 descr="Aemilius Paulus victory monumen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6127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6324600" y="228600"/>
            <a:ext cx="2819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Δελφοί</a:t>
            </a:r>
            <a:r>
              <a:rPr lang="en-US"/>
              <a:t>: </a:t>
            </a:r>
            <a:r>
              <a:rPr lang="el-GR"/>
              <a:t>μνημείο του Αιμιλίου Παύλου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ivia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7000" y="0"/>
            <a:ext cx="4191000" cy="68051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80" name="Picture 4" descr="Ara Pacis_reconstruction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49657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486400" y="5334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, </a:t>
            </a:r>
            <a:r>
              <a:rPr lang="el-GR" dirty="0" smtClean="0"/>
              <a:t>βωμός της Ειρήνης του Αυγούστου (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Pacis</a:t>
            </a:r>
            <a:r>
              <a:rPr lang="en-US" dirty="0" smtClean="0"/>
              <a:t> </a:t>
            </a:r>
            <a:r>
              <a:rPr lang="en-US" dirty="0" err="1" smtClean="0"/>
              <a:t>Augustae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 descr="Ara Pacis_front side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00" name="Picture 4" descr="Ara Pacis_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4" name="Picture 4" descr="Ara Pacis_back si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2" name="Picture 4" descr="Ara Pacis_back and right si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Ara Pacis_south friez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44000" cy="2262188"/>
          </a:xfrm>
          <a:prstGeom prst="rect">
            <a:avLst/>
          </a:prstGeom>
          <a:noFill/>
        </p:spPr>
      </p:pic>
      <p:pic>
        <p:nvPicPr>
          <p:cNvPr id="102405" name="Picture 5" descr="Ara Pacis_right side (mosaic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1997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2" name="Picture 4" descr="Ara Pacis_right side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40" name="Picture 4" descr="Ara Pacis_interior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4" name="Picture 4" descr="Ara Pacis_interior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1" descr="Rome_altar of Domitius Ahenobarb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10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5562600" y="2286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Ρώμη</a:t>
            </a:r>
            <a:r>
              <a:rPr lang="en-US"/>
              <a:t>: </a:t>
            </a:r>
            <a:r>
              <a:rPr lang="el-GR"/>
              <a:t>βωμός του </a:t>
            </a:r>
            <a:r>
              <a:rPr lang="en-US"/>
              <a:t>Domitius Ahenobarbus</a:t>
            </a:r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8" name="Picture 4" descr="Ara Pacis_finial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2" name="Picture 4" descr="Ara Pacis_finia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iber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6341"/>
            <a:ext cx="3733800" cy="6851659"/>
          </a:xfrm>
          <a:prstGeom prst="rect">
            <a:avLst/>
          </a:prstGeom>
        </p:spPr>
      </p:pic>
      <p:pic>
        <p:nvPicPr>
          <p:cNvPr id="3" name="Picture 2" descr="Caligula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585" y="0"/>
            <a:ext cx="481641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aud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6946" y="0"/>
            <a:ext cx="46901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male portraits_Tiberi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881742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a Pietatis Augusta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-39293"/>
            <a:ext cx="7620000" cy="6897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espasian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685800"/>
            <a:ext cx="4419600" cy="5433270"/>
          </a:xfrm>
          <a:prstGeom prst="rect">
            <a:avLst/>
          </a:prstGeom>
        </p:spPr>
      </p:pic>
      <p:pic>
        <p:nvPicPr>
          <p:cNvPr id="3" name="Picture 2" descr="Titus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762000"/>
            <a:ext cx="3706458" cy="52471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emale portrait_Flavia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2154" y="0"/>
            <a:ext cx="469969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celleria_relief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26276"/>
            <a:ext cx="7924800" cy="68317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rajan_Louvr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562600" y="3048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Άγαλμα του αυτοκράτορα Τραϊανού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1" descr="Rome_altar of Domitius Ahenobarbus_censu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4991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5791200" y="304800"/>
            <a:ext cx="3170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/>
              <a:t>Ρώμη</a:t>
            </a:r>
            <a:r>
              <a:rPr lang="en-US"/>
              <a:t>: </a:t>
            </a:r>
            <a:r>
              <a:rPr lang="el-GR"/>
              <a:t>βωμός του </a:t>
            </a:r>
            <a:r>
              <a:rPr lang="en-US"/>
              <a:t>Domitius Ahenobarbus</a:t>
            </a:r>
            <a:endParaRPr lang="el-G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Column of Trajan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0"/>
            <a:ext cx="51435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0" y="533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: </a:t>
            </a:r>
            <a:r>
              <a:rPr lang="el-GR" dirty="0" smtClean="0"/>
              <a:t>κίονας του Τραϊανού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Column of Trajan_ba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Detai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498157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 of Trajan_Benevento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5535386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04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Beneventum</a:t>
            </a:r>
            <a:r>
              <a:rPr lang="en-US" dirty="0" smtClean="0"/>
              <a:t>: </a:t>
            </a:r>
            <a:r>
              <a:rPr lang="el-GR" dirty="0" smtClean="0"/>
              <a:t>αψίδα του Τραϊανού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 of Trajan_Benevento_relief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809" y="0"/>
            <a:ext cx="57903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o di Portogalo_relief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49255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0" y="3048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Ρώμη, </a:t>
            </a:r>
            <a:r>
              <a:rPr lang="en-US" dirty="0" smtClean="0"/>
              <a:t>“</a:t>
            </a:r>
            <a:r>
              <a:rPr lang="en-US" dirty="0" err="1" smtClean="0"/>
              <a:t>arco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Portogallo</a:t>
            </a:r>
            <a:r>
              <a:rPr lang="en-US" dirty="0" smtClean="0"/>
              <a:t>”: </a:t>
            </a:r>
            <a:r>
              <a:rPr lang="el-GR" dirty="0" smtClean="0"/>
              <a:t>ανάγλυφα εποχής Αδριανού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adrian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9016" y="0"/>
            <a:ext cx="478596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rcophagi_2nd centur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8427" y="0"/>
            <a:ext cx="4767146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toninus P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5807"/>
            <a:ext cx="5105400" cy="68521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cus Aurel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0"/>
            <a:ext cx="53277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43600" y="3810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Πορτρέτο του Μάρκου Αυρηλίου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n with busts of ancestor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0"/>
            <a:ext cx="4191000" cy="684091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0"/>
            <a:ext cx="4707018" cy="68580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6324600" y="685800"/>
            <a:ext cx="2556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Πορτρέτο του 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l-GR" dirty="0" err="1" smtClean="0">
                <a:solidFill>
                  <a:prstClr val="black"/>
                </a:solidFill>
              </a:rPr>
              <a:t>Κόμμοδου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59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apotheosi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85800" y="0"/>
            <a:ext cx="685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, </a:t>
            </a:r>
            <a:r>
              <a:rPr lang="el-GR" dirty="0" smtClean="0"/>
              <a:t>κίονας του Αντωνίνου</a:t>
            </a:r>
            <a:r>
              <a:rPr lang="en-US" dirty="0" smtClean="0"/>
              <a:t>: </a:t>
            </a:r>
            <a:r>
              <a:rPr lang="el-GR" dirty="0" smtClean="0"/>
              <a:t>βάθρο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column base_right sid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39688"/>
            <a:ext cx="8534400" cy="689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Column of Marcus Aureliu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0"/>
            <a:ext cx="2057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b="1" dirty="0" smtClean="0">
                <a:solidFill>
                  <a:schemeClr val="bg1"/>
                </a:solidFill>
              </a:rPr>
              <a:t>Ρώμη</a:t>
            </a:r>
            <a:r>
              <a:rPr lang="en-US" sz="1400" b="1" dirty="0" smtClean="0">
                <a:solidFill>
                  <a:schemeClr val="bg1"/>
                </a:solidFill>
              </a:rPr>
              <a:t>:  </a:t>
            </a:r>
            <a:r>
              <a:rPr lang="el-GR" sz="1400" b="1" dirty="0">
                <a:solidFill>
                  <a:schemeClr val="bg1"/>
                </a:solidFill>
              </a:rPr>
              <a:t>κίονας του Μάρκου Αυρηλίου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Column_detai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105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Column_detail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5113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at Antonine altar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850" y="0"/>
            <a:ext cx="46863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ptimius Sever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-39441"/>
            <a:ext cx="3048000" cy="6897441"/>
          </a:xfrm>
          <a:prstGeom prst="rect">
            <a:avLst/>
          </a:prstGeom>
        </p:spPr>
      </p:pic>
      <p:pic>
        <p:nvPicPr>
          <p:cNvPr id="3" name="Picture 2" descr="Septimius Severus_portrait_close u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4400" y="13065"/>
            <a:ext cx="3454908" cy="6844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Forum Romanum_Arch of Septimius Severus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" y="152400"/>
            <a:ext cx="6324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Ρώμη</a:t>
            </a:r>
            <a:r>
              <a:rPr lang="en-US" dirty="0" smtClean="0"/>
              <a:t>: </a:t>
            </a:r>
            <a:r>
              <a:rPr lang="el-GR" dirty="0" smtClean="0"/>
              <a:t>αψίδα του Σεπτίμιου Σεβήρου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4" descr="spandrel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-11113"/>
            <a:ext cx="838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ompey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721" y="0"/>
            <a:ext cx="528055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4" descr="pedestal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600" y="-42863"/>
            <a:ext cx="8534400" cy="690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4" descr="left arch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0"/>
            <a:ext cx="5057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ch of Septimus Severus_Leptis Magn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0"/>
            <a:ext cx="471377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57800" y="3048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Ανάγλυφα της αψίδας του Σεπτίμιου Σεβήρου στη </a:t>
            </a:r>
            <a:r>
              <a:rPr lang="en-US" dirty="0" smtClean="0"/>
              <a:t>Leptis Magna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racalla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179"/>
            <a:ext cx="3886200" cy="6803821"/>
          </a:xfrm>
          <a:prstGeom prst="rect">
            <a:avLst/>
          </a:prstGeom>
        </p:spPr>
      </p:pic>
      <p:pic>
        <p:nvPicPr>
          <p:cNvPr id="3" name="Picture 2" descr="Caracalla_portrait_lat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6200" y="152400"/>
            <a:ext cx="5248602" cy="670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ximinus Thrax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78307"/>
            <a:ext cx="3276600" cy="6779693"/>
          </a:xfrm>
          <a:prstGeom prst="rect">
            <a:avLst/>
          </a:prstGeom>
        </p:spPr>
      </p:pic>
      <p:pic>
        <p:nvPicPr>
          <p:cNvPr id="3" name="Picture 2" descr="Philip the Arab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2400" y="56147"/>
            <a:ext cx="4876800" cy="68018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exander Severus_bus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324865" cy="6858000"/>
          </a:xfrm>
          <a:prstGeom prst="rect">
            <a:avLst/>
          </a:prstGeom>
        </p:spPr>
      </p:pic>
      <p:pic>
        <p:nvPicPr>
          <p:cNvPr id="5" name="Picture 4" descr="Aurelian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399" y="228600"/>
            <a:ext cx="4743905" cy="662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b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163" y="0"/>
            <a:ext cx="439567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lexander Sever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58928"/>
            <a:ext cx="3200400" cy="6799072"/>
          </a:xfrm>
          <a:prstGeom prst="rect">
            <a:avLst/>
          </a:prstGeom>
        </p:spPr>
      </p:pic>
      <p:pic>
        <p:nvPicPr>
          <p:cNvPr id="3" name="Picture 2" descr="Trebonianus Gallus_portrai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0"/>
            <a:ext cx="3581400" cy="6811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rcophagus_Balbinu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0"/>
            <a:ext cx="8153400" cy="6897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ulia Mamaea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3281" y="0"/>
            <a:ext cx="427743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8" name="Picture 4" descr="stoa_reconstruc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0"/>
            <a:ext cx="7696200" cy="68992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33400" y="60960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Forum </a:t>
            </a:r>
            <a:r>
              <a:rPr lang="el-GR" dirty="0" smtClean="0"/>
              <a:t>του Αυγούστου</a:t>
            </a:r>
            <a:r>
              <a:rPr lang="en-US" dirty="0" smtClean="0"/>
              <a:t>: </a:t>
            </a:r>
            <a:r>
              <a:rPr lang="el-GR" dirty="0" smtClean="0"/>
              <a:t>στοά με Καρυάτιδες </a:t>
            </a:r>
            <a:endParaRPr lang="en-US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alerius_portrai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663152" cy="6858000"/>
          </a:xfrm>
          <a:prstGeom prst="rect">
            <a:avLst/>
          </a:prstGeom>
        </p:spPr>
      </p:pic>
      <p:pic>
        <p:nvPicPr>
          <p:cNvPr id="3" name="Picture 2" descr="Tetrarch group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7418" y="0"/>
            <a:ext cx="4516582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ssalonike_arch of Galeriu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19200"/>
            <a:ext cx="9109727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 descr="Arch of Constantin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H="1">
            <a:off x="2514600" y="533400"/>
            <a:ext cx="2286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71800" y="533400"/>
            <a:ext cx="9144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657600" y="533400"/>
            <a:ext cx="2286000" cy="609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4038600" y="381000"/>
            <a:ext cx="32004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0" name="TextBox 20"/>
          <p:cNvSpPr txBox="1">
            <a:spLocks noChangeArrowheads="1"/>
          </p:cNvSpPr>
          <p:nvPr/>
        </p:nvSpPr>
        <p:spPr bwMode="auto">
          <a:xfrm>
            <a:off x="2209800" y="0"/>
            <a:ext cx="2286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latin typeface="Calibri" pitchFamily="34" charset="0"/>
              </a:rPr>
              <a:t>Αγἀλματα Δακών (από το </a:t>
            </a:r>
            <a:r>
              <a:rPr lang="en-US" sz="1400" b="1">
                <a:latin typeface="Calibri" pitchFamily="34" charset="0"/>
              </a:rPr>
              <a:t>forum </a:t>
            </a:r>
            <a:r>
              <a:rPr lang="el-GR" sz="1400" b="1">
                <a:latin typeface="Calibri" pitchFamily="34" charset="0"/>
              </a:rPr>
              <a:t>του Τραϊανού)</a:t>
            </a:r>
            <a:endParaRPr lang="en-US" sz="1400" b="1">
              <a:latin typeface="Calibri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276600" y="457200"/>
            <a:ext cx="22860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791200" y="457200"/>
            <a:ext cx="533400" cy="685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172200" y="457200"/>
            <a:ext cx="762000" cy="8382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4" name="TextBox 42"/>
          <p:cNvSpPr txBox="1">
            <a:spLocks noChangeArrowheads="1"/>
          </p:cNvSpPr>
          <p:nvPr/>
        </p:nvSpPr>
        <p:spPr bwMode="auto">
          <a:xfrm>
            <a:off x="4953000" y="152400"/>
            <a:ext cx="28956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chemeClr val="tx2"/>
                </a:solidFill>
                <a:latin typeface="Calibri" pitchFamily="34" charset="0"/>
              </a:rPr>
              <a:t>Ανάγλυφα του Μάρκου Αυρηλίου</a:t>
            </a:r>
            <a:endParaRPr lang="en-US" sz="1400" b="1">
              <a:solidFill>
                <a:schemeClr val="tx2"/>
              </a:solidFill>
              <a:latin typeface="Calibri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1752600" y="2743200"/>
            <a:ext cx="9906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>
            <a:off x="1981200" y="2590800"/>
            <a:ext cx="1295400" cy="3810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57" name="TextBox 51"/>
          <p:cNvSpPr txBox="1">
            <a:spLocks noChangeArrowheads="1"/>
          </p:cNvSpPr>
          <p:nvPr/>
        </p:nvSpPr>
        <p:spPr bwMode="auto">
          <a:xfrm>
            <a:off x="533400" y="2362200"/>
            <a:ext cx="152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chemeClr val="bg1"/>
                </a:solidFill>
                <a:latin typeface="Calibri" pitchFamily="34" charset="0"/>
              </a:rPr>
              <a:t>Μετάλλια (</a:t>
            </a:r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tondo)</a:t>
            </a:r>
            <a:r>
              <a:rPr lang="el-GR" sz="1400" b="1">
                <a:solidFill>
                  <a:schemeClr val="bg1"/>
                </a:solidFill>
                <a:latin typeface="Calibri" pitchFamily="34" charset="0"/>
              </a:rPr>
              <a:t> του Αδριανού</a:t>
            </a:r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 flipH="1">
            <a:off x="6629400" y="2971800"/>
            <a:ext cx="1295400" cy="7620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7162800" y="3200400"/>
            <a:ext cx="762000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0" name="Rectangle 57"/>
          <p:cNvSpPr>
            <a:spLocks noChangeArrowheads="1"/>
          </p:cNvSpPr>
          <p:nvPr/>
        </p:nvSpPr>
        <p:spPr bwMode="auto">
          <a:xfrm>
            <a:off x="7921625" y="2819400"/>
            <a:ext cx="122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chemeClr val="bg1"/>
                </a:solidFill>
                <a:latin typeface="Calibri" pitchFamily="34" charset="0"/>
              </a:rPr>
              <a:t>Μετάλλια του Αδριανού</a:t>
            </a:r>
            <a:r>
              <a:rPr lang="en-US" sz="1400" b="1">
                <a:solidFill>
                  <a:schemeClr val="bg1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60" name="Straight Arrow Connector 59"/>
          <p:cNvCxnSpPr/>
          <p:nvPr/>
        </p:nvCxnSpPr>
        <p:spPr>
          <a:xfrm>
            <a:off x="1828800" y="3505200"/>
            <a:ext cx="1066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 flipV="1">
            <a:off x="7010400" y="3429000"/>
            <a:ext cx="838200" cy="228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63" name="TextBox 62"/>
          <p:cNvSpPr txBox="1">
            <a:spLocks noChangeArrowheads="1"/>
          </p:cNvSpPr>
          <p:nvPr/>
        </p:nvSpPr>
        <p:spPr bwMode="auto">
          <a:xfrm>
            <a:off x="152400" y="3276600"/>
            <a:ext cx="1752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FF0000"/>
                </a:solidFill>
                <a:latin typeface="Calibri" pitchFamily="34" charset="0"/>
              </a:rPr>
              <a:t>Ιστορικό ανάγλυφο του Κωνσταντίνου</a:t>
            </a:r>
            <a:endParaRPr lang="en-US" sz="1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1764" name="Rectangle 63"/>
          <p:cNvSpPr>
            <a:spLocks noChangeArrowheads="1"/>
          </p:cNvSpPr>
          <p:nvPr/>
        </p:nvSpPr>
        <p:spPr bwMode="auto">
          <a:xfrm>
            <a:off x="7848600" y="3429000"/>
            <a:ext cx="12954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>
                <a:solidFill>
                  <a:srgbClr val="FF0000"/>
                </a:solidFill>
                <a:latin typeface="Calibri" pitchFamily="34" charset="0"/>
              </a:rPr>
              <a:t>Ιστορικό ανάγλυφο του Κωνσταντίνου</a:t>
            </a:r>
            <a:endParaRPr lang="en-US" sz="1400" b="1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81000" y="632460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Ρώμη, αψίδα του Κωνσταντίνου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 descr="Arch of Constantine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 descr="Arch of Constantine_pane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1" descr="Arch of Constantine_panel13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1" descr="Arch of Constantine_panel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 descr="Arch of Constantine_panel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Ara Pacis_south friez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9144000" cy="2262188"/>
          </a:xfrm>
          <a:prstGeom prst="rect">
            <a:avLst/>
          </a:prstGeom>
          <a:noFill/>
        </p:spPr>
      </p:pic>
      <p:pic>
        <p:nvPicPr>
          <p:cNvPr id="102405" name="Picture 5" descr="Ara Pacis_right side (mosaic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19970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09600" y="61722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Βωμός της Ειρήνης</a:t>
            </a:r>
            <a:r>
              <a:rPr lang="en-US" dirty="0" smtClean="0"/>
              <a:t>: </a:t>
            </a:r>
            <a:r>
              <a:rPr lang="el-GR" dirty="0" smtClean="0"/>
              <a:t>νότια πλευρά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pollo Palatinus_terracotta plaqu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7400" y="61955"/>
            <a:ext cx="5181600" cy="67960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Augustus cuirassed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97400" cy="6858000"/>
          </a:xfrm>
          <a:prstGeom prst="rect">
            <a:avLst/>
          </a:prstGeom>
          <a:noFill/>
        </p:spPr>
      </p:pic>
      <p:pic>
        <p:nvPicPr>
          <p:cNvPr id="4103" name="Picture 7" descr="Augustus togatu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506571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140</Words>
  <Application>Microsoft Office PowerPoint</Application>
  <PresentationFormat>Προβολή στην οθόνη (4:3)</PresentationFormat>
  <Paragraphs>26</Paragraphs>
  <Slides>67</Slides>
  <Notes>3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67</vt:i4>
      </vt:variant>
    </vt:vector>
  </HeadingPairs>
  <TitlesOfParts>
    <vt:vector size="68" baseType="lpstr"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ylolos</cp:lastModifiedBy>
  <cp:revision>38</cp:revision>
  <dcterms:created xsi:type="dcterms:W3CDTF">2012-05-22T07:59:44Z</dcterms:created>
  <dcterms:modified xsi:type="dcterms:W3CDTF">2015-05-12T11:52:17Z</dcterms:modified>
</cp:coreProperties>
</file>