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300" r:id="rId3"/>
    <p:sldId id="358" r:id="rId4"/>
    <p:sldId id="377" r:id="rId5"/>
    <p:sldId id="383" r:id="rId6"/>
    <p:sldId id="382" r:id="rId7"/>
    <p:sldId id="380" r:id="rId8"/>
    <p:sldId id="381" r:id="rId9"/>
    <p:sldId id="384" r:id="rId10"/>
    <p:sldId id="378" r:id="rId11"/>
    <p:sldId id="385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82503-FA02-4EFC-AE95-4EC38C4AED1F}" type="datetimeFigureOut">
              <a:rPr lang="el-GR" smtClean="0"/>
              <a:t>18/12/2015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B9D88-6CDF-4443-ABBF-675B7D7DDF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9779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B518-44FF-4051-AA9F-E6FB2AEA1373}" type="datetime1">
              <a:rPr lang="el-GR" smtClean="0"/>
              <a:t>18/12/2015</a:t>
            </a:fld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095A3-1DD0-4C66-A43E-0158117016AC}" type="datetime1">
              <a:rPr lang="el-GR" smtClean="0"/>
              <a:t>18/12/2015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6BDA-075A-4646-96A8-9EA0B17C48B5}" type="datetime1">
              <a:rPr lang="el-GR" smtClean="0"/>
              <a:t>18/12/2015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43EF-0D8A-4F02-A97B-5D774488B032}" type="datetime1">
              <a:rPr lang="el-GR" smtClean="0"/>
              <a:t>18/12/2015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3254-3AB0-44D9-9D97-651EC15CCDB8}" type="datetime1">
              <a:rPr lang="el-GR" smtClean="0"/>
              <a:t>18/12/2015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3DB5C-B15E-41F2-8666-2AE0CCD534B6}" type="datetime1">
              <a:rPr lang="el-GR" smtClean="0"/>
              <a:t>18/12/2015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AD0D-6A4B-43E9-91ED-B5348D22583D}" type="datetime1">
              <a:rPr lang="el-GR" smtClean="0"/>
              <a:t>18/12/2015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A85B-3A91-4671-ADD2-0B143E6B2159}" type="datetime1">
              <a:rPr lang="el-GR" smtClean="0"/>
              <a:t>18/12/2015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CA3F-8DD9-45B7-87A8-7EA075CD8CDB}" type="datetime1">
              <a:rPr lang="el-GR" smtClean="0"/>
              <a:t>18/12/2015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F90F-598A-4D13-BCCA-CE1FECE97829}" type="datetime1">
              <a:rPr lang="el-GR" smtClean="0"/>
              <a:t>18/12/2015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4623-FABF-41B9-86B4-EA3FB9C8D3FB}" type="datetime1">
              <a:rPr lang="el-GR" smtClean="0"/>
              <a:t>18/12/2015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A0CEFB-8D18-4FB4-A1B5-A88D7DAA73B0}" type="datetime1">
              <a:rPr lang="el-GR" smtClean="0"/>
              <a:t>18/12/2015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hf sldNum="0"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zN3kSpPFTs" TargetMode="External"/><Relationship Id="rId2" Type="http://schemas.openxmlformats.org/officeDocument/2006/relationships/hyperlink" Target="https://www.youtube.com/watch?v=CO79XFqg8A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jazeera.com/programmes/aljazeeraworld/2015/12/bulgaria-land-151215080838910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 smtClean="0"/>
              <a:t>Βασικες</a:t>
            </a:r>
            <a:r>
              <a:rPr lang="el-GR" dirty="0" smtClean="0"/>
              <a:t> </a:t>
            </a:r>
            <a:r>
              <a:rPr lang="el-GR" dirty="0" err="1" smtClean="0"/>
              <a:t>Εννοιες</a:t>
            </a:r>
            <a:r>
              <a:rPr lang="el-GR" dirty="0" smtClean="0"/>
              <a:t> </a:t>
            </a:r>
            <a:r>
              <a:rPr lang="el-GR" dirty="0" err="1" smtClean="0"/>
              <a:t>Φυσικης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err="1" smtClean="0"/>
              <a:t>Βασιλης</a:t>
            </a:r>
            <a:r>
              <a:rPr lang="el-GR" dirty="0" smtClean="0"/>
              <a:t> </a:t>
            </a:r>
            <a:r>
              <a:rPr lang="el-GR" dirty="0" err="1" smtClean="0"/>
              <a:t>Κολλιας</a:t>
            </a:r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Βασικές </a:t>
            </a:r>
            <a:r>
              <a:rPr lang="el-GR" dirty="0" err="1" smtClean="0">
                <a:solidFill>
                  <a:srgbClr val="FF0000"/>
                </a:solidFill>
              </a:rPr>
              <a:t>Εννοιες</a:t>
            </a:r>
            <a:r>
              <a:rPr lang="el-GR" dirty="0" smtClean="0">
                <a:solidFill>
                  <a:srgbClr val="FF0000"/>
                </a:solidFill>
              </a:rPr>
              <a:t> Φυσικής   _ ΠΑΝΕΠΙΣΤΗΜΙΟ ΘΕΣΣΑΛΙΑΣ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21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 πού έρχεται </a:t>
            </a:r>
            <a:r>
              <a:rPr lang="el-GR" dirty="0" err="1" smtClean="0"/>
              <a:t>αυτος</a:t>
            </a:r>
            <a:r>
              <a:rPr lang="el-GR" dirty="0" smtClean="0"/>
              <a:t> ο δυναμισμός;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Τι είναι η ενέργεια;</a:t>
            </a:r>
            <a:r>
              <a:rPr lang="en-US" dirty="0" smtClean="0"/>
              <a:t> </a:t>
            </a:r>
            <a:r>
              <a:rPr lang="el-GR" dirty="0" smtClean="0"/>
              <a:t>Από πού έρχεται αυτή η </a:t>
            </a:r>
            <a:r>
              <a:rPr lang="el-GR" dirty="0" err="1" smtClean="0"/>
              <a:t>βια</a:t>
            </a:r>
            <a:r>
              <a:rPr lang="el-GR" dirty="0" smtClean="0"/>
              <a:t>;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www.youtube.com/watch?v=CO79XFqg8A0</a:t>
            </a:r>
            <a:endParaRPr lang="el-GR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www.youtube.com/watch?v=QzN3kSpPFTs</a:t>
            </a: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067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Ενεργειακή Αλυσίδα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243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Την </a:t>
            </a:r>
            <a:r>
              <a:rPr lang="el-GR" altLang="el-GR" dirty="0" err="1" smtClean="0"/>
              <a:t>προηγουμενη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φορα</a:t>
            </a:r>
            <a:endParaRPr lang="el-GR" altLang="el-GR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Μερικές ασκήσεις</a:t>
            </a:r>
          </a:p>
          <a:p>
            <a:pPr marL="0" indent="0">
              <a:buNone/>
            </a:pPr>
            <a:r>
              <a:rPr lang="el-GR" dirty="0" smtClean="0"/>
              <a:t>Τι </a:t>
            </a:r>
            <a:r>
              <a:rPr lang="el-GR" dirty="0" err="1" smtClean="0"/>
              <a:t>προκαλει</a:t>
            </a:r>
            <a:r>
              <a:rPr lang="el-GR" dirty="0" smtClean="0"/>
              <a:t> τις </a:t>
            </a:r>
            <a:r>
              <a:rPr lang="el-GR" dirty="0" err="1" smtClean="0"/>
              <a:t>αλλαγες</a:t>
            </a:r>
            <a:endParaRPr lang="el-GR" dirty="0"/>
          </a:p>
          <a:p>
            <a:pPr marL="0" indent="0">
              <a:buNone/>
            </a:pPr>
            <a:endParaRPr lang="el-GR" altLang="el-G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036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Αυτή την εβδομάδα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844824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 dirty="0" err="1" smtClean="0"/>
              <a:t>Συνεχιζουμε</a:t>
            </a:r>
            <a:r>
              <a:rPr lang="el-GR" altLang="el-GR" dirty="0" smtClean="0"/>
              <a:t> με ασκήσεις (</a:t>
            </a:r>
            <a:r>
              <a:rPr lang="el-GR" altLang="el-GR" dirty="0" err="1" smtClean="0"/>
              <a:t>ιδιαιτερα</a:t>
            </a:r>
            <a:r>
              <a:rPr lang="el-GR" altLang="el-GR" dirty="0" smtClean="0"/>
              <a:t> αλλαγής οπτικής)</a:t>
            </a:r>
            <a:endParaRPr lang="en-US" altLang="el-GR" dirty="0" smtClean="0"/>
          </a:p>
          <a:p>
            <a:pPr>
              <a:buFont typeface="Wingdings" pitchFamily="2" charset="2"/>
              <a:buNone/>
            </a:pPr>
            <a:r>
              <a:rPr lang="el-GR" altLang="el-GR" dirty="0" smtClean="0"/>
              <a:t>Ενέργεια και εντροπία</a:t>
            </a: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372978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Ένα σκοινί και μια πέτρα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Γυρνάμε μια πέτρα με ένα σκοινί.</a:t>
            </a:r>
          </a:p>
          <a:p>
            <a:r>
              <a:rPr lang="el-GR" dirty="0" smtClean="0"/>
              <a:t>Νοιώθουμε να μας τραβάει</a:t>
            </a:r>
            <a:r>
              <a:rPr lang="en-US" dirty="0" smtClean="0"/>
              <a:t> (</a:t>
            </a:r>
            <a:r>
              <a:rPr lang="el-GR" dirty="0" smtClean="0"/>
              <a:t>σαν ένα παγιδευμένο ζώο) Πώς γίνεται αυτό; </a:t>
            </a:r>
            <a:r>
              <a:rPr lang="el-GR" dirty="0" err="1" smtClean="0"/>
              <a:t>Εχει</a:t>
            </a:r>
            <a:r>
              <a:rPr lang="el-GR" dirty="0" smtClean="0"/>
              <a:t> «δικιά του </a:t>
            </a:r>
            <a:r>
              <a:rPr lang="el-GR" dirty="0" err="1" smtClean="0"/>
              <a:t>δυναμη</a:t>
            </a:r>
            <a:r>
              <a:rPr lang="el-GR" dirty="0" smtClean="0"/>
              <a:t>»;</a:t>
            </a:r>
          </a:p>
          <a:p>
            <a:r>
              <a:rPr lang="el-GR" dirty="0" smtClean="0"/>
              <a:t>Πριν το 1679 ο </a:t>
            </a:r>
            <a:r>
              <a:rPr lang="el-GR" dirty="0" err="1" smtClean="0"/>
              <a:t>Νευτωνας</a:t>
            </a:r>
            <a:r>
              <a:rPr lang="el-GR" dirty="0" smtClean="0"/>
              <a:t>. Ο </a:t>
            </a:r>
            <a:r>
              <a:rPr lang="el-GR" dirty="0" err="1" smtClean="0"/>
              <a:t>Χουγκενς</a:t>
            </a:r>
            <a:r>
              <a:rPr lang="el-GR" dirty="0" smtClean="0"/>
              <a:t> και άλλοι </a:t>
            </a:r>
            <a:r>
              <a:rPr lang="el-GR" dirty="0" err="1" smtClean="0"/>
              <a:t>σπουδαιοι</a:t>
            </a:r>
            <a:r>
              <a:rPr lang="el-GR" dirty="0" smtClean="0"/>
              <a:t> </a:t>
            </a:r>
            <a:r>
              <a:rPr lang="el-GR" dirty="0" err="1" smtClean="0"/>
              <a:t>φυσικοι</a:t>
            </a:r>
            <a:r>
              <a:rPr lang="el-GR" dirty="0" smtClean="0"/>
              <a:t> φιλόσοφοι </a:t>
            </a:r>
            <a:r>
              <a:rPr lang="el-GR" dirty="0" err="1" smtClean="0"/>
              <a:t>βλέπαν</a:t>
            </a:r>
            <a:r>
              <a:rPr lang="el-GR" dirty="0" smtClean="0"/>
              <a:t> στην κυκλική κίνηση την «τάση» του σώματος να ξεφύγει από τα δεσμά της κυκλικής τροχιάς.</a:t>
            </a:r>
          </a:p>
          <a:p>
            <a:r>
              <a:rPr lang="el-GR" dirty="0" err="1" smtClean="0"/>
              <a:t>Ειμαστε</a:t>
            </a:r>
            <a:r>
              <a:rPr lang="el-GR" dirty="0" smtClean="0"/>
              <a:t> σε ένα αυτοκίνητο και το </a:t>
            </a:r>
            <a:r>
              <a:rPr lang="el-GR" dirty="0" err="1" smtClean="0"/>
              <a:t>αυτοκινητο</a:t>
            </a:r>
            <a:r>
              <a:rPr lang="el-GR" dirty="0" smtClean="0"/>
              <a:t> στρίβει. Υπάρχει κάποια </a:t>
            </a:r>
            <a:r>
              <a:rPr lang="el-GR" dirty="0" err="1" smtClean="0"/>
              <a:t>δυναμη</a:t>
            </a:r>
            <a:r>
              <a:rPr lang="el-GR" dirty="0" smtClean="0"/>
              <a:t> που «μας πετάει έξω</a:t>
            </a:r>
            <a:r>
              <a:rPr lang="el-GR" dirty="0" smtClean="0"/>
              <a:t>»;</a:t>
            </a:r>
          </a:p>
          <a:p>
            <a:pPr marL="0" indent="0">
              <a:buNone/>
            </a:pPr>
            <a:r>
              <a:rPr lang="el-GR" dirty="0" err="1" smtClean="0"/>
              <a:t>Παραδειγμα</a:t>
            </a:r>
            <a:r>
              <a:rPr lang="el-GR" dirty="0" smtClean="0"/>
              <a:t> από την ιστορία (όχι αναγκαστικά </a:t>
            </a:r>
            <a:r>
              <a:rPr lang="el-GR" dirty="0" err="1" smtClean="0"/>
              <a:t>ορθοτερη</a:t>
            </a:r>
            <a:r>
              <a:rPr lang="el-GR" dirty="0" smtClean="0"/>
              <a:t> η αλλαγή)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http://www.aljazeera.com/programmes/aljazeeraworld/2015/12/bulgaria-land-151215080838910.html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464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Προβληματα</a:t>
            </a:r>
            <a:r>
              <a:rPr lang="el-GR" dirty="0" smtClean="0"/>
              <a:t> με τη Γλώσσα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6264696" cy="4698522"/>
          </a:xfr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29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Δουλεύοντας ανάμεσα σε δυο θερμοκρασίες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 err="1" smtClean="0"/>
              <a:t>θεωρια</a:t>
            </a:r>
            <a:r>
              <a:rPr lang="el-GR" dirty="0" smtClean="0"/>
              <a:t> του </a:t>
            </a:r>
            <a:r>
              <a:rPr lang="el-GR" dirty="0" err="1" smtClean="0"/>
              <a:t>θερμικου</a:t>
            </a:r>
            <a:r>
              <a:rPr lang="el-GR" dirty="0" smtClean="0"/>
              <a:t> </a:t>
            </a:r>
            <a:r>
              <a:rPr lang="el-GR" dirty="0" err="1" smtClean="0"/>
              <a:t>ρευστου</a:t>
            </a:r>
            <a:r>
              <a:rPr lang="el-GR" dirty="0" smtClean="0"/>
              <a:t> (</a:t>
            </a:r>
            <a:r>
              <a:rPr lang="el-GR" dirty="0" err="1" smtClean="0"/>
              <a:t>Αντι</a:t>
            </a:r>
            <a:r>
              <a:rPr lang="el-GR" dirty="0" smtClean="0"/>
              <a:t> γι αυτή η θεωρία για τη διατήρηση της ενέργειας και την υποβάθμιση της)</a:t>
            </a:r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96952"/>
            <a:ext cx="5322168" cy="294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10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η ενέργεια;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Η ενέργεια μια έννοια που χρησιμοποιείται πολύ συχνά</a:t>
            </a:r>
          </a:p>
          <a:p>
            <a:r>
              <a:rPr lang="el-GR" dirty="0" smtClean="0"/>
              <a:t>Το νόημά της στην καθημερινή ζωή δεν είναι </a:t>
            </a:r>
            <a:r>
              <a:rPr lang="el-GR" dirty="0" err="1" smtClean="0"/>
              <a:t>ιδιο</a:t>
            </a:r>
            <a:r>
              <a:rPr lang="el-GR" dirty="0" smtClean="0"/>
              <a:t> με το </a:t>
            </a:r>
            <a:r>
              <a:rPr lang="el-GR" dirty="0" err="1" smtClean="0"/>
              <a:t>νοημά</a:t>
            </a:r>
            <a:r>
              <a:rPr lang="el-GR" dirty="0" smtClean="0"/>
              <a:t> της στη Φυσική</a:t>
            </a:r>
          </a:p>
          <a:p>
            <a:r>
              <a:rPr lang="el-GR" dirty="0" smtClean="0"/>
              <a:t>Η ενέργεια της Φυσικής </a:t>
            </a:r>
            <a:r>
              <a:rPr lang="el-GR" dirty="0" err="1" smtClean="0"/>
              <a:t>χαρακτηριζει</a:t>
            </a:r>
            <a:r>
              <a:rPr lang="el-GR" dirty="0" smtClean="0"/>
              <a:t> συστήματα και όχι μεμονωμένα σώματα (αν και συχνά μοιάζει να μιλάμε με αυτό τον τρόπο)</a:t>
            </a:r>
          </a:p>
          <a:p>
            <a:r>
              <a:rPr lang="el-GR" dirty="0" smtClean="0"/>
              <a:t>Στη φύση έχουμε </a:t>
            </a:r>
            <a:r>
              <a:rPr lang="el-GR" dirty="0" err="1" smtClean="0"/>
              <a:t>δικτυα</a:t>
            </a:r>
            <a:r>
              <a:rPr lang="el-GR" dirty="0" smtClean="0"/>
              <a:t> ενέργειας τα </a:t>
            </a:r>
            <a:r>
              <a:rPr lang="el-GR" dirty="0" err="1" smtClean="0"/>
              <a:t>οποια</a:t>
            </a:r>
            <a:r>
              <a:rPr lang="el-GR" dirty="0" smtClean="0"/>
              <a:t> περιορίζουν τις εφικτές </a:t>
            </a:r>
            <a:r>
              <a:rPr lang="el-GR" dirty="0" err="1" smtClean="0"/>
              <a:t>αλλαγες</a:t>
            </a:r>
            <a:r>
              <a:rPr lang="el-GR" dirty="0" smtClean="0"/>
              <a:t> </a:t>
            </a:r>
            <a:r>
              <a:rPr lang="el-GR" dirty="0" err="1" smtClean="0"/>
              <a:t>χωρις</a:t>
            </a:r>
            <a:r>
              <a:rPr lang="el-GR" dirty="0" smtClean="0"/>
              <a:t> να προσδιορίζουν «κατεύθυνση»</a:t>
            </a:r>
          </a:p>
          <a:p>
            <a:r>
              <a:rPr lang="el-GR" dirty="0" smtClean="0"/>
              <a:t>Η «</a:t>
            </a:r>
            <a:r>
              <a:rPr lang="el-GR" dirty="0" err="1" smtClean="0"/>
              <a:t>κατευθυνση</a:t>
            </a:r>
            <a:r>
              <a:rPr lang="el-GR" dirty="0" smtClean="0"/>
              <a:t>» είναι πάντα </a:t>
            </a:r>
            <a:r>
              <a:rPr lang="el-GR" dirty="0" err="1" smtClean="0"/>
              <a:t>τετοια</a:t>
            </a:r>
            <a:r>
              <a:rPr lang="el-GR" dirty="0" smtClean="0"/>
              <a:t> που το έργο που </a:t>
            </a:r>
            <a:r>
              <a:rPr lang="el-GR" dirty="0" err="1" smtClean="0"/>
              <a:t>δυναται</a:t>
            </a:r>
            <a:r>
              <a:rPr lang="el-GR" dirty="0" smtClean="0"/>
              <a:t> να </a:t>
            </a:r>
            <a:r>
              <a:rPr lang="el-GR" dirty="0" err="1" smtClean="0"/>
              <a:t>παραχθει</a:t>
            </a:r>
            <a:r>
              <a:rPr lang="el-GR" dirty="0" smtClean="0"/>
              <a:t> να </a:t>
            </a:r>
            <a:r>
              <a:rPr lang="el-GR" dirty="0" err="1" smtClean="0"/>
              <a:t>μοιώνεται</a:t>
            </a:r>
            <a:r>
              <a:rPr lang="el-GR" dirty="0" smtClean="0"/>
              <a:t> συνολικά. </a:t>
            </a:r>
            <a:r>
              <a:rPr lang="el-GR" dirty="0" err="1" smtClean="0"/>
              <a:t>Ωστοσο</a:t>
            </a:r>
            <a:r>
              <a:rPr lang="el-GR" dirty="0" smtClean="0"/>
              <a:t> </a:t>
            </a:r>
            <a:r>
              <a:rPr lang="el-GR" dirty="0" err="1" smtClean="0"/>
              <a:t>μπορει</a:t>
            </a:r>
            <a:r>
              <a:rPr lang="el-GR" dirty="0" smtClean="0"/>
              <a:t> να αυξηθεί τοπικά στα πλαίσια αλληλεπιδράσεων.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544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συμβαίνει με την ενέργεια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 err="1" smtClean="0"/>
              <a:t>ενεργεια</a:t>
            </a:r>
            <a:r>
              <a:rPr lang="el-GR" dirty="0" smtClean="0"/>
              <a:t> ξεχωρίζει καθαρά ως όρος το 1860 (διαφοροποιείται καθαρά από τη </a:t>
            </a:r>
            <a:r>
              <a:rPr lang="el-GR" dirty="0" err="1" smtClean="0"/>
              <a:t>Νευτώνια</a:t>
            </a:r>
            <a:r>
              <a:rPr lang="el-GR" dirty="0" smtClean="0"/>
              <a:t> «</a:t>
            </a:r>
            <a:r>
              <a:rPr lang="el-GR" dirty="0" err="1" smtClean="0"/>
              <a:t>Δυναμη</a:t>
            </a:r>
            <a:r>
              <a:rPr lang="el-GR" dirty="0" smtClean="0"/>
              <a:t>»)</a:t>
            </a:r>
          </a:p>
          <a:p>
            <a:r>
              <a:rPr lang="el-GR" dirty="0" smtClean="0"/>
              <a:t>Αν η ενέργεια διατηρείται, </a:t>
            </a:r>
            <a:r>
              <a:rPr lang="el-GR" dirty="0" err="1" smtClean="0"/>
              <a:t>τοτε</a:t>
            </a:r>
            <a:r>
              <a:rPr lang="el-GR" dirty="0" smtClean="0"/>
              <a:t> με ποια έννοια «καταναλώνεται»; 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475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Αλληλομετατροπες</a:t>
            </a:r>
            <a:r>
              <a:rPr lang="el-GR" dirty="0" smtClean="0"/>
              <a:t> «φυσικών δυνάμεων»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Τον 19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l-GR" dirty="0" err="1" smtClean="0"/>
              <a:t>αιωνα</a:t>
            </a:r>
            <a:r>
              <a:rPr lang="el-GR" dirty="0" smtClean="0"/>
              <a:t> </a:t>
            </a:r>
            <a:r>
              <a:rPr lang="el-GR" dirty="0" err="1" smtClean="0"/>
              <a:t>καταλαβαινουν</a:t>
            </a:r>
            <a:r>
              <a:rPr lang="el-GR" dirty="0" smtClean="0"/>
              <a:t> ότι</a:t>
            </a:r>
          </a:p>
          <a:p>
            <a:pPr marL="0" indent="0">
              <a:buNone/>
            </a:pPr>
            <a:r>
              <a:rPr lang="el-GR" dirty="0" smtClean="0"/>
              <a:t>Χημικά, ηλεκτρικά, μαγνητικά, θερμικά, κινητικά φαινόμενα αλληλοσυνδέονται και σε κατάλληλες συνθήκες </a:t>
            </a:r>
            <a:r>
              <a:rPr lang="el-GR" dirty="0" err="1" smtClean="0"/>
              <a:t>μπορει</a:t>
            </a:r>
            <a:r>
              <a:rPr lang="el-GR" dirty="0" smtClean="0"/>
              <a:t> να προκύπτει το ένα από το άλλο!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err="1" smtClean="0"/>
              <a:t>Περιπου</a:t>
            </a:r>
            <a:r>
              <a:rPr lang="el-GR" dirty="0" smtClean="0"/>
              <a:t> το 1850. Το </a:t>
            </a:r>
            <a:r>
              <a:rPr lang="el-GR" dirty="0" err="1" smtClean="0"/>
              <a:t>μηχανικο</a:t>
            </a:r>
            <a:r>
              <a:rPr lang="el-GR" dirty="0" smtClean="0"/>
              <a:t> </a:t>
            </a:r>
            <a:r>
              <a:rPr lang="el-GR" dirty="0" err="1" smtClean="0"/>
              <a:t>ισοδυναμο</a:t>
            </a:r>
            <a:r>
              <a:rPr lang="el-GR" dirty="0" smtClean="0"/>
              <a:t> της ενέργειας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57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Επιχειρηματικό">
  <a:themeElements>
    <a:clrScheme name="Επιχειρηματικό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Επιχειρηματικό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Επιχειρηματικ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1714</TotalTime>
  <Words>412</Words>
  <Application>Microsoft Office PowerPoint</Application>
  <PresentationFormat>Προβολή στην οθόνη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Επιχειρηματικό</vt:lpstr>
      <vt:lpstr>Βασικες Εννοιες Φυσικης</vt:lpstr>
      <vt:lpstr>Την προηγουμενη φορα</vt:lpstr>
      <vt:lpstr>Αυτή την εβδομάδα </vt:lpstr>
      <vt:lpstr>Ένα σκοινί και μια πέτρα</vt:lpstr>
      <vt:lpstr>Προβληματα με τη Γλώσσα</vt:lpstr>
      <vt:lpstr>Δουλεύοντας ανάμεσα σε δυο θερμοκρασίες</vt:lpstr>
      <vt:lpstr>Τι είναι η ενέργεια;</vt:lpstr>
      <vt:lpstr>Τι συμβαίνει με την ενέργεια</vt:lpstr>
      <vt:lpstr>Αλληλομετατροπες «φυσικών δυνάμεων»</vt:lpstr>
      <vt:lpstr>Από πού έρχεται αυτος ο δυναμισμός;</vt:lpstr>
      <vt:lpstr>Ενεργειακή Αλυσίδα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Βασικες Εννοιες Φυσικης</dc:title>
  <dc:creator>ΠΤΔΕ</dc:creator>
  <cp:lastModifiedBy>ΠΤΔΕ</cp:lastModifiedBy>
  <cp:revision>90</cp:revision>
  <dcterms:created xsi:type="dcterms:W3CDTF">2015-09-24T08:39:26Z</dcterms:created>
  <dcterms:modified xsi:type="dcterms:W3CDTF">2015-12-18T13:14:41Z</dcterms:modified>
</cp:coreProperties>
</file>