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7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40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137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2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210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409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46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338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55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289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E2E6-7166-4507-A101-F50F40300360}" type="datetimeFigureOut">
              <a:rPr lang="el-GR" smtClean="0"/>
              <a:t>27/11/2018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40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ΠΡΟΓΡΑΜΜΑΤΙΣΜΟ</a:t>
            </a:r>
            <a:r>
              <a:rPr lang="el-GR" dirty="0"/>
              <a:t>Σ</a:t>
            </a:r>
            <a:r>
              <a:rPr lang="el-GR" dirty="0" smtClean="0"/>
              <a:t> </a:t>
            </a:r>
            <a:r>
              <a:rPr lang="el-GR" dirty="0"/>
              <a:t>ΗΛΕΚΤΡΟΝΙΚΩΝ </a:t>
            </a:r>
            <a:r>
              <a:rPr lang="el-GR" dirty="0" smtClean="0"/>
              <a:t>ΥΠΟΛΟΓΙΣΤΩΝ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MATLAB)</a:t>
            </a:r>
            <a:r>
              <a:rPr lang="el-GR" dirty="0" smtClean="0"/>
              <a:t> 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40803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1</a:t>
            </a:r>
            <a:r>
              <a:rPr lang="el-GR" sz="3000" baseline="30000" dirty="0" smtClean="0"/>
              <a:t>ο</a:t>
            </a:r>
            <a:r>
              <a:rPr lang="el-GR" sz="3000" dirty="0" smtClean="0"/>
              <a:t> Εξάμηνο </a:t>
            </a:r>
          </a:p>
          <a:p>
            <a:r>
              <a:rPr lang="el-GR" sz="3000" dirty="0" smtClean="0"/>
              <a:t>Τμήμα Πολιτικών Μηχανικών</a:t>
            </a:r>
          </a:p>
          <a:p>
            <a:endParaRPr lang="el-GR" dirty="0"/>
          </a:p>
          <a:p>
            <a:r>
              <a:rPr lang="el-GR" sz="3200" dirty="0" err="1" smtClean="0"/>
              <a:t>Δρ</a:t>
            </a:r>
            <a:r>
              <a:rPr lang="el-GR" sz="3200" dirty="0" smtClean="0"/>
              <a:t> Αθανάσιος Φράγκου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206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151238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Εκτύπωση Αποτελεσμάτων στην οθόνη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77421" y="2551837"/>
            <a:ext cx="11778018" cy="9848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'to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athroisma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twn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tetragwnwn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toy A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%6.2f \n'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, s)</a:t>
            </a:r>
          </a:p>
          <a:p>
            <a:endParaRPr lang="en-US" sz="20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423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0"/>
            <a:ext cx="9144000" cy="1512384"/>
          </a:xfrm>
        </p:spPr>
        <p:txBody>
          <a:bodyPr>
            <a:normAutofit/>
          </a:bodyPr>
          <a:lstStyle/>
          <a:p>
            <a:r>
              <a:rPr lang="el-GR" dirty="0" smtClean="0"/>
              <a:t>Το πρόγραμμα </a:t>
            </a:r>
            <a:r>
              <a:rPr lang="en-US" dirty="0" err="1" smtClean="0"/>
              <a:t>pinakas.m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313899" y="1712639"/>
            <a:ext cx="11586949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28B22"/>
                </a:solidFill>
                <a:latin typeface="Courier New" panose="02070309020205020404" pitchFamily="49" charset="0"/>
              </a:rPr>
              <a:t>% EISAGOGI PINAKA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n=input(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arithmos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grammwn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m=input(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arithmos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stilwn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=1:n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j=1:m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A(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i,j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)=i+2*j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s=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sumtet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(A);</a:t>
            </a:r>
          </a:p>
          <a:p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'to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athroisma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twn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tetragwnwn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toy A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%6.2f \n'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, s)</a:t>
            </a: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1387522" y="5345616"/>
            <a:ext cx="9144000" cy="15123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Εκτελέστε το πρόγραμμα για </a:t>
            </a:r>
            <a:r>
              <a:rPr lang="en-US" sz="4000" dirty="0" smtClean="0"/>
              <a:t>n=3 </a:t>
            </a:r>
            <a:r>
              <a:rPr lang="el-GR" sz="4000" dirty="0" smtClean="0"/>
              <a:t>γραμμές και </a:t>
            </a:r>
            <a:r>
              <a:rPr lang="en-US" sz="4000" dirty="0" smtClean="0"/>
              <a:t>m=2</a:t>
            </a:r>
            <a:r>
              <a:rPr lang="el-GR" sz="4000" dirty="0" smtClean="0"/>
              <a:t> στήλες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31835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1 </a:t>
            </a:r>
            <a:endParaRPr lang="el-GR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751764" y="2033516"/>
            <a:ext cx="10688472" cy="116468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l-GR" sz="3500" b="1" dirty="0" smtClean="0"/>
              <a:t>Να σχεδιαστεί συνάρτηση η οποία να υπολογίζει το άθροισμα των τετραγώνων των στοιχείων ενός πίνακα διαστάσεων </a:t>
            </a:r>
            <a:r>
              <a:rPr lang="en-US" sz="3500" b="1" dirty="0" smtClean="0"/>
              <a:t>n x m</a:t>
            </a:r>
            <a:r>
              <a:rPr lang="el-GR" sz="3500" b="1" dirty="0" smtClean="0"/>
              <a:t>   </a:t>
            </a:r>
            <a:endParaRPr lang="el-GR" sz="3500" b="1" dirty="0"/>
          </a:p>
        </p:txBody>
      </p:sp>
    </p:spTree>
    <p:extLst>
      <p:ext uri="{BB962C8B-B14F-4D97-AF65-F5344CB8AC3E}">
        <p14:creationId xmlns:p14="http://schemas.microsoft.com/office/powerpoint/2010/main" val="24693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64943" y="262247"/>
            <a:ext cx="9144000" cy="14710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Ορισμός δεδομένων εισόδου και εξόδου - σχόλια</a:t>
            </a:r>
            <a:endParaRPr lang="el-GR" dirty="0"/>
          </a:p>
        </p:txBody>
      </p:sp>
      <p:sp>
        <p:nvSpPr>
          <p:cNvPr id="5" name="Ορθογώνιο 4"/>
          <p:cNvSpPr/>
          <p:nvPr/>
        </p:nvSpPr>
        <p:spPr>
          <a:xfrm>
            <a:off x="245661" y="2306851"/>
            <a:ext cx="1176437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sumtet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(A)</a:t>
            </a:r>
          </a:p>
          <a:p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Upologizei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to a0roisma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twn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tetragvnon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twn</a:t>
            </a:r>
            <a:r>
              <a:rPr lang="en-US" sz="28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stoixeiwn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enos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pinaka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16136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699146" y="682388"/>
            <a:ext cx="9144000" cy="722326"/>
          </a:xfrm>
        </p:spPr>
        <p:txBody>
          <a:bodyPr>
            <a:normAutofit/>
          </a:bodyPr>
          <a:lstStyle/>
          <a:p>
            <a:r>
              <a:rPr lang="el-GR" sz="4000" dirty="0" smtClean="0"/>
              <a:t>Ορισμός διαστάσεων πίνακα</a:t>
            </a:r>
            <a:endParaRPr lang="el-GR" sz="4000" dirty="0"/>
          </a:p>
        </p:txBody>
      </p:sp>
      <p:sp>
        <p:nvSpPr>
          <p:cNvPr id="3" name="Ορθογώνιο 2"/>
          <p:cNvSpPr/>
          <p:nvPr/>
        </p:nvSpPr>
        <p:spPr>
          <a:xfrm>
            <a:off x="1699146" y="1712137"/>
            <a:ext cx="821822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n,m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]=size(A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 </a:t>
            </a:r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699146" y="2320119"/>
            <a:ext cx="8875594" cy="82557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sz="8900" dirty="0" smtClean="0"/>
              <a:t>Βρόχος επανάληψης κατασκευής πίνακα</a:t>
            </a:r>
            <a:endParaRPr lang="el-GR" sz="8900" dirty="0"/>
          </a:p>
        </p:txBody>
      </p:sp>
      <p:sp>
        <p:nvSpPr>
          <p:cNvPr id="7" name="Ορθογώνιο 6"/>
          <p:cNvSpPr/>
          <p:nvPr/>
        </p:nvSpPr>
        <p:spPr>
          <a:xfrm>
            <a:off x="1055426" y="3589220"/>
            <a:ext cx="10313159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=0;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=1:n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j=1:m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+ A(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i,j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).^2;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09642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151238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Η συνάρτηση </a:t>
            </a:r>
            <a:r>
              <a:rPr lang="en-US" dirty="0" err="1" smtClean="0"/>
              <a:t>sumtet.m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532264" y="2094777"/>
            <a:ext cx="11382232" cy="43242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sumtet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(A)</a:t>
            </a:r>
          </a:p>
          <a:p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Upologizei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to a0roisma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twn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tetragvnon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tvn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stoixeiwn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enos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pinaka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A</a:t>
            </a:r>
          </a:p>
          <a:p>
            <a:r>
              <a:rPr lang="el-GR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n,m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]=size(A);</a:t>
            </a:r>
          </a:p>
          <a:p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=0;</a:t>
            </a:r>
          </a:p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=1:n</a:t>
            </a:r>
          </a:p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j=1:m</a:t>
            </a:r>
          </a:p>
          <a:p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sqrsum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+ A(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i,j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).^2;</a:t>
            </a:r>
          </a:p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2009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</a:t>
            </a:r>
            <a:r>
              <a:rPr lang="el-GR" dirty="0"/>
              <a:t>2</a:t>
            </a: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628935" y="1419368"/>
            <a:ext cx="10688472" cy="413989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Να σχεδιαστεί πρόγραμμα στο οποίο:</a:t>
            </a:r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Α) να κατασκευάζεται πίνακας Α(</a:t>
            </a:r>
            <a:r>
              <a:rPr lang="en-US" sz="12000" b="1" dirty="0" err="1"/>
              <a:t>i</a:t>
            </a:r>
            <a:r>
              <a:rPr lang="en-US" sz="12000" b="1" dirty="0" err="1" smtClean="0"/>
              <a:t>,j</a:t>
            </a:r>
            <a:r>
              <a:rPr lang="el-GR" sz="12000" b="1" dirty="0" smtClean="0"/>
              <a:t>)  </a:t>
            </a:r>
            <a:r>
              <a:rPr lang="en-US" sz="12000" b="1" dirty="0" smtClean="0"/>
              <a:t>3 </a:t>
            </a:r>
            <a:r>
              <a:rPr lang="el-GR" sz="12000" b="1" dirty="0" smtClean="0"/>
              <a:t>γραμμών και 2 στηλών του οποίου τα στοιχεία να ικανοποιούν τη σχέση </a:t>
            </a:r>
            <a:r>
              <a:rPr lang="en-US" sz="12000" b="1" dirty="0" smtClean="0"/>
              <a:t>i</a:t>
            </a:r>
            <a:r>
              <a:rPr lang="en-US" sz="12000" b="1" dirty="0"/>
              <a:t>+</a:t>
            </a:r>
            <a:r>
              <a:rPr lang="en-US" sz="12000" b="1" dirty="0" smtClean="0"/>
              <a:t>2*j </a:t>
            </a:r>
            <a:endParaRPr lang="el-GR" sz="12000" b="1" dirty="0" smtClean="0"/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Β) να υπολογίζει το άθροισμα των τετραγώνων των στοιχείων του πίνακα Α.</a:t>
            </a:r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Γ) να τυπώνει το αποτέλεσμα στην οθόνη με κατάλληλη φράση.</a:t>
            </a:r>
            <a:endParaRPr lang="el-GR" sz="12000" b="1" dirty="0"/>
          </a:p>
        </p:txBody>
      </p:sp>
    </p:spTree>
    <p:extLst>
      <p:ext uri="{BB962C8B-B14F-4D97-AF65-F5344CB8AC3E}">
        <p14:creationId xmlns:p14="http://schemas.microsoft.com/office/powerpoint/2010/main" val="19041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Εισαγωγή στηλών - γραμμών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966716" y="2116963"/>
            <a:ext cx="10504227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n=input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arithmos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grammwn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m=input(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arithmos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stilwn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8656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28466" y="289542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Υπολογισμός πίνακα </a:t>
            </a:r>
            <a:r>
              <a:rPr lang="en-US" dirty="0" err="1" smtClean="0"/>
              <a:t>nxm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943220" y="1647545"/>
            <a:ext cx="7733042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=1:n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j=1:m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    A(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i,j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)=i+2*j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2030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96705" y="109182"/>
            <a:ext cx="9144000" cy="239949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Καλώ τη συνάρτηση υπολογισμού αθροίσματος τετραγώνων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4495197" y="3176095"/>
            <a:ext cx="314701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s=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sumtet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(A);</a:t>
            </a:r>
          </a:p>
        </p:txBody>
      </p:sp>
    </p:spTree>
    <p:extLst>
      <p:ext uri="{BB962C8B-B14F-4D97-AF65-F5344CB8AC3E}">
        <p14:creationId xmlns:p14="http://schemas.microsoft.com/office/powerpoint/2010/main" val="287546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212</Words>
  <Application>Microsoft Office PowerPoint</Application>
  <PresentationFormat>Ευρεία οθόνη</PresentationFormat>
  <Paragraphs>68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Θέμα του Office</vt:lpstr>
      <vt:lpstr>ΠΡΟΓΡΑΜΜΑΤΙΣΜΟΣ ΗΛΕΚΤΡΟΝΙΚΩΝ ΥΠΟΛΟΓΙΣΤΩΝ (MATLAB)  </vt:lpstr>
      <vt:lpstr> Άσκηση 1 </vt:lpstr>
      <vt:lpstr> Ορισμός δεδομένων εισόδου και εξόδου - σχόλια</vt:lpstr>
      <vt:lpstr>Ορισμός διαστάσεων πίνακα</vt:lpstr>
      <vt:lpstr> Η συνάρτηση sumtet.m</vt:lpstr>
      <vt:lpstr> Άσκηση 2</vt:lpstr>
      <vt:lpstr> Εισαγωγή στηλών - γραμμών</vt:lpstr>
      <vt:lpstr> Υπολογισμός πίνακα nxm</vt:lpstr>
      <vt:lpstr> Καλώ τη συνάρτηση υπολογισμού αθροίσματος τετραγώνων</vt:lpstr>
      <vt:lpstr> Εκτύπωση Αποτελεσμάτων στην οθόνη</vt:lpstr>
      <vt:lpstr>Το πρόγραμμα pinakas.m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ΠΡΟΓΡΑΜΜΑΤΙΣΜΟΣ ΗΛΕΚΤΡΟΝΙΚΩΝ ΥΠΟΛΟΓΙΣΤΩΝ (MATLAB) </dc:title>
  <dc:creator>THANASIS</dc:creator>
  <cp:lastModifiedBy>THANASIS</cp:lastModifiedBy>
  <cp:revision>91</cp:revision>
  <dcterms:created xsi:type="dcterms:W3CDTF">2017-12-03T14:20:36Z</dcterms:created>
  <dcterms:modified xsi:type="dcterms:W3CDTF">2018-11-27T13:32:12Z</dcterms:modified>
</cp:coreProperties>
</file>