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01AD7C-DF82-473E-A772-AB2F484CA86B}" type="datetimeFigureOut">
              <a:rPr lang="el-GR" smtClean="0"/>
              <a:t>18/1/2016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740C07-C937-40D8-A53C-41EBE4A4D355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55576" y="1484784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ΕΠΙΚΟΙΝΩΝΙΑ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0803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Βασικές Λειτουργίες της Επικοινωνίας</a:t>
            </a:r>
            <a:endParaRPr lang="en-US" sz="4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037" y="1628775"/>
            <a:ext cx="6423926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0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4672"/>
          </a:xfrm>
        </p:spPr>
        <p:txBody>
          <a:bodyPr>
            <a:noAutofit/>
          </a:bodyPr>
          <a:lstStyle/>
          <a:p>
            <a:r>
              <a:rPr lang="el-GR" sz="4000" dirty="0"/>
              <a:t>Διαδικασία της επικοινωνίας</a:t>
            </a:r>
            <a:endParaRPr lang="en-US" sz="4000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038600" cy="443484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Η επικοινωνία </a:t>
            </a:r>
            <a:r>
              <a:rPr lang="el-GR" dirty="0"/>
              <a:t>ορίζεται </a:t>
            </a:r>
            <a:endParaRPr lang="el-GR" dirty="0" smtClean="0"/>
          </a:p>
          <a:p>
            <a:pPr lvl="1"/>
            <a:r>
              <a:rPr lang="el-GR" dirty="0" smtClean="0"/>
              <a:t>«</a:t>
            </a:r>
            <a:r>
              <a:rPr lang="el-GR" i="1" dirty="0"/>
              <a:t>η διαδικασία μέσω της οποίας ένα άτομο, μία ομάδα, ή ένας οργανισμός (ο αποστολέας) μεταβιβάζει κάποιου είδους πληροφορία (το μήνυμα) σε ένα άλλο άτομο, άλλη ομάδα ή άλλον οργανισμό (τον αποδέκτη)</a:t>
            </a:r>
            <a:r>
              <a:rPr lang="el-GR" dirty="0"/>
              <a:t>» </a:t>
            </a:r>
            <a:r>
              <a:rPr lang="en-US" dirty="0"/>
              <a:t>Greenberg</a:t>
            </a:r>
            <a:r>
              <a:rPr lang="el-GR" dirty="0"/>
              <a:t> &amp; </a:t>
            </a:r>
            <a:r>
              <a:rPr lang="en-US" dirty="0"/>
              <a:t>Baron</a:t>
            </a:r>
            <a:r>
              <a:rPr lang="el-GR" dirty="0"/>
              <a:t>, 2013, σελ. 532).</a:t>
            </a:r>
            <a:endParaRPr lang="en-US" dirty="0"/>
          </a:p>
        </p:txBody>
      </p:sp>
      <p:sp>
        <p:nvSpPr>
          <p:cNvPr id="7" name="Θέση περιεχομένου 3"/>
          <p:cNvSpPr txBox="1">
            <a:spLocks/>
          </p:cNvSpPr>
          <p:nvPr/>
        </p:nvSpPr>
        <p:spPr>
          <a:xfrm>
            <a:off x="4648200" y="1628800"/>
            <a:ext cx="4038600" cy="4434840"/>
          </a:xfrm>
          <a:prstGeom prst="rect">
            <a:avLst/>
          </a:prstGeom>
        </p:spPr>
        <p:txBody>
          <a:bodyPr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Για την αποτελεσματικότητα της επικοινωνίας, τα μηνύματα πρέπει να διακρίνονται για </a:t>
            </a:r>
          </a:p>
          <a:p>
            <a:pPr lvl="1"/>
            <a:r>
              <a:rPr lang="el-GR" dirty="0" smtClean="0"/>
              <a:t>τη </a:t>
            </a:r>
            <a:r>
              <a:rPr lang="el-GR" i="1" dirty="0" smtClean="0"/>
              <a:t>σαφήνεια</a:t>
            </a:r>
            <a:r>
              <a:rPr lang="el-GR" dirty="0" smtClean="0"/>
              <a:t> και </a:t>
            </a:r>
          </a:p>
          <a:p>
            <a:pPr lvl="1"/>
            <a:r>
              <a:rPr lang="el-GR" dirty="0" smtClean="0"/>
              <a:t>την </a:t>
            </a:r>
            <a:r>
              <a:rPr lang="el-GR" i="1" dirty="0" smtClean="0"/>
              <a:t>πληρότητά</a:t>
            </a:r>
            <a:r>
              <a:rPr lang="el-GR" dirty="0" smtClean="0"/>
              <a:t> τους.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8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r>
              <a:rPr lang="el-GR" sz="4000" dirty="0"/>
              <a:t>Εξελισσόμενο μοντέλο διαδικασίας της επικοινωνίας</a:t>
            </a:r>
            <a:endParaRPr lang="en-US" sz="4000" b="1" dirty="0"/>
          </a:p>
        </p:txBody>
      </p:sp>
      <p:sp>
        <p:nvSpPr>
          <p:cNvPr id="9" name="Θέση περιεχομένου 8"/>
          <p:cNvSpPr>
            <a:spLocks noGrp="1"/>
          </p:cNvSpPr>
          <p:nvPr>
            <p:ph sz="half" idx="1"/>
          </p:nvPr>
        </p:nvSpPr>
        <p:spPr>
          <a:xfrm>
            <a:off x="4283968" y="2060848"/>
            <a:ext cx="3672408" cy="936104"/>
          </a:xfrm>
        </p:spPr>
        <p:txBody>
          <a:bodyPr>
            <a:normAutofit/>
          </a:bodyPr>
          <a:lstStyle/>
          <a:p>
            <a:r>
              <a:rPr lang="el-GR" sz="2400" dirty="0"/>
              <a:t>Παραδοσιακή άποψη της </a:t>
            </a:r>
            <a:r>
              <a:rPr lang="el-GR" sz="2400" dirty="0" smtClean="0"/>
              <a:t>σύγκρουσης</a:t>
            </a:r>
            <a:endParaRPr lang="en-US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4" y="1988839"/>
            <a:ext cx="9042226" cy="4077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8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546575" y="476672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/>
              <a:t>Λεκτική και μη λεκτική </a:t>
            </a:r>
            <a:r>
              <a:rPr lang="el-GR" sz="4000" b="1" dirty="0" smtClean="0"/>
              <a:t>επικοινωνία</a:t>
            </a:r>
            <a:endParaRPr lang="en-US" sz="4000" dirty="0"/>
          </a:p>
        </p:txBody>
      </p:sp>
      <p:sp>
        <p:nvSpPr>
          <p:cNvPr id="7" name="Θέση κειμένου 4"/>
          <p:cNvSpPr txBox="1">
            <a:spLocks/>
          </p:cNvSpPr>
          <p:nvPr/>
        </p:nvSpPr>
        <p:spPr>
          <a:xfrm>
            <a:off x="395536" y="1642166"/>
            <a:ext cx="4040188" cy="659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Λεκτική επικοινωνία</a:t>
            </a:r>
            <a:endParaRPr lang="en-US" dirty="0"/>
          </a:p>
        </p:txBody>
      </p:sp>
      <p:sp>
        <p:nvSpPr>
          <p:cNvPr id="8" name="Θέση κειμένου 5"/>
          <p:cNvSpPr txBox="1">
            <a:spLocks/>
          </p:cNvSpPr>
          <p:nvPr/>
        </p:nvSpPr>
        <p:spPr>
          <a:xfrm>
            <a:off x="4788024" y="1628800"/>
            <a:ext cx="4041775" cy="654843"/>
          </a:xfrm>
          <a:prstGeom prst="rect">
            <a:avLst/>
          </a:prstGeom>
        </p:spPr>
        <p:txBody>
          <a:bodyPr/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Μη Λεκτική επικοινωνία</a:t>
            </a:r>
            <a:endParaRPr lang="en-US" dirty="0"/>
          </a:p>
        </p:txBody>
      </p:sp>
      <p:sp>
        <p:nvSpPr>
          <p:cNvPr id="10" name="Θέση περιεχομένου 2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αναφερόμαστε </a:t>
            </a:r>
            <a:r>
              <a:rPr lang="el-GR" dirty="0"/>
              <a:t>στη διαδικασία χρήσης λέξεων για τη δημιουργία και μεταβίβαση των μηνυμάτων. 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Τα </a:t>
            </a:r>
            <a:r>
              <a:rPr lang="el-GR" dirty="0"/>
              <a:t>μηνύματα μπορεί να μεταβιβάζονται σε γραπτή μορφή ή/και προφορικά.</a:t>
            </a:r>
            <a:endParaRPr lang="en-US" dirty="0"/>
          </a:p>
          <a:p>
            <a:endParaRPr lang="en-US" dirty="0"/>
          </a:p>
        </p:txBody>
      </p:sp>
      <p:sp>
        <p:nvSpPr>
          <p:cNvPr id="11" name="Θέση περιεχομένου 3"/>
          <p:cNvSpPr txBox="1">
            <a:spLocks/>
          </p:cNvSpPr>
          <p:nvPr/>
        </p:nvSpPr>
        <p:spPr>
          <a:xfrm>
            <a:off x="4645025" y="2514600"/>
            <a:ext cx="4041775" cy="384572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Οι πιο κοινές μορφές μη λεκτικής επικοινωνίας είναι οι εκφράσεις του προσώπου, η στάση του σώματος, επαφή με τα μάτια, διάφορες φυσικές χειρονομίες, ο τρόπος ένδυσης, ο χρόνος αναμονής, η θέση καθίσματος, κ.ά. μεταξύ του αποστολέα και του αποδέκτη.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8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316-2114-40C2-9192-C277D3D14ED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3096344" cy="2304256"/>
          </a:xfrm>
        </p:spPr>
        <p:txBody>
          <a:bodyPr>
            <a:noAutofit/>
          </a:bodyPr>
          <a:lstStyle/>
          <a:p>
            <a:pPr algn="ctr"/>
            <a:r>
              <a:rPr lang="el-GR" sz="2800" dirty="0"/>
              <a:t>Μέσα λεκτικής επικοινωνίας σύμφωνα με την αποτελεσματικότητά τους</a:t>
            </a:r>
            <a:endParaRPr lang="en-US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672"/>
            <a:ext cx="6012160" cy="619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Θέση αριθμού διαφάνειας 6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defPPr>
              <a:defRPr lang="el-GR"/>
            </a:defPPr>
            <a:lvl1pPr marL="0" algn="r" defTabSz="914400" rtl="0" eaLnBrk="1" latinLnBrk="0" hangingPunct="1">
              <a:defRPr kumimoji="0" sz="1200" kern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651316-2114-40C2-9192-C277D3D14E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187</Words>
  <Application>Microsoft Office PowerPoint</Application>
  <PresentationFormat>Προβολή στην οθόνη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Αποκορύφωμα</vt:lpstr>
      <vt:lpstr>Παρουσίαση του PowerPoint</vt:lpstr>
      <vt:lpstr>Βασικές Λειτουργίες της Επικοινωνίας</vt:lpstr>
      <vt:lpstr>Διαδικασία της επικοινωνίας</vt:lpstr>
      <vt:lpstr>Εξελισσόμενο μοντέλο διαδικασίας της επικοινωνίας</vt:lpstr>
      <vt:lpstr>Λεκτική και μη λεκτική επικοινωνία</vt:lpstr>
      <vt:lpstr>Μέσα λεκτικής επικοινωνίας σύμφωνα με την αποτελεσματικότητά τους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EU SHIPSAN</dc:creator>
  <cp:lastModifiedBy>EU SHIPSAN</cp:lastModifiedBy>
  <cp:revision>7</cp:revision>
  <dcterms:created xsi:type="dcterms:W3CDTF">2016-01-07T08:17:20Z</dcterms:created>
  <dcterms:modified xsi:type="dcterms:W3CDTF">2016-01-18T09:23:49Z</dcterms:modified>
</cp:coreProperties>
</file>