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83" r:id="rId7"/>
    <p:sldId id="262" r:id="rId8"/>
    <p:sldId id="292" r:id="rId9"/>
    <p:sldId id="294" r:id="rId10"/>
    <p:sldId id="293" r:id="rId11"/>
    <p:sldId id="285" r:id="rId12"/>
    <p:sldId id="284" r:id="rId13"/>
    <p:sldId id="264" r:id="rId14"/>
    <p:sldId id="286" r:id="rId15"/>
    <p:sldId id="266" r:id="rId16"/>
    <p:sldId id="288" r:id="rId17"/>
    <p:sldId id="289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3" r:id="rId26"/>
    <p:sldId id="291" r:id="rId27"/>
    <p:sldId id="275" r:id="rId28"/>
    <p:sldId id="290" r:id="rId29"/>
    <p:sldId id="278" r:id="rId30"/>
    <p:sldId id="279" r:id="rId31"/>
    <p:sldId id="287" r:id="rId32"/>
    <p:sldId id="280" r:id="rId33"/>
    <p:sldId id="281" r:id="rId34"/>
    <p:sldId id="28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46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117B1-040D-44A1-94B1-9075926290AD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237DB-3613-4283-A417-1F9497AA6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0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237DB-3613-4283-A417-1F9497AA61D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33890-04A9-4B02-9011-FAA405B7FA52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85EFD-301C-4C68-9134-C5CFB12D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early Iron age hous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0"/>
            <a:ext cx="74365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56931"/>
            <a:ext cx="4267200" cy="419538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" y="3412"/>
            <a:ext cx="5490949" cy="3608794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533400" y="4569956"/>
            <a:ext cx="2035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Γριά Βίγλα Μοιρών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19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oreios_House C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228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l-GR" dirty="0" smtClean="0"/>
              <a:t>μποριό Χίου</a:t>
            </a:r>
            <a:r>
              <a:rPr lang="en-US" dirty="0" smtClean="0"/>
              <a:t>: </a:t>
            </a:r>
            <a:r>
              <a:rPr lang="el-GR" dirty="0" smtClean="0"/>
              <a:t>Οικία </a:t>
            </a:r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oreios_House C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os_Emporio_House 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6400"/>
            <a:ext cx="5573268" cy="3872484"/>
          </a:xfrm>
          <a:prstGeom prst="rect">
            <a:avLst/>
          </a:prstGeom>
        </p:spPr>
      </p:pic>
      <p:pic>
        <p:nvPicPr>
          <p:cNvPr id="3" name="Picture 2" descr="Chios_Emporio_interi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1284" y="1143000"/>
            <a:ext cx="3442716" cy="49469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g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83757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os_Zagora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962" y="0"/>
            <a:ext cx="6902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gor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1428" y="381000"/>
            <a:ext cx="9185428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gor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873" y="609600"/>
            <a:ext cx="9169873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ros_Zagora_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71" y="609600"/>
            <a:ext cx="9123029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os_Xombourgo_ho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58046" cy="46619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os_Empor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9277" cy="6858000"/>
          </a:xfrm>
          <a:prstGeom prst="rect">
            <a:avLst/>
          </a:prstGeom>
        </p:spPr>
      </p:pic>
      <p:pic>
        <p:nvPicPr>
          <p:cNvPr id="4" name="Picture 3" descr="Andros_Zago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186" y="0"/>
            <a:ext cx="49158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es_Vroul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9792" y="0"/>
            <a:ext cx="49444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es_Vroulias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98322"/>
            <a:ext cx="9144001" cy="655967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es_Vroulias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28600"/>
            <a:ext cx="9106847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oria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9518" y="0"/>
            <a:ext cx="40649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oria_corridor hou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09364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oria_house pl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106" y="0"/>
            <a:ext cx="51057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horia_Unit IV.1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117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80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ros_Zagora_composite ho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4863" y="0"/>
            <a:ext cx="4809137" cy="6858000"/>
          </a:xfrm>
          <a:prstGeom prst="rect">
            <a:avLst/>
          </a:prstGeom>
        </p:spPr>
      </p:pic>
      <p:pic>
        <p:nvPicPr>
          <p:cNvPr id="2" name="Picture 1" descr="Andros_Zagora_before and af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750741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895600" y="2895600"/>
            <a:ext cx="2590800" cy="1219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oreios_lower megar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65391" y="0"/>
            <a:ext cx="287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  <a:r>
              <a:rPr lang="el-GR" b="1" dirty="0" smtClean="0">
                <a:solidFill>
                  <a:schemeClr val="bg1"/>
                </a:solidFill>
              </a:rPr>
              <a:t>μποριό Χίου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el-GR" b="1" dirty="0" smtClean="0">
                <a:solidFill>
                  <a:schemeClr val="bg1"/>
                </a:solidFill>
              </a:rPr>
              <a:t>κάτω μέγαρο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horia_Unit IV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8619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os_Xombourgo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517"/>
            <a:ext cx="8458200" cy="68484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vousi Kastro_house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021909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ala Oropou_ae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3458" y="0"/>
            <a:ext cx="46970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fkanti_her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034" y="1371600"/>
            <a:ext cx="9158034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poreios_upper megar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14791" y="0"/>
            <a:ext cx="2729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r>
              <a:rPr lang="el-GR" dirty="0" smtClean="0"/>
              <a:t>μποριό Χίου</a:t>
            </a:r>
            <a:r>
              <a:rPr lang="en-US" dirty="0" smtClean="0"/>
              <a:t>: </a:t>
            </a:r>
            <a:r>
              <a:rPr lang="el-GR" dirty="0" smtClean="0"/>
              <a:t>άνω μέγαρο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stanas_house pl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364" y="0"/>
            <a:ext cx="44043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ala Oropou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229600" cy="68880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os_Emporio_pl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0"/>
            <a:ext cx="50434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horia_Unit IV.1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1178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metric house_s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3658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66362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754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Γριά Βίγλα Μοιρών (νότια Κρήτη)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4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2" y="2612978"/>
            <a:ext cx="3218688" cy="42291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6948" cy="39624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752600" y="4542862"/>
            <a:ext cx="2035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Γριά Βίγλα Μοιρών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67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32</Words>
  <Application>Microsoft Office PowerPoint</Application>
  <PresentationFormat>Προβολή στην οθόνη (4:3)</PresentationFormat>
  <Paragraphs>7</Paragraphs>
  <Slides>34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</dc:creator>
  <cp:lastModifiedBy>ylolos</cp:lastModifiedBy>
  <cp:revision>24</cp:revision>
  <dcterms:created xsi:type="dcterms:W3CDTF">2013-03-04T22:24:47Z</dcterms:created>
  <dcterms:modified xsi:type="dcterms:W3CDTF">2015-03-02T11:42:40Z</dcterms:modified>
</cp:coreProperties>
</file>