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29" r:id="rId2"/>
    <p:sldId id="330" r:id="rId3"/>
    <p:sldId id="331" r:id="rId4"/>
    <p:sldId id="332" r:id="rId5"/>
    <p:sldId id="286" r:id="rId6"/>
    <p:sldId id="287" r:id="rId7"/>
    <p:sldId id="288" r:id="rId8"/>
    <p:sldId id="289" r:id="rId9"/>
    <p:sldId id="291" r:id="rId10"/>
    <p:sldId id="290" r:id="rId11"/>
    <p:sldId id="303" r:id="rId12"/>
    <p:sldId id="292" r:id="rId13"/>
    <p:sldId id="293" r:id="rId14"/>
    <p:sldId id="294" r:id="rId15"/>
    <p:sldId id="328" r:id="rId16"/>
    <p:sldId id="295" r:id="rId17"/>
    <p:sldId id="296" r:id="rId18"/>
    <p:sldId id="297" r:id="rId19"/>
    <p:sldId id="298" r:id="rId20"/>
    <p:sldId id="299" r:id="rId21"/>
    <p:sldId id="301" r:id="rId22"/>
    <p:sldId id="300" r:id="rId23"/>
    <p:sldId id="302" r:id="rId24"/>
    <p:sldId id="304" r:id="rId25"/>
    <p:sldId id="305" r:id="rId26"/>
    <p:sldId id="306" r:id="rId27"/>
    <p:sldId id="326" r:id="rId28"/>
    <p:sldId id="327" r:id="rId29"/>
    <p:sldId id="307" r:id="rId30"/>
    <p:sldId id="262" r:id="rId31"/>
    <p:sldId id="265" r:id="rId32"/>
    <p:sldId id="263" r:id="rId33"/>
    <p:sldId id="264" r:id="rId34"/>
    <p:sldId id="272" r:id="rId35"/>
    <p:sldId id="308" r:id="rId36"/>
    <p:sldId id="309" r:id="rId37"/>
    <p:sldId id="310" r:id="rId38"/>
    <p:sldId id="312" r:id="rId39"/>
    <p:sldId id="313" r:id="rId40"/>
    <p:sldId id="314" r:id="rId41"/>
    <p:sldId id="315" r:id="rId42"/>
    <p:sldId id="316" r:id="rId43"/>
    <p:sldId id="333" r:id="rId44"/>
    <p:sldId id="318" r:id="rId45"/>
    <p:sldId id="317" r:id="rId46"/>
    <p:sldId id="270" r:id="rId47"/>
    <p:sldId id="271" r:id="rId48"/>
    <p:sldId id="285" r:id="rId49"/>
    <p:sldId id="275" r:id="rId50"/>
    <p:sldId id="269" r:id="rId51"/>
    <p:sldId id="276" r:id="rId52"/>
    <p:sldId id="277" r:id="rId53"/>
    <p:sldId id="278" r:id="rId54"/>
    <p:sldId id="280" r:id="rId55"/>
    <p:sldId id="320" r:id="rId56"/>
    <p:sldId id="321" r:id="rId57"/>
    <p:sldId id="322" r:id="rId58"/>
    <p:sldId id="323" r:id="rId59"/>
    <p:sldId id="324" r:id="rId60"/>
    <p:sldId id="325" r:id="rId61"/>
    <p:sldId id="282" r:id="rId62"/>
    <p:sldId id="284" r:id="rId63"/>
    <p:sldId id="283" r:id="rId6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2" autoAdjust="0"/>
    <p:restoredTop sz="94660"/>
  </p:normalViewPr>
  <p:slideViewPr>
    <p:cSldViewPr>
      <p:cViewPr varScale="1">
        <p:scale>
          <a:sx n="76" d="100"/>
          <a:sy n="76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EE33D-17D5-4C7E-9CA8-4640952E3083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9DDEA-5484-481D-A862-6D07006E41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DDEA-5484-481D-A862-6D07006E417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47156-F26F-496C-94C8-A4ED953CD0A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C757E-3996-4D4B-95A1-C00E7666B97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15FAA-8B35-42B8-95E9-015B84AA3D3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E5AF6-3333-47B0-A42C-CA891C1B3F9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16011-D02C-4E4B-A4E8-DCFA5DD6EAD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89E30-D223-4B86-B937-F2654E18637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18096-7E07-4764-935B-D67CAF934EF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DC06E-AD38-40CC-932E-FC321DE238C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C6DD8-5D76-4CC2-BA56-A401179F9CD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0E9B5-C13A-4D67-BEDD-8A523E0358D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DF2DF-AC20-4325-88D9-470CE490EC9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4C7F3E-BFC0-4BA4-96E6-902F8E70A87F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hyperlink" Target="http://www.perseus.tufts.edu/hopper/morph?l=pro\s&amp;la=greek&amp;can=pro\s4&amp;prior=sumba/lletai" TargetMode="External"/><Relationship Id="rId299" Type="http://schemas.openxmlformats.org/officeDocument/2006/relationships/hyperlink" Target="http://www.perseus.tufts.edu/hopper/morph?l=pa/nta&amp;la=greek&amp;can=pa/nta1&amp;prior=na/mata" TargetMode="External"/><Relationship Id="rId303" Type="http://schemas.openxmlformats.org/officeDocument/2006/relationships/hyperlink" Target="http://www.perseus.tufts.edu/hopper/morph?l=te&amp;la=greek&amp;can=te7&amp;prior=u(drei/ais" TargetMode="External"/><Relationship Id="rId21" Type="http://schemas.openxmlformats.org/officeDocument/2006/relationships/hyperlink" Target="http://www.perseus.tufts.edu/hopper/morph?l=ta\s&amp;la=greek&amp;can=ta\s1&amp;prior=ou)=n" TargetMode="External"/><Relationship Id="rId42" Type="http://schemas.openxmlformats.org/officeDocument/2006/relationships/hyperlink" Target="http://www.perseus.tufts.edu/hopper/morph?l=%5b&amp;la=greek&amp;can=%5b1&amp;prior=plh=qos" TargetMode="External"/><Relationship Id="rId63" Type="http://schemas.openxmlformats.org/officeDocument/2006/relationships/hyperlink" Target="http://www.perseus.tufts.edu/hopper/morph?l=ei)rgome/nous&amp;la=greek&amp;can=ei)rgome/nous0&amp;prior=u(polei/pein" TargetMode="External"/><Relationship Id="rId84" Type="http://schemas.openxmlformats.org/officeDocument/2006/relationships/hyperlink" Target="http://www.perseus.tufts.edu/hopper/morph?l=e)/n&amp;la=greek&amp;can=e)/n0&amp;prior=to/pon" TargetMode="External"/><Relationship Id="rId138" Type="http://schemas.openxmlformats.org/officeDocument/2006/relationships/hyperlink" Target="http://www.perseus.tufts.edu/hopper/morph?l=fronou/sais&amp;la=greek&amp;can=fronou/sais0&amp;prior=eu)=" TargetMode="External"/><Relationship Id="rId159" Type="http://schemas.openxmlformats.org/officeDocument/2006/relationships/hyperlink" Target="http://www.perseus.tufts.edu/hopper/morph?l=pro\s&amp;la=greek&amp;can=pro\s5&amp;prior=ta\" TargetMode="External"/><Relationship Id="rId324" Type="http://schemas.openxmlformats.org/officeDocument/2006/relationships/hyperlink" Target="http://www.perseus.tufts.edu/hopper/morph?l=tw=n&amp;la=greek&amp;can=tw=n3&amp;prior=ta\" TargetMode="External"/><Relationship Id="rId170" Type="http://schemas.openxmlformats.org/officeDocument/2006/relationships/hyperlink" Target="http://www.perseus.tufts.edu/hopper/morph?l=di'&amp;la=greek&amp;can=di'0&amp;prior=tau=ta" TargetMode="External"/><Relationship Id="rId191" Type="http://schemas.openxmlformats.org/officeDocument/2006/relationships/hyperlink" Target="http://www.perseus.tufts.edu/hopper/morph?l=toi=s&amp;la=greek&amp;can=toi=s1&amp;prior=e)xqroi=s" TargetMode="External"/><Relationship Id="rId205" Type="http://schemas.openxmlformats.org/officeDocument/2006/relationships/hyperlink" Target="http://www.perseus.tufts.edu/hopper/morph?l=e)pimeloume/nous&amp;la=greek&amp;can=e)pimeloume/nous0&amp;prior=te" TargetMode="External"/><Relationship Id="rId226" Type="http://schemas.openxmlformats.org/officeDocument/2006/relationships/hyperlink" Target="http://www.perseus.tufts.edu/hopper/morph?l=%5b&amp;la=greek&amp;can=%5b1&amp;prior=e)k" TargetMode="External"/><Relationship Id="rId247" Type="http://schemas.openxmlformats.org/officeDocument/2006/relationships/hyperlink" Target="http://www.perseus.tufts.edu/hopper/morph?l=a)\n&amp;la=greek&amp;can=a)\n0&amp;prior=o(/pws" TargetMode="External"/><Relationship Id="rId107" Type="http://schemas.openxmlformats.org/officeDocument/2006/relationships/hyperlink" Target="http://www.perseus.tufts.edu/hopper/morph?l=plei/stois&amp;la=greek&amp;can=plei/stois0&amp;prior=ga\r" TargetMode="External"/><Relationship Id="rId268" Type="http://schemas.openxmlformats.org/officeDocument/2006/relationships/hyperlink" Target="http://www.perseus.tufts.edu/hopper/morph?l=tou\s&amp;la=greek&amp;can=tou\s0&amp;prior=kai\" TargetMode="External"/><Relationship Id="rId289" Type="http://schemas.openxmlformats.org/officeDocument/2006/relationships/hyperlink" Target="http://www.perseus.tufts.edu/hopper/morph?l=%5b&amp;la=greek&amp;can=%5b2&amp;prior=futeu/masi/" TargetMode="External"/><Relationship Id="rId11" Type="http://schemas.openxmlformats.org/officeDocument/2006/relationships/hyperlink" Target="http://www.perseus.tufts.edu/hopper/morph?l=ta\s&amp;la=greek&amp;can=ta\s0&amp;prior=to\" TargetMode="External"/><Relationship Id="rId32" Type="http://schemas.openxmlformats.org/officeDocument/2006/relationships/hyperlink" Target="http://www.perseus.tufts.edu/hopper/morph?l=kai\&amp;la=greek&amp;can=kai\1&amp;prior=duspro/sodon" TargetMode="External"/><Relationship Id="rId53" Type="http://schemas.openxmlformats.org/officeDocument/2006/relationships/hyperlink" Target="http://www.perseus.tufts.edu/hopper/morph?l=kataskeua/zein&amp;la=greek&amp;can=kataskeua/zein0&amp;prior=tou=" TargetMode="External"/><Relationship Id="rId74" Type="http://schemas.openxmlformats.org/officeDocument/2006/relationships/hyperlink" Target="http://www.perseus.tufts.edu/hopper/morph?l=tw=n&amp;la=greek&amp;can=tw=n1&amp;prior=fronti/zein" TargetMode="External"/><Relationship Id="rId128" Type="http://schemas.openxmlformats.org/officeDocument/2006/relationships/hyperlink" Target="http://www.perseus.tufts.edu/hopper/morph?l=toiau/thn&amp;la=greek&amp;can=toiau/thn0&amp;prior=du/namis" TargetMode="External"/><Relationship Id="rId149" Type="http://schemas.openxmlformats.org/officeDocument/2006/relationships/hyperlink" Target="http://www.perseus.tufts.edu/hopper/morph?l=h)=|&amp;la=greek&amp;can=h)=|0&amp;prior=toiou/twn" TargetMode="External"/><Relationship Id="rId314" Type="http://schemas.openxmlformats.org/officeDocument/2006/relationships/hyperlink" Target="http://www.perseus.tufts.edu/hopper/morph?l=peri\&amp;la=greek&amp;can=peri\0&amp;prior=te/menos" TargetMode="External"/><Relationship Id="rId5" Type="http://schemas.openxmlformats.org/officeDocument/2006/relationships/hyperlink" Target="http://www.perseus.tufts.edu/hopper/morph?l=%5d&amp;la=greek&amp;can=%5d0&amp;prior=b" TargetMode="External"/><Relationship Id="rId95" Type="http://schemas.openxmlformats.org/officeDocument/2006/relationships/hyperlink" Target="http://www.perseus.tufts.edu/hopper/morph?l=u(/dasin&amp;la=greek&amp;can=u(/dasin1&amp;prior=de\" TargetMode="External"/><Relationship Id="rId160" Type="http://schemas.openxmlformats.org/officeDocument/2006/relationships/hyperlink" Target="http://www.perseus.tufts.edu/hopper/morph?l=th\n&amp;la=greek&amp;can=th\n3&amp;prior=pro\s" TargetMode="External"/><Relationship Id="rId181" Type="http://schemas.openxmlformats.org/officeDocument/2006/relationships/hyperlink" Target="http://www.perseus.tufts.edu/hopper/morph?l=ma/lista&amp;la=greek&amp;can=ma/lista0&amp;prior=o(/ti" TargetMode="External"/><Relationship Id="rId216" Type="http://schemas.openxmlformats.org/officeDocument/2006/relationships/hyperlink" Target="http://www.perseus.tufts.edu/hopper/morph?l=i(/na&amp;la=greek&amp;can=i(/na0&amp;prior=u(da/twn" TargetMode="External"/><Relationship Id="rId237" Type="http://schemas.openxmlformats.org/officeDocument/2006/relationships/hyperlink" Target="http://www.perseus.tufts.edu/hopper/morph?l=koi=lai&amp;la=greek&amp;can=koi=lai0&amp;prior=o(/sai" TargetMode="External"/><Relationship Id="rId258" Type="http://schemas.openxmlformats.org/officeDocument/2006/relationships/hyperlink" Target="http://www.perseus.tufts.edu/hopper/morph?l=a)groi=s&amp;la=greek&amp;can=a)groi=s0&amp;prior=u(poka/twqen" TargetMode="External"/><Relationship Id="rId279" Type="http://schemas.openxmlformats.org/officeDocument/2006/relationships/hyperlink" Target="http://www.perseus.tufts.edu/hopper/morph?l=u(/data&amp;la=greek&amp;can=u(/data1&amp;prior=phgai=a" TargetMode="External"/><Relationship Id="rId22" Type="http://schemas.openxmlformats.org/officeDocument/2006/relationships/hyperlink" Target="http://www.perseus.tufts.edu/hopper/morph?l=polemika\s&amp;la=greek&amp;can=polemika\s1&amp;prior=ta\s" TargetMode="External"/><Relationship Id="rId43" Type="http://schemas.openxmlformats.org/officeDocument/2006/relationships/hyperlink" Target="http://www.perseus.tufts.edu/hopper/morph?l=%5d&amp;la=greek&amp;can=%5d1&amp;prior=%5b" TargetMode="External"/><Relationship Id="rId64" Type="http://schemas.openxmlformats.org/officeDocument/2006/relationships/hyperlink" Target="http://www.perseus.tufts.edu/hopper/morph?l=th=s&amp;la=greek&amp;can=th=s0&amp;prior=ei)rgome/nous" TargetMode="External"/><Relationship Id="rId118" Type="http://schemas.openxmlformats.org/officeDocument/2006/relationships/hyperlink" Target="http://www.perseus.tufts.edu/hopper/morph?l=th\n&amp;la=greek&amp;can=th\n1&amp;prior=pro\s" TargetMode="External"/><Relationship Id="rId139" Type="http://schemas.openxmlformats.org/officeDocument/2006/relationships/hyperlink" Target="http://www.perseus.tufts.edu/hopper/morph?l=dei=&amp;la=greek&amp;can=dei=1&amp;prior=fronou/sais" TargetMode="External"/><Relationship Id="rId290" Type="http://schemas.openxmlformats.org/officeDocument/2006/relationships/hyperlink" Target="http://www.perseus.tufts.edu/hopper/morph?l=%5d&amp;la=greek&amp;can=%5d2&amp;prior=c" TargetMode="External"/><Relationship Id="rId304" Type="http://schemas.openxmlformats.org/officeDocument/2006/relationships/hyperlink" Target="http://www.perseus.tufts.edu/hopper/morph?l=kaq'&amp;la=greek&amp;can=kaq'0&amp;prior=te" TargetMode="External"/><Relationship Id="rId325" Type="http://schemas.openxmlformats.org/officeDocument/2006/relationships/hyperlink" Target="http://www.perseus.tufts.edu/hopper/morph?l=qew=n&amp;la=greek&amp;can=qew=n0&amp;prior=tw=n" TargetMode="External"/><Relationship Id="rId85" Type="http://schemas.openxmlformats.org/officeDocument/2006/relationships/hyperlink" Target="http://www.perseus.tufts.edu/hopper/morph?l=te&amp;la=greek&amp;can=te1&amp;prior=e)/n" TargetMode="External"/><Relationship Id="rId150" Type="http://schemas.openxmlformats.org/officeDocument/2006/relationships/hyperlink" Target="http://www.perseus.tufts.edu/hopper/morph?l=nama/twn&amp;la=greek&amp;can=nama/twn1&amp;prior=h)=|" TargetMode="External"/><Relationship Id="rId171" Type="http://schemas.openxmlformats.org/officeDocument/2006/relationships/hyperlink" Target="http://www.perseus.tufts.edu/hopper/morph?l=e)kei/nwn&amp;la=greek&amp;can=e)kei/nwn0&amp;prior=di'" TargetMode="External"/><Relationship Id="rId192" Type="http://schemas.openxmlformats.org/officeDocument/2006/relationships/hyperlink" Target="http://www.perseus.tufts.edu/hopper/morph?l=de\&amp;la=greek&amp;can=de\1&amp;prior=toi=s" TargetMode="External"/><Relationship Id="rId206" Type="http://schemas.openxmlformats.org/officeDocument/2006/relationships/hyperlink" Target="http://www.perseus.tufts.edu/hopper/morph?l=o(/pws&amp;la=greek&amp;can=o(/pws0&amp;prior=e)pimeloume/nous" TargetMode="External"/><Relationship Id="rId227" Type="http://schemas.openxmlformats.org/officeDocument/2006/relationships/hyperlink" Target="http://www.perseus.tufts.edu/hopper/morph?l=%5d&amp;la=greek&amp;can=%5d1&amp;prior=b" TargetMode="External"/><Relationship Id="rId248" Type="http://schemas.openxmlformats.org/officeDocument/2006/relationships/hyperlink" Target="http://www.perseus.tufts.edu/hopper/morph?l=ta\&amp;la=greek&amp;can=ta\0&amp;prior=a)\n" TargetMode="External"/><Relationship Id="rId269" Type="http://schemas.openxmlformats.org/officeDocument/2006/relationships/hyperlink" Target="http://www.perseus.tufts.edu/hopper/morph?l=au)xmhrota/tous&amp;la=greek&amp;can=au)xmhrota/tous0&amp;prior=tou\s" TargetMode="External"/><Relationship Id="rId12" Type="http://schemas.openxmlformats.org/officeDocument/2006/relationships/hyperlink" Target="http://www.perseus.tufts.edu/hopper/morph?l=politika\s&amp;la=greek&amp;can=politika\s0&amp;prior=ta\s" TargetMode="External"/><Relationship Id="rId33" Type="http://schemas.openxmlformats.org/officeDocument/2006/relationships/hyperlink" Target="http://www.perseus.tufts.edu/hopper/morph?l=dusperi/lhpton&amp;la=greek&amp;can=dusperi/lhpton0&amp;prior=kai\" TargetMode="External"/><Relationship Id="rId108" Type="http://schemas.openxmlformats.org/officeDocument/2006/relationships/hyperlink" Target="http://www.perseus.tufts.edu/hopper/morph?l=xrw/meqa&amp;la=greek&amp;can=xrw/meqa0&amp;prior=plei/stois" TargetMode="External"/><Relationship Id="rId129" Type="http://schemas.openxmlformats.org/officeDocument/2006/relationships/hyperlink" Target="http://www.perseus.tufts.edu/hopper/morph?l=e)/xei&amp;la=greek&amp;can=e)/xei1&amp;prior=toiau/thn" TargetMode="External"/><Relationship Id="rId280" Type="http://schemas.openxmlformats.org/officeDocument/2006/relationships/hyperlink" Target="http://www.perseus.tufts.edu/hopper/morph?l=e)a/nte&amp;la=greek&amp;can=e)a/nte0&amp;prior=u(/data" TargetMode="External"/><Relationship Id="rId315" Type="http://schemas.openxmlformats.org/officeDocument/2006/relationships/hyperlink" Target="http://www.perseus.tufts.edu/hopper/morph?l=tau=ta&amp;la=greek&amp;can=tau=ta1&amp;prior=peri\" TargetMode="External"/><Relationship Id="rId54" Type="http://schemas.openxmlformats.org/officeDocument/2006/relationships/hyperlink" Target="http://www.perseus.tufts.edu/hopper/morph?l=u(podoxa\s&amp;la=greek&amp;can=u(podoxa\s0&amp;prior=kataskeua/zein" TargetMode="External"/><Relationship Id="rId75" Type="http://schemas.openxmlformats.org/officeDocument/2006/relationships/hyperlink" Target="http://www.perseus.tufts.edu/hopper/morph?l=e)noikou/ntwn&amp;la=greek&amp;can=e)noikou/ntwn0&amp;prior=tw=n" TargetMode="External"/><Relationship Id="rId96" Type="http://schemas.openxmlformats.org/officeDocument/2006/relationships/hyperlink" Target="http://www.perseus.tufts.edu/hopper/morph?l=u(gieinoi=s&amp;la=greek&amp;can=u(gieinoi=s0&amp;prior=u(/dasin" TargetMode="External"/><Relationship Id="rId140" Type="http://schemas.openxmlformats.org/officeDocument/2006/relationships/hyperlink" Target="http://www.perseus.tufts.edu/hopper/morph?l=diwri/sqai&amp;la=greek&amp;can=diwri/sqai0&amp;prior=dei=" TargetMode="External"/><Relationship Id="rId161" Type="http://schemas.openxmlformats.org/officeDocument/2006/relationships/hyperlink" Target="http://www.perseus.tufts.edu/hopper/morph?l=a)/llhn&amp;la=greek&amp;can=a)/llhn0&amp;prior=th\n" TargetMode="External"/><Relationship Id="rId182" Type="http://schemas.openxmlformats.org/officeDocument/2006/relationships/hyperlink" Target="http://www.perseus.tufts.edu/hopper/morph?l=e)klegome/nous&amp;la=greek&amp;can=e)klegome/nous0&amp;prior=ma/lista" TargetMode="External"/><Relationship Id="rId217" Type="http://schemas.openxmlformats.org/officeDocument/2006/relationships/hyperlink" Target="http://www.perseus.tufts.edu/hopper/morph?l=th\n&amp;la=greek&amp;can=th\n0&amp;prior=i(/na" TargetMode="External"/><Relationship Id="rId6" Type="http://schemas.openxmlformats.org/officeDocument/2006/relationships/hyperlink" Target="http://www.perseus.tufts.edu/hopper/morph?l=tw=n&amp;la=greek&amp;can=tw=n0&amp;prior=%5d" TargetMode="External"/><Relationship Id="rId238" Type="http://schemas.openxmlformats.org/officeDocument/2006/relationships/hyperlink" Target="http://www.perseus.tufts.edu/hopper/morph?l=ta\s&amp;la=greek&amp;can=ta\s1&amp;prior=koi=lai" TargetMode="External"/><Relationship Id="rId259" Type="http://schemas.openxmlformats.org/officeDocument/2006/relationships/hyperlink" Target="http://www.perseus.tufts.edu/hopper/morph?l=te&amp;la=greek&amp;can=te3&amp;prior=a)groi=s" TargetMode="External"/><Relationship Id="rId23" Type="http://schemas.openxmlformats.org/officeDocument/2006/relationships/hyperlink" Target="http://www.perseus.tufts.edu/hopper/morph?l=au)toi=s&amp;la=greek&amp;can=au)toi=s0&amp;prior=polemika\s" TargetMode="External"/><Relationship Id="rId119" Type="http://schemas.openxmlformats.org/officeDocument/2006/relationships/hyperlink" Target="http://www.perseus.tufts.edu/hopper/morph?l=u(gi/eian&amp;la=greek&amp;can=u(gi/eian0&amp;prior=th\n" TargetMode="External"/><Relationship Id="rId270" Type="http://schemas.openxmlformats.org/officeDocument/2006/relationships/hyperlink" Target="http://www.perseus.tufts.edu/hopper/morph?l=to/pous&amp;la=greek&amp;can=to/pous0&amp;prior=au)xmhrota/tous" TargetMode="External"/><Relationship Id="rId291" Type="http://schemas.openxmlformats.org/officeDocument/2006/relationships/hyperlink" Target="http://www.perseus.tufts.edu/hopper/morph?l=te&amp;la=greek&amp;can=te6&amp;prior=%5d" TargetMode="External"/><Relationship Id="rId305" Type="http://schemas.openxmlformats.org/officeDocument/2006/relationships/hyperlink" Target="http://www.perseus.tufts.edu/hopper/morph?l=e(ka/stas&amp;la=greek&amp;can=e(ka/stas0&amp;prior=kaq'" TargetMode="External"/><Relationship Id="rId326" Type="http://schemas.openxmlformats.org/officeDocument/2006/relationships/hyperlink" Target="http://www.perseus.tufts.edu/hopper/morph?l=i(era/&amp;la=greek&amp;can=i(era/0&amp;prior=qew=n" TargetMode="External"/><Relationship Id="rId44" Type="http://schemas.openxmlformats.org/officeDocument/2006/relationships/hyperlink" Target="http://www.perseus.tufts.edu/hopper/morph?l=oi)kei=on&amp;la=greek&amp;can=oi)kei=on0&amp;prior=%5d" TargetMode="External"/><Relationship Id="rId65" Type="http://schemas.openxmlformats.org/officeDocument/2006/relationships/hyperlink" Target="http://www.perseus.tufts.edu/hopper/morph?l=xw/ras&amp;la=greek&amp;can=xw/ras0&amp;prior=th=s" TargetMode="External"/><Relationship Id="rId86" Type="http://schemas.openxmlformats.org/officeDocument/2006/relationships/hyperlink" Target="http://www.perseus.tufts.edu/hopper/morph?l=toiou/tw|&amp;la=greek&amp;can=toiou/tw|0&amp;prior=te" TargetMode="External"/><Relationship Id="rId130" Type="http://schemas.openxmlformats.org/officeDocument/2006/relationships/hyperlink" Target="http://www.perseus.tufts.edu/hopper/morph?l=th\n&amp;la=greek&amp;can=th\n2&amp;prior=e)/xei" TargetMode="External"/><Relationship Id="rId151" Type="http://schemas.openxmlformats.org/officeDocument/2006/relationships/hyperlink" Target="http://www.perseus.tufts.edu/hopper/morph?l=xwri\s&amp;la=greek&amp;can=xwri\s0&amp;prior=nama/twn" TargetMode="External"/><Relationship Id="rId172" Type="http://schemas.openxmlformats.org/officeDocument/2006/relationships/hyperlink" Target="http://www.perseus.tufts.edu/hopper/morph?l=poiou=ntas&amp;la=greek&amp;can=poiou=ntas0&amp;prior=e)kei/nwn" TargetMode="External"/><Relationship Id="rId193" Type="http://schemas.openxmlformats.org/officeDocument/2006/relationships/hyperlink" Target="http://www.perseus.tufts.edu/hopper/morph?l=fi/lois&amp;la=greek&amp;can=fi/lois0&amp;prior=de\" TargetMode="External"/><Relationship Id="rId207" Type="http://schemas.openxmlformats.org/officeDocument/2006/relationships/hyperlink" Target="http://www.perseus.tufts.edu/hopper/morph?l=w(s&amp;la=greek&amp;can=w(s0&amp;prior=o(/pws" TargetMode="External"/><Relationship Id="rId228" Type="http://schemas.openxmlformats.org/officeDocument/2006/relationships/hyperlink" Target="http://www.perseus.tufts.edu/hopper/morph?l=tw=n&amp;la=greek&amp;can=tw=n2&amp;prior=%5d" TargetMode="External"/><Relationship Id="rId249" Type="http://schemas.openxmlformats.org/officeDocument/2006/relationships/hyperlink" Target="http://www.perseus.tufts.edu/hopper/morph?l=para\&amp;la=greek&amp;can=para\0&amp;prior=ta\" TargetMode="External"/><Relationship Id="rId13" Type="http://schemas.openxmlformats.org/officeDocument/2006/relationships/hyperlink" Target="http://www.perseus.tufts.edu/hopper/morph?l=pra/ceis&amp;la=greek&amp;can=pra/ceis0&amp;prior=politika\s" TargetMode="External"/><Relationship Id="rId109" Type="http://schemas.openxmlformats.org/officeDocument/2006/relationships/hyperlink" Target="http://www.perseus.tufts.edu/hopper/morph?l=pro\s&amp;la=greek&amp;can=pro\s3&amp;prior=xrw/meqa" TargetMode="External"/><Relationship Id="rId260" Type="http://schemas.openxmlformats.org/officeDocument/2006/relationships/hyperlink" Target="http://www.perseus.tufts.edu/hopper/morph?l=kai\&amp;la=greek&amp;can=kai\5&amp;prior=te" TargetMode="External"/><Relationship Id="rId281" Type="http://schemas.openxmlformats.org/officeDocument/2006/relationships/hyperlink" Target="http://www.perseus.tufts.edu/hopper/morph?l=ti\s&amp;la=greek&amp;can=ti\s0&amp;prior=e)a/nte" TargetMode="External"/><Relationship Id="rId316" Type="http://schemas.openxmlformats.org/officeDocument/2006/relationships/hyperlink" Target="http://www.perseus.tufts.edu/hopper/morph?l=a)feime/non&amp;la=greek&amp;can=a)feime/non0&amp;prior=tau=ta" TargetMode="External"/><Relationship Id="rId34" Type="http://schemas.openxmlformats.org/officeDocument/2006/relationships/hyperlink" Target="http://www.perseus.tufts.edu/hopper/morph?l=u(da/twn&amp;la=greek&amp;can=u(da/twn0&amp;prior=dusperi/lhpton" TargetMode="External"/><Relationship Id="rId55" Type="http://schemas.openxmlformats.org/officeDocument/2006/relationships/hyperlink" Target="http://www.perseus.tufts.edu/hopper/morph?l=o)mbri/ois&amp;la=greek&amp;can=o)mbri/ois0&amp;prior=u(podoxa\s" TargetMode="External"/><Relationship Id="rId76" Type="http://schemas.openxmlformats.org/officeDocument/2006/relationships/hyperlink" Target="http://www.perseus.tufts.edu/hopper/morph?l=tou=to&amp;la=greek&amp;can=tou=to0&amp;prior=e)noikou/ntwn" TargetMode="External"/><Relationship Id="rId97" Type="http://schemas.openxmlformats.org/officeDocument/2006/relationships/hyperlink" Target="http://www.perseus.tufts.edu/hopper/morph?l=xrh=sqai&amp;la=greek&amp;can=xrh=sqai0&amp;prior=u(gieinoi=s" TargetMode="External"/><Relationship Id="rId120" Type="http://schemas.openxmlformats.org/officeDocument/2006/relationships/hyperlink" Target="http://www.perseus.tufts.edu/hopper/morph?l=h(&amp;la=greek&amp;can=h(0&amp;prior=u(gi/eian" TargetMode="External"/><Relationship Id="rId141" Type="http://schemas.openxmlformats.org/officeDocument/2006/relationships/hyperlink" Target="http://www.perseus.tufts.edu/hopper/morph?l=po/lesin&amp;la=greek&amp;can=po/lesin0&amp;prior=diwri/sqai" TargetMode="External"/><Relationship Id="rId7" Type="http://schemas.openxmlformats.org/officeDocument/2006/relationships/hyperlink" Target="http://www.perseus.tufts.edu/hopper/morph?l=de\&amp;la=greek&amp;can=de\0&amp;prior=tw=n" TargetMode="External"/><Relationship Id="rId162" Type="http://schemas.openxmlformats.org/officeDocument/2006/relationships/hyperlink" Target="http://www.perseus.tufts.edu/hopper/morph?l=xrei/an&amp;la=greek&amp;can=xrei/an0&amp;prior=a)/llhn" TargetMode="External"/><Relationship Id="rId183" Type="http://schemas.openxmlformats.org/officeDocument/2006/relationships/hyperlink" Target="http://www.perseus.tufts.edu/hopper/morph?l=du/sbata&amp;la=greek&amp;can=du/sbata0&amp;prior=e)klegome/nous" TargetMode="External"/><Relationship Id="rId218" Type="http://schemas.openxmlformats.org/officeDocument/2006/relationships/hyperlink" Target="http://www.perseus.tufts.edu/hopper/morph?l=xw/ran&amp;la=greek&amp;can=xw/ran0&amp;prior=th\n" TargetMode="External"/><Relationship Id="rId239" Type="http://schemas.openxmlformats.org/officeDocument/2006/relationships/hyperlink" Target="http://www.perseus.tufts.edu/hopper/morph?l=e)kroa\s&amp;la=greek&amp;can=e)kroa\s0&amp;prior=ta\s" TargetMode="External"/><Relationship Id="rId250" Type="http://schemas.openxmlformats.org/officeDocument/2006/relationships/hyperlink" Target="http://www.perseus.tufts.edu/hopper/morph?l=tou=&amp;la=greek&amp;can=tou=0&amp;prior=para\" TargetMode="External"/><Relationship Id="rId271" Type="http://schemas.openxmlformats.org/officeDocument/2006/relationships/hyperlink" Target="http://www.perseus.tufts.edu/hopper/morph?l=poluu/drous&amp;la=greek&amp;can=poluu/drous0&amp;prior=to/pous" TargetMode="External"/><Relationship Id="rId292" Type="http://schemas.openxmlformats.org/officeDocument/2006/relationships/hyperlink" Target="http://www.perseus.tufts.edu/hopper/morph?l=kai\&amp;la=greek&amp;can=kai\10&amp;prior=te" TargetMode="External"/><Relationship Id="rId306" Type="http://schemas.openxmlformats.org/officeDocument/2006/relationships/hyperlink" Target="http://www.perseus.tufts.edu/hopper/morph?l=ta\s&amp;la=greek&amp;can=ta\s2&amp;prior=e(ka/stas" TargetMode="External"/><Relationship Id="rId24" Type="http://schemas.openxmlformats.org/officeDocument/2006/relationships/hyperlink" Target="http://www.perseus.tufts.edu/hopper/morph?l=me\n&amp;la=greek&amp;can=me\n1&amp;prior=au)toi=s" TargetMode="External"/><Relationship Id="rId45" Type="http://schemas.openxmlformats.org/officeDocument/2006/relationships/hyperlink" Target="http://www.perseus.tufts.edu/hopper/morph?l=ei)&amp;la=greek&amp;can=ei)0&amp;prior=oi)kei=on" TargetMode="External"/><Relationship Id="rId66" Type="http://schemas.openxmlformats.org/officeDocument/2006/relationships/hyperlink" Target="http://www.perseus.tufts.edu/hopper/morph?l=dia\&amp;la=greek&amp;can=dia\1&amp;prior=xw/ras" TargetMode="External"/><Relationship Id="rId87" Type="http://schemas.openxmlformats.org/officeDocument/2006/relationships/hyperlink" Target="http://www.perseus.tufts.edu/hopper/morph?l=kai\&amp;la=greek&amp;can=kai\4&amp;prior=toiou/tw|" TargetMode="External"/><Relationship Id="rId110" Type="http://schemas.openxmlformats.org/officeDocument/2006/relationships/hyperlink" Target="http://www.perseus.tufts.edu/hopper/morph?l=to\&amp;la=greek&amp;can=to\1&amp;prior=pro\s" TargetMode="External"/><Relationship Id="rId131" Type="http://schemas.openxmlformats.org/officeDocument/2006/relationships/hyperlink" Target="http://www.perseus.tufts.edu/hopper/morph?l=fu/sin&amp;la=greek&amp;can=fu/sin0&amp;prior=th\n" TargetMode="External"/><Relationship Id="rId327" Type="http://schemas.openxmlformats.org/officeDocument/2006/relationships/hyperlink" Target="http://www.perseus.tufts.edu/hopper/morph?l=kosmw=si&amp;la=greek&amp;can=kosmw=si0&amp;prior=i(era/" TargetMode="External"/><Relationship Id="rId152" Type="http://schemas.openxmlformats.org/officeDocument/2006/relationships/hyperlink" Target="http://www.perseus.tufts.edu/hopper/morph?l=ta/&amp;la=greek&amp;can=ta/0&amp;prior=xwri\s" TargetMode="External"/><Relationship Id="rId173" Type="http://schemas.openxmlformats.org/officeDocument/2006/relationships/hyperlink" Target="http://www.perseus.tufts.edu/hopper/morph?l=e)kei/nois&amp;la=greek&amp;can=e)kei/nois0&amp;prior=poiou=ntas" TargetMode="External"/><Relationship Id="rId194" Type="http://schemas.openxmlformats.org/officeDocument/2006/relationships/hyperlink" Target="http://www.perseus.tufts.edu/hopper/morph?l=o(/ti&amp;la=greek&amp;can=o(/ti1&amp;prior=fi/lois" TargetMode="External"/><Relationship Id="rId208" Type="http://schemas.openxmlformats.org/officeDocument/2006/relationships/hyperlink" Target="http://www.perseus.tufts.edu/hopper/morph?l=h(merw/tatai&amp;la=greek&amp;can=h(merw/tatai0&amp;prior=w(s" TargetMode="External"/><Relationship Id="rId229" Type="http://schemas.openxmlformats.org/officeDocument/2006/relationships/hyperlink" Target="http://www.perseus.tufts.edu/hopper/morph?l=u(yhlw=n&amp;la=greek&amp;can=u(yhlw=n0&amp;prior=tw=n" TargetMode="External"/><Relationship Id="rId240" Type="http://schemas.openxmlformats.org/officeDocument/2006/relationships/hyperlink" Target="http://www.perseus.tufts.edu/hopper/morph?l=au)tw=n&amp;la=greek&amp;can=au)tw=n1&amp;prior=e)kroa\s" TargetMode="External"/><Relationship Id="rId261" Type="http://schemas.openxmlformats.org/officeDocument/2006/relationships/hyperlink" Target="http://www.perseus.tufts.edu/hopper/morph?l=to/pois&amp;la=greek&amp;can=to/pois0&amp;prior=kai\" TargetMode="External"/><Relationship Id="rId14" Type="http://schemas.openxmlformats.org/officeDocument/2006/relationships/hyperlink" Target="http://www.perseus.tufts.edu/hopper/morph?l=kai\&amp;la=greek&amp;can=kai\0&amp;prior=pra/ceis" TargetMode="External"/><Relationship Id="rId30" Type="http://schemas.openxmlformats.org/officeDocument/2006/relationships/hyperlink" Target="http://www.perseus.tufts.edu/hopper/morph?l=e)nanti/ois&amp;la=greek&amp;can=e)nanti/ois0&amp;prior=d'" TargetMode="External"/><Relationship Id="rId35" Type="http://schemas.openxmlformats.org/officeDocument/2006/relationships/hyperlink" Target="http://www.perseus.tufts.edu/hopper/morph?l=te&amp;la=greek&amp;can=te0&amp;prior=u(da/twn" TargetMode="External"/><Relationship Id="rId56" Type="http://schemas.openxmlformats.org/officeDocument/2006/relationships/hyperlink" Target="http://www.perseus.tufts.edu/hopper/morph?l=u(/dasin&amp;la=greek&amp;can=u(/dasin0&amp;prior=o)mbri/ois" TargetMode="External"/><Relationship Id="rId77" Type="http://schemas.openxmlformats.org/officeDocument/2006/relationships/hyperlink" Target="http://www.perseus.tufts.edu/hopper/morph?l=d'&amp;la=greek&amp;can=d'1&amp;prior=tou=to" TargetMode="External"/><Relationship Id="rId100" Type="http://schemas.openxmlformats.org/officeDocument/2006/relationships/hyperlink" Target="http://www.perseus.tufts.edu/hopper/morph?l=th\n&amp;la=greek&amp;can=th\n0&amp;prior=tou/tou" TargetMode="External"/><Relationship Id="rId105" Type="http://schemas.openxmlformats.org/officeDocument/2006/relationships/hyperlink" Target="http://www.perseus.tufts.edu/hopper/morph?l=oi(=s&amp;la=greek&amp;can=oi(=s0&amp;prior=pare/rgws" TargetMode="External"/><Relationship Id="rId126" Type="http://schemas.openxmlformats.org/officeDocument/2006/relationships/hyperlink" Target="http://www.perseus.tufts.edu/hopper/morph?l=pneu/matos&amp;la=greek&amp;can=pneu/matos0&amp;prior=tou=" TargetMode="External"/><Relationship Id="rId147" Type="http://schemas.openxmlformats.org/officeDocument/2006/relationships/hyperlink" Target="http://www.perseus.tufts.edu/hopper/morph?l=a)fqoni/a&amp;la=greek&amp;can=a)fqoni/a0&amp;prior=mhd'" TargetMode="External"/><Relationship Id="rId168" Type="http://schemas.openxmlformats.org/officeDocument/2006/relationships/hyperlink" Target="http://www.perseus.tufts.edu/hopper/morph?l=pro\s&amp;la=greek&amp;can=pro\s0&amp;prior=e(ka/stw|" TargetMode="External"/><Relationship Id="rId282" Type="http://schemas.openxmlformats.org/officeDocument/2006/relationships/hyperlink" Target="http://www.perseus.tufts.edu/hopper/morph?l=potamo\s&amp;la=greek&amp;can=potamo\s0&amp;prior=ti\s" TargetMode="External"/><Relationship Id="rId312" Type="http://schemas.openxmlformats.org/officeDocument/2006/relationships/hyperlink" Target="http://www.perseus.tufts.edu/hopper/morph?l=h)\&amp;la=greek&amp;can=h)\0&amp;prior=a)/lsos" TargetMode="External"/><Relationship Id="rId317" Type="http://schemas.openxmlformats.org/officeDocument/2006/relationships/hyperlink" Target="http://www.perseus.tufts.edu/hopper/morph?l=h)=|&amp;la=greek&amp;can=h)=|1&amp;prior=a)feime/non" TargetMode="External"/><Relationship Id="rId8" Type="http://schemas.openxmlformats.org/officeDocument/2006/relationships/hyperlink" Target="http://www.perseus.tufts.edu/hopper/morph?l=loipw=n&amp;la=greek&amp;can=loipw=n0&amp;prior=de\" TargetMode="External"/><Relationship Id="rId51" Type="http://schemas.openxmlformats.org/officeDocument/2006/relationships/hyperlink" Target="http://www.perseus.tufts.edu/hopper/morph?l=dia\&amp;la=greek&amp;can=dia\0&amp;prior=eu(/rhtai" TargetMode="External"/><Relationship Id="rId72" Type="http://schemas.openxmlformats.org/officeDocument/2006/relationships/hyperlink" Target="http://www.perseus.tufts.edu/hopper/morph?l=u(giei/as&amp;la=greek&amp;can=u(giei/as0&amp;prior=peri\" TargetMode="External"/><Relationship Id="rId93" Type="http://schemas.openxmlformats.org/officeDocument/2006/relationships/hyperlink" Target="http://www.perseus.tufts.edu/hopper/morph?l=deu/teron&amp;la=greek&amp;can=deu/teron0&amp;prior=kalw=s" TargetMode="External"/><Relationship Id="rId98" Type="http://schemas.openxmlformats.org/officeDocument/2006/relationships/hyperlink" Target="http://www.perseus.tufts.edu/hopper/morph?l=kai\&amp;la=greek&amp;can=kai\5&amp;prior=xrh=sqai" TargetMode="External"/><Relationship Id="rId121" Type="http://schemas.openxmlformats.org/officeDocument/2006/relationships/hyperlink" Target="http://www.perseus.tufts.edu/hopper/morph?l=de\&amp;la=greek&amp;can=de\4&amp;prior=h(" TargetMode="External"/><Relationship Id="rId142" Type="http://schemas.openxmlformats.org/officeDocument/2006/relationships/hyperlink" Target="http://www.perseus.tufts.edu/hopper/morph?l=e)a\n&amp;la=greek&amp;can=e)a\n0&amp;prior=po/lesin" TargetMode="External"/><Relationship Id="rId163" Type="http://schemas.openxmlformats.org/officeDocument/2006/relationships/hyperlink" Target="http://www.perseus.tufts.edu/hopper/morph?l=a&amp;la=greek&amp;can=a0&amp;prior=%5b" TargetMode="External"/><Relationship Id="rId184" Type="http://schemas.openxmlformats.org/officeDocument/2006/relationships/hyperlink" Target="http://www.perseus.tufts.edu/hopper/morph?l=de\&amp;la=greek&amp;can=de\0&amp;prior=du/sbata" TargetMode="External"/><Relationship Id="rId189" Type="http://schemas.openxmlformats.org/officeDocument/2006/relationships/hyperlink" Target="http://www.perseus.tufts.edu/hopper/morph?l=toi=s&amp;la=greek&amp;can=toi=s0&amp;prior=me\n" TargetMode="External"/><Relationship Id="rId219" Type="http://schemas.openxmlformats.org/officeDocument/2006/relationships/hyperlink" Target="http://www.perseus.tufts.edu/hopper/morph?l=mh\&amp;la=greek&amp;can=mh\0&amp;prior=xw/ran" TargetMode="External"/><Relationship Id="rId3" Type="http://schemas.openxmlformats.org/officeDocument/2006/relationships/hyperlink" Target="http://www.perseus.tufts.edu/hopper/morph?l=%5b&amp;la=greek&amp;can=%5b0" TargetMode="External"/><Relationship Id="rId214" Type="http://schemas.openxmlformats.org/officeDocument/2006/relationships/hyperlink" Target="http://www.perseus.tufts.edu/hopper/morph?l=*dio\s&amp;la=greek&amp;can=*dio\s0&amp;prior=e)k" TargetMode="External"/><Relationship Id="rId230" Type="http://schemas.openxmlformats.org/officeDocument/2006/relationships/hyperlink" Target="http://www.perseus.tufts.edu/hopper/morph?l=ei)s&amp;la=greek&amp;can=ei)s0&amp;prior=u(yhlw=n" TargetMode="External"/><Relationship Id="rId235" Type="http://schemas.openxmlformats.org/officeDocument/2006/relationships/hyperlink" Target="http://www.perseus.tufts.edu/hopper/morph?l=na/pas&amp;la=greek&amp;can=na/pas0&amp;prior=o)/resi" TargetMode="External"/><Relationship Id="rId251" Type="http://schemas.openxmlformats.org/officeDocument/2006/relationships/hyperlink" Target="http://www.perseus.tufts.edu/hopper/morph?l=*dio\s&amp;la=greek&amp;can=*dio\s1&amp;prior=tou=" TargetMode="External"/><Relationship Id="rId256" Type="http://schemas.openxmlformats.org/officeDocument/2006/relationships/hyperlink" Target="http://www.perseus.tufts.edu/hopper/morph?l=toi=s&amp;la=greek&amp;can=toi=s3&amp;prior=pi/nousai" TargetMode="External"/><Relationship Id="rId277" Type="http://schemas.openxmlformats.org/officeDocument/2006/relationships/hyperlink" Target="http://www.perseus.tufts.edu/hopper/morph?l=te&amp;la=greek&amp;can=te5&amp;prior=ta/" TargetMode="External"/><Relationship Id="rId298" Type="http://schemas.openxmlformats.org/officeDocument/2006/relationships/hyperlink" Target="http://www.perseus.tufts.edu/hopper/morph?l=na/mata&amp;la=greek&amp;can=na/mata1&amp;prior=metallei/ais" TargetMode="External"/><Relationship Id="rId25" Type="http://schemas.openxmlformats.org/officeDocument/2006/relationships/hyperlink" Target="http://www.perseus.tufts.edu/hopper/morph?l=eu)e/codon&amp;la=greek&amp;can=eu)e/codon0&amp;prior=me\n" TargetMode="External"/><Relationship Id="rId46" Type="http://schemas.openxmlformats.org/officeDocument/2006/relationships/hyperlink" Target="http://www.perseus.tufts.edu/hopper/morph?l=de\&amp;la=greek&amp;can=de\1&amp;prior=ei)" TargetMode="External"/><Relationship Id="rId67" Type="http://schemas.openxmlformats.org/officeDocument/2006/relationships/hyperlink" Target="http://www.perseus.tufts.edu/hopper/morph?l=po/lemon&amp;la=greek&amp;can=po/lemon0&amp;prior=dia\" TargetMode="External"/><Relationship Id="rId116" Type="http://schemas.openxmlformats.org/officeDocument/2006/relationships/hyperlink" Target="http://www.perseus.tufts.edu/hopper/morph?l=sumba/lletai&amp;la=greek&amp;can=sumba/lletai0&amp;prior=plei=ston" TargetMode="External"/><Relationship Id="rId137" Type="http://schemas.openxmlformats.org/officeDocument/2006/relationships/hyperlink" Target="http://www.perseus.tufts.edu/hopper/morph?l=eu)=&amp;la=greek&amp;can=eu)=0&amp;prior=tai=s" TargetMode="External"/><Relationship Id="rId158" Type="http://schemas.openxmlformats.org/officeDocument/2006/relationships/hyperlink" Target="http://www.perseus.tufts.edu/hopper/morph?l=ta\&amp;la=greek&amp;can=ta\0&amp;prior=kai\" TargetMode="External"/><Relationship Id="rId272" Type="http://schemas.openxmlformats.org/officeDocument/2006/relationships/hyperlink" Target="http://www.perseus.tufts.edu/hopper/morph?l=te&amp;la=greek&amp;can=te4&amp;prior=poluu/drous" TargetMode="External"/><Relationship Id="rId293" Type="http://schemas.openxmlformats.org/officeDocument/2006/relationships/hyperlink" Target="http://www.perseus.tufts.edu/hopper/morph?l=oi)kodomh/masin&amp;la=greek&amp;can=oi)kodomh/masin0&amp;prior=kai\" TargetMode="External"/><Relationship Id="rId302" Type="http://schemas.openxmlformats.org/officeDocument/2006/relationships/hyperlink" Target="http://www.perseus.tufts.edu/hopper/morph?l=u(drei/ais&amp;la=greek&amp;can=u(drei/ais0&amp;prior=poiw=sin" TargetMode="External"/><Relationship Id="rId307" Type="http://schemas.openxmlformats.org/officeDocument/2006/relationships/hyperlink" Target="http://www.perseus.tufts.edu/hopper/morph?l=w(/ras&amp;la=greek&amp;can=w(/ras0&amp;prior=ta\s" TargetMode="External"/><Relationship Id="rId323" Type="http://schemas.openxmlformats.org/officeDocument/2006/relationships/hyperlink" Target="http://www.perseus.tufts.edu/hopper/morph?l=ta\&amp;la=greek&amp;can=ta\2&amp;prior=au)ta\" TargetMode="External"/><Relationship Id="rId20" Type="http://schemas.openxmlformats.org/officeDocument/2006/relationships/hyperlink" Target="http://www.perseus.tufts.edu/hopper/morph?l=ou)=n&amp;la=greek&amp;can=ou)=n0&amp;prior=me\n" TargetMode="External"/><Relationship Id="rId41" Type="http://schemas.openxmlformats.org/officeDocument/2006/relationships/hyperlink" Target="http://www.perseus.tufts.edu/hopper/morph?l=plh=qos&amp;la=greek&amp;can=plh=qos0&amp;prior=u(pa/rxein" TargetMode="External"/><Relationship Id="rId62" Type="http://schemas.openxmlformats.org/officeDocument/2006/relationships/hyperlink" Target="http://www.perseus.tufts.edu/hopper/morph?l=u(polei/pein&amp;la=greek&amp;can=u(polei/pein0&amp;prior=mhde/pote" TargetMode="External"/><Relationship Id="rId83" Type="http://schemas.openxmlformats.org/officeDocument/2006/relationships/hyperlink" Target="http://www.perseus.tufts.edu/hopper/morph?l=to/pon&amp;la=greek&amp;can=to/pon0&amp;prior=to\n" TargetMode="External"/><Relationship Id="rId88" Type="http://schemas.openxmlformats.org/officeDocument/2006/relationships/hyperlink" Target="http://www.perseus.tufts.edu/hopper/morph?l=pro\s&amp;la=greek&amp;can=pro\s2&amp;prior=kai\" TargetMode="External"/><Relationship Id="rId111" Type="http://schemas.openxmlformats.org/officeDocument/2006/relationships/hyperlink" Target="http://www.perseus.tufts.edu/hopper/morph?l=sw=ma&amp;la=greek&amp;can=sw=ma0&amp;prior=to\" TargetMode="External"/><Relationship Id="rId132" Type="http://schemas.openxmlformats.org/officeDocument/2006/relationships/hyperlink" Target="http://www.perseus.tufts.edu/hopper/morph?l=dio/per&amp;la=greek&amp;can=dio/per0&amp;prior=fu/sin" TargetMode="External"/><Relationship Id="rId153" Type="http://schemas.openxmlformats.org/officeDocument/2006/relationships/hyperlink" Target="http://www.perseus.tufts.edu/hopper/morph?l=te&amp;la=greek&amp;can=te2&amp;prior=ta/" TargetMode="External"/><Relationship Id="rId174" Type="http://schemas.openxmlformats.org/officeDocument/2006/relationships/hyperlink" Target="http://www.perseus.tufts.edu/hopper/morph?l=e)pistatou=ntas&amp;la=greek&amp;can=e)pistatou=ntas0&amp;prior=e)kei/nois" TargetMode="External"/><Relationship Id="rId179" Type="http://schemas.openxmlformats.org/officeDocument/2006/relationships/hyperlink" Target="http://www.perseus.tufts.edu/hopper/morph?l=a)rgi/as&amp;la=greek&amp;can=a)rgi/as0&amp;prior=au)tw=n" TargetMode="External"/><Relationship Id="rId195" Type="http://schemas.openxmlformats.org/officeDocument/2006/relationships/hyperlink" Target="http://www.perseus.tufts.edu/hopper/morph?l=ma/lista&amp;la=greek&amp;can=ma/lista1&amp;prior=o(/ti" TargetMode="External"/><Relationship Id="rId209" Type="http://schemas.openxmlformats.org/officeDocument/2006/relationships/hyperlink" Target="http://www.perseus.tufts.edu/hopper/morph?l=e(/kastai&amp;la=greek&amp;can=e(/kastai0&amp;prior=h(merw/tatai" TargetMode="External"/><Relationship Id="rId190" Type="http://schemas.openxmlformats.org/officeDocument/2006/relationships/hyperlink" Target="http://www.perseus.tufts.edu/hopper/morph?l=e)xqroi=s&amp;la=greek&amp;can=e)xqroi=s0&amp;prior=toi=s" TargetMode="External"/><Relationship Id="rId204" Type="http://schemas.openxmlformats.org/officeDocument/2006/relationships/hyperlink" Target="http://www.perseus.tufts.edu/hopper/morph?l=te&amp;la=greek&amp;can=te1&amp;prior=o(dw=n" TargetMode="External"/><Relationship Id="rId220" Type="http://schemas.openxmlformats.org/officeDocument/2006/relationships/hyperlink" Target="http://www.perseus.tufts.edu/hopper/morph?l=kakourgh=|&amp;la=greek&amp;can=kakourgh=|0&amp;prior=mh\" TargetMode="External"/><Relationship Id="rId225" Type="http://schemas.openxmlformats.org/officeDocument/2006/relationships/hyperlink" Target="http://www.perseus.tufts.edu/hopper/morph?l=e)k&amp;la=greek&amp;can=e)k1&amp;prior=r(e/onta" TargetMode="External"/><Relationship Id="rId241" Type="http://schemas.openxmlformats.org/officeDocument/2006/relationships/hyperlink" Target="http://www.perseus.tufts.edu/hopper/morph?l=ei)/rgontas&amp;la=greek&amp;can=ei)/rgontas0&amp;prior=au)tw=n" TargetMode="External"/><Relationship Id="rId246" Type="http://schemas.openxmlformats.org/officeDocument/2006/relationships/hyperlink" Target="http://www.perseus.tufts.edu/hopper/morph?l=o(/pws&amp;la=greek&amp;can=o(/pws1&amp;prior=tafreu/masin" TargetMode="External"/><Relationship Id="rId267" Type="http://schemas.openxmlformats.org/officeDocument/2006/relationships/hyperlink" Target="http://www.perseus.tufts.edu/hopper/morph?l=kai\&amp;la=greek&amp;can=kai\7&amp;prior=poiou=sai" TargetMode="External"/><Relationship Id="rId288" Type="http://schemas.openxmlformats.org/officeDocument/2006/relationships/hyperlink" Target="http://www.perseus.tufts.edu/hopper/morph?l=futeu/masi/&amp;la=greek&amp;can=futeu/masi/0&amp;prior=kosmou=ntes" TargetMode="External"/><Relationship Id="rId15" Type="http://schemas.openxmlformats.org/officeDocument/2006/relationships/hyperlink" Target="http://www.perseus.tufts.edu/hopper/morph?l=polemika\s&amp;la=greek&amp;can=polemika\s0&amp;prior=kai\" TargetMode="External"/><Relationship Id="rId36" Type="http://schemas.openxmlformats.org/officeDocument/2006/relationships/hyperlink" Target="http://www.perseus.tufts.edu/hopper/morph?l=kai\&amp;la=greek&amp;can=kai\2&amp;prior=te" TargetMode="External"/><Relationship Id="rId57" Type="http://schemas.openxmlformats.org/officeDocument/2006/relationships/hyperlink" Target="http://www.perseus.tufts.edu/hopper/morph?l=a)fqo/nous&amp;la=greek&amp;can=a)fqo/nous0&amp;prior=u(/dasin" TargetMode="External"/><Relationship Id="rId106" Type="http://schemas.openxmlformats.org/officeDocument/2006/relationships/hyperlink" Target="http://www.perseus.tufts.edu/hopper/morph?l=ga\r&amp;la=greek&amp;can=ga\r0&amp;prior=oi(=s" TargetMode="External"/><Relationship Id="rId127" Type="http://schemas.openxmlformats.org/officeDocument/2006/relationships/hyperlink" Target="http://www.perseus.tufts.edu/hopper/morph?l=du/namis&amp;la=greek&amp;can=du/namis0&amp;prior=pneu/matos" TargetMode="External"/><Relationship Id="rId262" Type="http://schemas.openxmlformats.org/officeDocument/2006/relationships/hyperlink" Target="http://www.perseus.tufts.edu/hopper/morph?l=pa=sin&amp;la=greek&amp;can=pa=sin0&amp;prior=to/pois" TargetMode="External"/><Relationship Id="rId283" Type="http://schemas.openxmlformats.org/officeDocument/2006/relationships/hyperlink" Target="http://www.perseus.tufts.edu/hopper/morph?l=e)a/nte&amp;la=greek&amp;can=e)a/nte1&amp;prior=potamo\s" TargetMode="External"/><Relationship Id="rId313" Type="http://schemas.openxmlformats.org/officeDocument/2006/relationships/hyperlink" Target="http://www.perseus.tufts.edu/hopper/morph?l=te/menos&amp;la=greek&amp;can=te/menos0&amp;prior=h)\" TargetMode="External"/><Relationship Id="rId318" Type="http://schemas.openxmlformats.org/officeDocument/2006/relationships/hyperlink" Target="http://www.perseus.tufts.edu/hopper/morph?l=ta\&amp;la=greek&amp;can=ta\1&amp;prior=h)=|" TargetMode="External"/><Relationship Id="rId10" Type="http://schemas.openxmlformats.org/officeDocument/2006/relationships/hyperlink" Target="http://www.perseus.tufts.edu/hopper/morph?l=to\&amp;la=greek&amp;can=to\0&amp;prior=pro\s" TargetMode="External"/><Relationship Id="rId31" Type="http://schemas.openxmlformats.org/officeDocument/2006/relationships/hyperlink" Target="http://www.perseus.tufts.edu/hopper/morph?l=duspro/sodon&amp;la=greek&amp;can=duspro/sodon0&amp;prior=e)nanti/ois" TargetMode="External"/><Relationship Id="rId52" Type="http://schemas.openxmlformats.org/officeDocument/2006/relationships/hyperlink" Target="http://www.perseus.tufts.edu/hopper/morph?l=tou=&amp;la=greek&amp;can=tou=0&amp;prior=dia\" TargetMode="External"/><Relationship Id="rId73" Type="http://schemas.openxmlformats.org/officeDocument/2006/relationships/hyperlink" Target="http://www.perseus.tufts.edu/hopper/morph?l=fronti/zein&amp;la=greek&amp;can=fronti/zein0&amp;prior=u(giei/as" TargetMode="External"/><Relationship Id="rId78" Type="http://schemas.openxmlformats.org/officeDocument/2006/relationships/hyperlink" Target="http://www.perseus.tufts.edu/hopper/morph?l=e)sti\n&amp;la=greek&amp;can=e)sti\n0&amp;prior=d'" TargetMode="External"/><Relationship Id="rId94" Type="http://schemas.openxmlformats.org/officeDocument/2006/relationships/hyperlink" Target="http://www.perseus.tufts.edu/hopper/morph?l=de\&amp;la=greek&amp;can=de\3&amp;prior=deu/teron" TargetMode="External"/><Relationship Id="rId99" Type="http://schemas.openxmlformats.org/officeDocument/2006/relationships/hyperlink" Target="http://www.perseus.tufts.edu/hopper/morph?l=tou/tou&amp;la=greek&amp;can=tou/tou0&amp;prior=kai\" TargetMode="External"/><Relationship Id="rId101" Type="http://schemas.openxmlformats.org/officeDocument/2006/relationships/hyperlink" Target="http://www.perseus.tufts.edu/hopper/morph?l=e)pime/leian&amp;la=greek&amp;can=e)pime/leian0&amp;prior=th\n" TargetMode="External"/><Relationship Id="rId122" Type="http://schemas.openxmlformats.org/officeDocument/2006/relationships/hyperlink" Target="http://www.perseus.tufts.edu/hopper/morph?l=tw=n&amp;la=greek&amp;can=tw=n2&amp;prior=de\" TargetMode="External"/><Relationship Id="rId143" Type="http://schemas.openxmlformats.org/officeDocument/2006/relationships/hyperlink" Target="http://www.perseus.tufts.edu/hopper/morph?l=mh\&amp;la=greek&amp;can=mh\1&amp;prior=e)a\n" TargetMode="External"/><Relationship Id="rId148" Type="http://schemas.openxmlformats.org/officeDocument/2006/relationships/hyperlink" Target="http://www.perseus.tufts.edu/hopper/morph?l=toiou/twn&amp;la=greek&amp;can=toiou/twn0&amp;prior=a)fqoni/a" TargetMode="External"/><Relationship Id="rId164" Type="http://schemas.openxmlformats.org/officeDocument/2006/relationships/hyperlink" Target="http://www.perseus.tufts.edu/hopper/morph?l=%5d&amp;la=greek&amp;can=%5d0&amp;prior=a" TargetMode="External"/><Relationship Id="rId169" Type="http://schemas.openxmlformats.org/officeDocument/2006/relationships/hyperlink" Target="http://www.perseus.tufts.edu/hopper/morph?l=tau=ta&amp;la=greek&amp;can=tau=ta0&amp;prior=pro\s" TargetMode="External"/><Relationship Id="rId185" Type="http://schemas.openxmlformats.org/officeDocument/2006/relationships/hyperlink" Target="http://www.perseus.tufts.edu/hopper/morph?l=dh\&amp;la=greek&amp;can=dh\0&amp;prior=de\" TargetMode="External"/><Relationship Id="rId4" Type="http://schemas.openxmlformats.org/officeDocument/2006/relationships/hyperlink" Target="http://www.perseus.tufts.edu/hopper/morph?l=b&amp;la=greek&amp;can=b0&amp;prior=%5b" TargetMode="External"/><Relationship Id="rId9" Type="http://schemas.openxmlformats.org/officeDocument/2006/relationships/hyperlink" Target="http://www.perseus.tufts.edu/hopper/morph?l=pro\s&amp;la=greek&amp;can=pro\s0&amp;prior=loipw=n" TargetMode="External"/><Relationship Id="rId180" Type="http://schemas.openxmlformats.org/officeDocument/2006/relationships/hyperlink" Target="http://www.perseus.tufts.edu/hopper/morph?l=o(/ti&amp;la=greek&amp;can=o(/ti0&amp;prior=a)rgi/as" TargetMode="External"/><Relationship Id="rId210" Type="http://schemas.openxmlformats.org/officeDocument/2006/relationships/hyperlink" Target="http://www.perseus.tufts.edu/hopper/morph?l=gi/gnwntai&amp;la=greek&amp;can=gi/gnwntai0&amp;prior=e(/kastai" TargetMode="External"/><Relationship Id="rId215" Type="http://schemas.openxmlformats.org/officeDocument/2006/relationships/hyperlink" Target="http://www.perseus.tufts.edu/hopper/morph?l=u(da/twn&amp;la=greek&amp;can=u(da/twn0&amp;prior=*dio\s" TargetMode="External"/><Relationship Id="rId236" Type="http://schemas.openxmlformats.org/officeDocument/2006/relationships/hyperlink" Target="http://www.perseus.tufts.edu/hopper/morph?l=o(/sai&amp;la=greek&amp;can=o(/sai0&amp;prior=na/pas" TargetMode="External"/><Relationship Id="rId257" Type="http://schemas.openxmlformats.org/officeDocument/2006/relationships/hyperlink" Target="http://www.perseus.tufts.edu/hopper/morph?l=u(poka/twqen&amp;la=greek&amp;can=u(poka/twqen0&amp;prior=toi=s" TargetMode="External"/><Relationship Id="rId278" Type="http://schemas.openxmlformats.org/officeDocument/2006/relationships/hyperlink" Target="http://www.perseus.tufts.edu/hopper/morph?l=phgai=a&amp;la=greek&amp;can=phgai=a0&amp;prior=te" TargetMode="External"/><Relationship Id="rId26" Type="http://schemas.openxmlformats.org/officeDocument/2006/relationships/hyperlink" Target="http://www.perseus.tufts.edu/hopper/morph?l=ei)=nai&amp;la=greek&amp;can=ei)=nai0&amp;prior=eu)e/codon" TargetMode="External"/><Relationship Id="rId231" Type="http://schemas.openxmlformats.org/officeDocument/2006/relationships/hyperlink" Target="http://www.perseus.tufts.edu/hopper/morph?l=ta\s&amp;la=greek&amp;can=ta\s0&amp;prior=ei)s" TargetMode="External"/><Relationship Id="rId252" Type="http://schemas.openxmlformats.org/officeDocument/2006/relationships/hyperlink" Target="http://www.perseus.tufts.edu/hopper/morph?l=u(/data&amp;la=greek&amp;can=u(/data0&amp;prior=*dio\s" TargetMode="External"/><Relationship Id="rId273" Type="http://schemas.openxmlformats.org/officeDocument/2006/relationships/hyperlink" Target="http://www.perseus.tufts.edu/hopper/morph?l=kai\&amp;la=greek&amp;can=kai\8&amp;prior=te" TargetMode="External"/><Relationship Id="rId294" Type="http://schemas.openxmlformats.org/officeDocument/2006/relationships/hyperlink" Target="http://www.perseus.tufts.edu/hopper/morph?l=eu)prepe/stera&amp;la=greek&amp;can=eu)prepe/stera0&amp;prior=oi)kodomh/masin" TargetMode="External"/><Relationship Id="rId308" Type="http://schemas.openxmlformats.org/officeDocument/2006/relationships/hyperlink" Target="http://www.perseus.tufts.edu/hopper/morph?l=ei)/&amp;la=greek&amp;can=ei)/0&amp;prior=w(/ras" TargetMode="External"/><Relationship Id="rId47" Type="http://schemas.openxmlformats.org/officeDocument/2006/relationships/hyperlink" Target="http://www.perseus.tufts.edu/hopper/morph?l=mh/&amp;la=greek&amp;can=mh/0&amp;prior=de\" TargetMode="External"/><Relationship Id="rId68" Type="http://schemas.openxmlformats.org/officeDocument/2006/relationships/hyperlink" Target="http://www.perseus.tufts.edu/hopper/morph?l=e)pei\&amp;la=greek&amp;can=e)pei\0&amp;prior=po/lemon" TargetMode="External"/><Relationship Id="rId89" Type="http://schemas.openxmlformats.org/officeDocument/2006/relationships/hyperlink" Target="http://www.perseus.tufts.edu/hopper/morph?l=%5b&amp;la=greek&amp;can=%5b2&amp;prior=pro\s" TargetMode="External"/><Relationship Id="rId112" Type="http://schemas.openxmlformats.org/officeDocument/2006/relationships/hyperlink" Target="http://www.perseus.tufts.edu/hopper/morph?l=kai\&amp;la=greek&amp;can=kai\6&amp;prior=sw=ma" TargetMode="External"/><Relationship Id="rId133" Type="http://schemas.openxmlformats.org/officeDocument/2006/relationships/hyperlink" Target="http://www.perseus.tufts.edu/hopper/morph?l=e)n&amp;la=greek&amp;can=e)n1&amp;prior=dio/per" TargetMode="External"/><Relationship Id="rId154" Type="http://schemas.openxmlformats.org/officeDocument/2006/relationships/hyperlink" Target="http://www.perseus.tufts.edu/hopper/morph?l=ei)s&amp;la=greek&amp;can=ei)s0&amp;prior=te" TargetMode="External"/><Relationship Id="rId175" Type="http://schemas.openxmlformats.org/officeDocument/2006/relationships/hyperlink" Target="http://www.perseus.tufts.edu/hopper/morph?l=tw=n&amp;la=greek&amp;can=tw=n0&amp;prior=e)pistatou=ntas" TargetMode="External"/><Relationship Id="rId196" Type="http://schemas.openxmlformats.org/officeDocument/2006/relationships/hyperlink" Target="http://www.perseus.tufts.edu/hopper/morph?l=eu)/bata&amp;la=greek&amp;can=eu)/bata0&amp;prior=ma/lista" TargetMode="External"/><Relationship Id="rId200" Type="http://schemas.openxmlformats.org/officeDocument/2006/relationships/hyperlink" Target="http://www.perseus.tufts.edu/hopper/morph?l=u(pozugi/ois&amp;la=greek&amp;can=u(pozugi/ois0&amp;prior=kai\" TargetMode="External"/><Relationship Id="rId16" Type="http://schemas.openxmlformats.org/officeDocument/2006/relationships/hyperlink" Target="http://www.perseus.tufts.edu/hopper/morph?l=kalw=s&amp;la=greek&amp;can=kalw=s0&amp;prior=polemika\s" TargetMode="External"/><Relationship Id="rId221" Type="http://schemas.openxmlformats.org/officeDocument/2006/relationships/hyperlink" Target="http://www.perseus.tufts.edu/hopper/morph?l=ma=llon&amp;la=greek&amp;can=ma=llon0&amp;prior=kakourgh=|" TargetMode="External"/><Relationship Id="rId242" Type="http://schemas.openxmlformats.org/officeDocument/2006/relationships/hyperlink" Target="http://www.perseus.tufts.edu/hopper/morph?l=oi)kodomh/masi/&amp;la=greek&amp;can=oi)kodomh/masi/0&amp;prior=ei)/rgontas" TargetMode="External"/><Relationship Id="rId263" Type="http://schemas.openxmlformats.org/officeDocument/2006/relationships/hyperlink" Target="http://www.perseus.tufts.edu/hopper/morph?l=na/mata&amp;la=greek&amp;can=na/mata0&amp;prior=pa=sin" TargetMode="External"/><Relationship Id="rId284" Type="http://schemas.openxmlformats.org/officeDocument/2006/relationships/hyperlink" Target="http://www.perseus.tufts.edu/hopper/morph?l=kai\&amp;la=greek&amp;can=kai\9&amp;prior=e)a/nte" TargetMode="External"/><Relationship Id="rId319" Type="http://schemas.openxmlformats.org/officeDocument/2006/relationships/hyperlink" Target="http://www.perseus.tufts.edu/hopper/morph?l=r(eu/mata&amp;la=greek&amp;can=r(eu/mata0&amp;prior=ta\" TargetMode="External"/><Relationship Id="rId37" Type="http://schemas.openxmlformats.org/officeDocument/2006/relationships/hyperlink" Target="http://www.perseus.tufts.edu/hopper/morph?l=nama/twn&amp;la=greek&amp;can=nama/twn0&amp;prior=kai\" TargetMode="External"/><Relationship Id="rId58" Type="http://schemas.openxmlformats.org/officeDocument/2006/relationships/hyperlink" Target="http://www.perseus.tufts.edu/hopper/morph?l=kai\&amp;la=greek&amp;can=kai\3&amp;prior=a)fqo/nous" TargetMode="External"/><Relationship Id="rId79" Type="http://schemas.openxmlformats.org/officeDocument/2006/relationships/hyperlink" Target="http://www.perseus.tufts.edu/hopper/morph?l=e)n&amp;la=greek&amp;can=e)n0&amp;prior=e)sti\n" TargetMode="External"/><Relationship Id="rId102" Type="http://schemas.openxmlformats.org/officeDocument/2006/relationships/hyperlink" Target="http://www.perseus.tufts.edu/hopper/morph?l=e)/xein&amp;la=greek&amp;can=e)/xein0&amp;prior=e)pime/leian" TargetMode="External"/><Relationship Id="rId123" Type="http://schemas.openxmlformats.org/officeDocument/2006/relationships/hyperlink" Target="http://www.perseus.tufts.edu/hopper/morph?l=u(da/twn&amp;la=greek&amp;can=u(da/twn1&amp;prior=tw=n" TargetMode="External"/><Relationship Id="rId144" Type="http://schemas.openxmlformats.org/officeDocument/2006/relationships/hyperlink" Target="http://www.perseus.tufts.edu/hopper/morph?l=pa/nq'&amp;la=greek&amp;can=pa/nq'0&amp;prior=mh\" TargetMode="External"/><Relationship Id="rId90" Type="http://schemas.openxmlformats.org/officeDocument/2006/relationships/hyperlink" Target="http://www.perseus.tufts.edu/hopper/morph?l=%5d&amp;la=greek&amp;can=%5d2&amp;prior=%5b" TargetMode="External"/><Relationship Id="rId165" Type="http://schemas.openxmlformats.org/officeDocument/2006/relationships/hyperlink" Target="http://www.perseus.tufts.edu/hopper/morph?l=tw=|&amp;la=greek&amp;can=tw=|0&amp;prior=%5d" TargetMode="External"/><Relationship Id="rId186" Type="http://schemas.openxmlformats.org/officeDocument/2006/relationships/hyperlink" Target="http://www.perseus.tufts.edu/hopper/morph?l=pa/nta&amp;la=greek&amp;can=pa/nta0&amp;prior=dh\" TargetMode="External"/><Relationship Id="rId211" Type="http://schemas.openxmlformats.org/officeDocument/2006/relationships/hyperlink" Target="http://www.perseus.tufts.edu/hopper/morph?l=kai\&amp;la=greek&amp;can=kai\2&amp;prior=gi/gnwntai" TargetMode="External"/><Relationship Id="rId232" Type="http://schemas.openxmlformats.org/officeDocument/2006/relationships/hyperlink" Target="http://www.perseus.tufts.edu/hopper/morph?l=e)n&amp;la=greek&amp;can=e)n0&amp;prior=ta\s" TargetMode="External"/><Relationship Id="rId253" Type="http://schemas.openxmlformats.org/officeDocument/2006/relationships/hyperlink" Target="http://www.perseus.tufts.edu/hopper/morph?l=katadexo/menai&amp;la=greek&amp;can=katadexo/menai0&amp;prior=u(/data" TargetMode="External"/><Relationship Id="rId274" Type="http://schemas.openxmlformats.org/officeDocument/2006/relationships/hyperlink" Target="http://www.perseus.tufts.edu/hopper/morph?l=eu)u/drous&amp;la=greek&amp;can=eu)u/drous0&amp;prior=kai\" TargetMode="External"/><Relationship Id="rId295" Type="http://schemas.openxmlformats.org/officeDocument/2006/relationships/hyperlink" Target="http://www.perseus.tufts.edu/hopper/morph?l=kai\&amp;la=greek&amp;can=kai\11&amp;prior=eu)prepe/stera" TargetMode="External"/><Relationship Id="rId309" Type="http://schemas.openxmlformats.org/officeDocument/2006/relationships/hyperlink" Target="http://www.perseus.tufts.edu/hopper/morph?l=ti/&amp;la=greek&amp;can=ti/0&amp;prior=ei)/" TargetMode="External"/><Relationship Id="rId27" Type="http://schemas.openxmlformats.org/officeDocument/2006/relationships/hyperlink" Target="http://www.perseus.tufts.edu/hopper/morph?l=xrh/&amp;la=greek&amp;can=xrh/0&amp;prior=ei)=nai" TargetMode="External"/><Relationship Id="rId48" Type="http://schemas.openxmlformats.org/officeDocument/2006/relationships/hyperlink" Target="http://www.perseus.tufts.edu/hopper/morph?l=tou=to/&amp;la=greek&amp;can=tou=to/0&amp;prior=mh/" TargetMode="External"/><Relationship Id="rId69" Type="http://schemas.openxmlformats.org/officeDocument/2006/relationships/hyperlink" Target="http://www.perseus.tufts.edu/hopper/morph?l=de\&amp;la=greek&amp;can=de\2&amp;prior=e)pei\" TargetMode="External"/><Relationship Id="rId113" Type="http://schemas.openxmlformats.org/officeDocument/2006/relationships/hyperlink" Target="http://www.perseus.tufts.edu/hopper/morph?l=pleista/kis&amp;la=greek&amp;can=pleista/kis0&amp;prior=kai\" TargetMode="External"/><Relationship Id="rId134" Type="http://schemas.openxmlformats.org/officeDocument/2006/relationships/hyperlink" Target="http://www.perseus.tufts.edu/hopper/morph?l=%5b&amp;la=greek&amp;can=%5b3&amp;prior=e)n" TargetMode="External"/><Relationship Id="rId320" Type="http://schemas.openxmlformats.org/officeDocument/2006/relationships/hyperlink" Target="http://www.perseus.tufts.edu/hopper/morph?l=a)fie/ntes&amp;la=greek&amp;can=a)fie/ntes0&amp;prior=r(eu/mata" TargetMode="External"/><Relationship Id="rId80" Type="http://schemas.openxmlformats.org/officeDocument/2006/relationships/hyperlink" Target="http://www.perseus.tufts.edu/hopper/morph?l=tw=|&amp;la=greek&amp;can=tw=|0&amp;prior=e)n" TargetMode="External"/><Relationship Id="rId155" Type="http://schemas.openxmlformats.org/officeDocument/2006/relationships/hyperlink" Target="http://www.perseus.tufts.edu/hopper/morph?l=trofh\n&amp;la=greek&amp;can=trofh\n0&amp;prior=ei)s" TargetMode="External"/><Relationship Id="rId176" Type="http://schemas.openxmlformats.org/officeDocument/2006/relationships/hyperlink" Target="http://www.perseus.tufts.edu/hopper/morph?l=oi)kei/wn&amp;la=greek&amp;can=oi)kei/wn0&amp;prior=tw=n" TargetMode="External"/><Relationship Id="rId197" Type="http://schemas.openxmlformats.org/officeDocument/2006/relationships/hyperlink" Target="http://www.perseus.tufts.edu/hopper/morph?l=a)nqrw/pois&amp;la=greek&amp;can=a)nqrw/pois0&amp;prior=eu)/bata" TargetMode="External"/><Relationship Id="rId201" Type="http://schemas.openxmlformats.org/officeDocument/2006/relationships/hyperlink" Target="http://www.perseus.tufts.edu/hopper/morph?l=kai\&amp;la=greek&amp;can=kai\1&amp;prior=u(pozugi/ois" TargetMode="External"/><Relationship Id="rId222" Type="http://schemas.openxmlformats.org/officeDocument/2006/relationships/hyperlink" Target="http://www.perseus.tufts.edu/hopper/morph?l=d'&amp;la=greek&amp;can=d'0&amp;prior=ma=llon" TargetMode="External"/><Relationship Id="rId243" Type="http://schemas.openxmlformats.org/officeDocument/2006/relationships/hyperlink" Target="http://www.perseus.tufts.edu/hopper/morph?l=te&amp;la=greek&amp;can=te2&amp;prior=oi)kodomh/masi/" TargetMode="External"/><Relationship Id="rId264" Type="http://schemas.openxmlformats.org/officeDocument/2006/relationships/hyperlink" Target="http://www.perseus.tufts.edu/hopper/morph?l=kai\&amp;la=greek&amp;can=kai\6&amp;prior=na/mata" TargetMode="External"/><Relationship Id="rId285" Type="http://schemas.openxmlformats.org/officeDocument/2006/relationships/hyperlink" Target="http://www.perseus.tufts.edu/hopper/morph?l=krh/nh&amp;la=greek&amp;can=krh/nh0&amp;prior=kai\" TargetMode="External"/><Relationship Id="rId17" Type="http://schemas.openxmlformats.org/officeDocument/2006/relationships/hyperlink" Target="http://www.perseus.tufts.edu/hopper/morph?l=e)/xei&amp;la=greek&amp;can=e)/xei0&amp;prior=kalw=s" TargetMode="External"/><Relationship Id="rId38" Type="http://schemas.openxmlformats.org/officeDocument/2006/relationships/hyperlink" Target="http://www.perseus.tufts.edu/hopper/morph?l=ma/lista&amp;la=greek&amp;can=ma/lista0&amp;prior=nama/twn" TargetMode="External"/><Relationship Id="rId59" Type="http://schemas.openxmlformats.org/officeDocument/2006/relationships/hyperlink" Target="http://www.perseus.tufts.edu/hopper/morph?l=mega/las&amp;la=greek&amp;can=mega/las0&amp;prior=kai\" TargetMode="External"/><Relationship Id="rId103" Type="http://schemas.openxmlformats.org/officeDocument/2006/relationships/hyperlink" Target="http://www.perseus.tufts.edu/hopper/morph?l=mh\&amp;la=greek&amp;can=mh\0&amp;prior=e)/xein" TargetMode="External"/><Relationship Id="rId124" Type="http://schemas.openxmlformats.org/officeDocument/2006/relationships/hyperlink" Target="http://www.perseus.tufts.edu/hopper/morph?l=kai\&amp;la=greek&amp;can=kai\7&amp;prior=u(da/twn" TargetMode="External"/><Relationship Id="rId310" Type="http://schemas.openxmlformats.org/officeDocument/2006/relationships/hyperlink" Target="http://www.perseus.tufts.edu/hopper/morph?l=pou&amp;la=greek&amp;can=pou0&amp;prior=ti/" TargetMode="External"/><Relationship Id="rId70" Type="http://schemas.openxmlformats.org/officeDocument/2006/relationships/hyperlink" Target="http://www.perseus.tufts.edu/hopper/morph?l=dei=&amp;la=greek&amp;can=dei=0&amp;prior=de\" TargetMode="External"/><Relationship Id="rId91" Type="http://schemas.openxmlformats.org/officeDocument/2006/relationships/hyperlink" Target="http://www.perseus.tufts.edu/hopper/morph?l=toiou=ton&amp;la=greek&amp;can=toiou=ton0&amp;prior=%5d" TargetMode="External"/><Relationship Id="rId145" Type="http://schemas.openxmlformats.org/officeDocument/2006/relationships/hyperlink" Target="http://www.perseus.tufts.edu/hopper/morph?l=o(/moia&amp;la=greek&amp;can=o(/moia0&amp;prior=pa/nq'" TargetMode="External"/><Relationship Id="rId166" Type="http://schemas.openxmlformats.org/officeDocument/2006/relationships/hyperlink" Target="http://www.perseus.tufts.edu/hopper/morph?l=to/pw|&amp;la=greek&amp;can=to/pw|0&amp;prior=tw=|" TargetMode="External"/><Relationship Id="rId187" Type="http://schemas.openxmlformats.org/officeDocument/2006/relationships/hyperlink" Target="http://www.perseus.tufts.edu/hopper/morph?l=poiei=n&amp;la=greek&amp;can=poiei=n0&amp;prior=pa/nta" TargetMode="External"/><Relationship Id="rId1" Type="http://schemas.openxmlformats.org/officeDocument/2006/relationships/slideLayout" Target="../slideLayouts/slideLayout7.xml"/><Relationship Id="rId212" Type="http://schemas.openxmlformats.org/officeDocument/2006/relationships/hyperlink" Target="http://www.perseus.tufts.edu/hopper/morph?l=tw=n&amp;la=greek&amp;can=tw=n1&amp;prior=kai\" TargetMode="External"/><Relationship Id="rId233" Type="http://schemas.openxmlformats.org/officeDocument/2006/relationships/hyperlink" Target="http://www.perseus.tufts.edu/hopper/morph?l=toi=s&amp;la=greek&amp;can=toi=s2&amp;prior=e)n" TargetMode="External"/><Relationship Id="rId254" Type="http://schemas.openxmlformats.org/officeDocument/2006/relationships/hyperlink" Target="http://www.perseus.tufts.edu/hopper/morph?l=kai\&amp;la=greek&amp;can=kai\4&amp;prior=katadexo/menai" TargetMode="External"/><Relationship Id="rId28" Type="http://schemas.openxmlformats.org/officeDocument/2006/relationships/hyperlink" Target="http://www.perseus.tufts.edu/hopper/morph?l=toi=s&amp;la=greek&amp;can=toi=s0&amp;prior=xrh/" TargetMode="External"/><Relationship Id="rId49" Type="http://schemas.openxmlformats.org/officeDocument/2006/relationships/hyperlink" Target="http://www.perseus.tufts.edu/hopper/morph?l=ge&amp;la=greek&amp;can=ge0&amp;prior=tou=to/" TargetMode="External"/><Relationship Id="rId114" Type="http://schemas.openxmlformats.org/officeDocument/2006/relationships/hyperlink" Target="http://www.perseus.tufts.edu/hopper/morph?l=tau=ta&amp;la=greek&amp;can=tau=ta0&amp;prior=pleista/kis" TargetMode="External"/><Relationship Id="rId275" Type="http://schemas.openxmlformats.org/officeDocument/2006/relationships/hyperlink" Target="http://www.perseus.tufts.edu/hopper/morph?l=a)perga/zwntai&amp;la=greek&amp;can=a)perga/zwntai0&amp;prior=eu)u/drous" TargetMode="External"/><Relationship Id="rId296" Type="http://schemas.openxmlformats.org/officeDocument/2006/relationships/hyperlink" Target="http://www.perseus.tufts.edu/hopper/morph?l=suna/gontes&amp;la=greek&amp;can=suna/gontes0&amp;prior=kai\" TargetMode="External"/><Relationship Id="rId300" Type="http://schemas.openxmlformats.org/officeDocument/2006/relationships/hyperlink" Target="http://www.perseus.tufts.edu/hopper/morph?l=a)/fqona&amp;la=greek&amp;can=a)/fqona0&amp;prior=pa/nta" TargetMode="External"/><Relationship Id="rId60" Type="http://schemas.openxmlformats.org/officeDocument/2006/relationships/hyperlink" Target="http://www.perseus.tufts.edu/hopper/morph?l=w(/ste&amp;la=greek&amp;can=w(/ste0&amp;prior=mega/las" TargetMode="External"/><Relationship Id="rId81" Type="http://schemas.openxmlformats.org/officeDocument/2006/relationships/hyperlink" Target="http://www.perseus.tufts.edu/hopper/morph?l=kei=sqai&amp;la=greek&amp;can=kei=sqai0&amp;prior=tw=|" TargetMode="External"/><Relationship Id="rId135" Type="http://schemas.openxmlformats.org/officeDocument/2006/relationships/hyperlink" Target="http://www.perseus.tufts.edu/hopper/morph?l=%5d&amp;la=greek&amp;can=%5d3&amp;prior=%5b" TargetMode="External"/><Relationship Id="rId156" Type="http://schemas.openxmlformats.org/officeDocument/2006/relationships/hyperlink" Target="http://www.perseus.tufts.edu/hopper/morph?l=u(/data&amp;la=greek&amp;can=u(/data0&amp;prior=trofh\n" TargetMode="External"/><Relationship Id="rId177" Type="http://schemas.openxmlformats.org/officeDocument/2006/relationships/hyperlink" Target="http://www.perseus.tufts.edu/hopper/morph?l=e)/rgwn&amp;la=greek&amp;can=e)/rgwn0&amp;prior=oi)kei/wn" TargetMode="External"/><Relationship Id="rId198" Type="http://schemas.openxmlformats.org/officeDocument/2006/relationships/hyperlink" Target="http://www.perseus.tufts.edu/hopper/morph?l=te&amp;la=greek&amp;can=te0&amp;prior=a)nqrw/pois" TargetMode="External"/><Relationship Id="rId321" Type="http://schemas.openxmlformats.org/officeDocument/2006/relationships/hyperlink" Target="http://www.perseus.tufts.edu/hopper/morph?l=ei)s&amp;la=greek&amp;can=ei)s1&amp;prior=a)fie/ntes" TargetMode="External"/><Relationship Id="rId202" Type="http://schemas.openxmlformats.org/officeDocument/2006/relationships/hyperlink" Target="http://www.perseus.tufts.edu/hopper/morph?l=boskh/masin&amp;la=greek&amp;can=boskh/masin0&amp;prior=kai\" TargetMode="External"/><Relationship Id="rId223" Type="http://schemas.openxmlformats.org/officeDocument/2006/relationships/hyperlink" Target="http://www.perseus.tufts.edu/hopper/morph?l=w)felh=|&amp;la=greek&amp;can=w)felh=|0&amp;prior=d'" TargetMode="External"/><Relationship Id="rId244" Type="http://schemas.openxmlformats.org/officeDocument/2006/relationships/hyperlink" Target="http://www.perseus.tufts.edu/hopper/morph?l=kai\&amp;la=greek&amp;can=kai\3&amp;prior=te" TargetMode="External"/><Relationship Id="rId18" Type="http://schemas.openxmlformats.org/officeDocument/2006/relationships/hyperlink" Target="http://www.perseus.tufts.edu/hopper/morph?l=pro\s&amp;la=greek&amp;can=pro\s1&amp;prior=e)/xei" TargetMode="External"/><Relationship Id="rId39" Type="http://schemas.openxmlformats.org/officeDocument/2006/relationships/hyperlink" Target="http://www.perseus.tufts.edu/hopper/morph?l=me\n&amp;la=greek&amp;can=me\n2&amp;prior=ma/lista" TargetMode="External"/><Relationship Id="rId265" Type="http://schemas.openxmlformats.org/officeDocument/2006/relationships/hyperlink" Target="http://www.perseus.tufts.edu/hopper/morph?l=krh/nas&amp;la=greek&amp;can=krh/nas0&amp;prior=kai\" TargetMode="External"/><Relationship Id="rId286" Type="http://schemas.openxmlformats.org/officeDocument/2006/relationships/hyperlink" Target="http://www.perseus.tufts.edu/hopper/morph?l=h)=|&amp;la=greek&amp;can=h)=|0&amp;prior=krh/nh" TargetMode="External"/><Relationship Id="rId50" Type="http://schemas.openxmlformats.org/officeDocument/2006/relationships/hyperlink" Target="http://www.perseus.tufts.edu/hopper/morph?l=eu(/rhtai&amp;la=greek&amp;can=eu(/rhtai0&amp;prior=ge" TargetMode="External"/><Relationship Id="rId104" Type="http://schemas.openxmlformats.org/officeDocument/2006/relationships/hyperlink" Target="http://www.perseus.tufts.edu/hopper/morph?l=pare/rgws&amp;la=greek&amp;can=pare/rgws0&amp;prior=mh\" TargetMode="External"/><Relationship Id="rId125" Type="http://schemas.openxmlformats.org/officeDocument/2006/relationships/hyperlink" Target="http://www.perseus.tufts.edu/hopper/morph?l=tou=&amp;la=greek&amp;can=tou=1&amp;prior=kai\" TargetMode="External"/><Relationship Id="rId146" Type="http://schemas.openxmlformats.org/officeDocument/2006/relationships/hyperlink" Target="http://www.perseus.tufts.edu/hopper/morph?l=mhd'&amp;la=greek&amp;can=mhd'0&amp;prior=o(/moia" TargetMode="External"/><Relationship Id="rId167" Type="http://schemas.openxmlformats.org/officeDocument/2006/relationships/hyperlink" Target="http://www.perseus.tufts.edu/hopper/morph?l=e(ka/stw|&amp;la=greek&amp;can=e(ka/stw|0&amp;prior=to/pw|" TargetMode="External"/><Relationship Id="rId188" Type="http://schemas.openxmlformats.org/officeDocument/2006/relationships/hyperlink" Target="http://www.perseus.tufts.edu/hopper/morph?l=me\n&amp;la=greek&amp;can=me\n0&amp;prior=poiei=n" TargetMode="External"/><Relationship Id="rId311" Type="http://schemas.openxmlformats.org/officeDocument/2006/relationships/hyperlink" Target="http://www.perseus.tufts.edu/hopper/morph?l=a)/lsos&amp;la=greek&amp;can=a)/lsos0&amp;prior=pou" TargetMode="External"/><Relationship Id="rId71" Type="http://schemas.openxmlformats.org/officeDocument/2006/relationships/hyperlink" Target="http://www.perseus.tufts.edu/hopper/morph?l=peri\&amp;la=greek&amp;can=peri\0&amp;prior=dei=" TargetMode="External"/><Relationship Id="rId92" Type="http://schemas.openxmlformats.org/officeDocument/2006/relationships/hyperlink" Target="http://www.perseus.tufts.edu/hopper/morph?l=kalw=s&amp;la=greek&amp;can=kalw=s1&amp;prior=toiou=ton" TargetMode="External"/><Relationship Id="rId213" Type="http://schemas.openxmlformats.org/officeDocument/2006/relationships/hyperlink" Target="http://www.perseus.tufts.edu/hopper/morph?l=e)k&amp;la=greek&amp;can=e)k0&amp;prior=tw=n" TargetMode="External"/><Relationship Id="rId234" Type="http://schemas.openxmlformats.org/officeDocument/2006/relationships/hyperlink" Target="http://www.perseus.tufts.edu/hopper/morph?l=o)/resi&amp;la=greek&amp;can=o)/resi0&amp;prior=toi=s" TargetMode="External"/><Relationship Id="rId2" Type="http://schemas.openxmlformats.org/officeDocument/2006/relationships/notesSlide" Target="../notesSlides/notesSlide1.xml"/><Relationship Id="rId29" Type="http://schemas.openxmlformats.org/officeDocument/2006/relationships/hyperlink" Target="http://www.perseus.tufts.edu/hopper/morph?l=d'&amp;la=greek&amp;can=d'0&amp;prior=toi=s" TargetMode="External"/><Relationship Id="rId255" Type="http://schemas.openxmlformats.org/officeDocument/2006/relationships/hyperlink" Target="http://www.perseus.tufts.edu/hopper/morph?l=pi/nousai&amp;la=greek&amp;can=pi/nousai0&amp;prior=kai\" TargetMode="External"/><Relationship Id="rId276" Type="http://schemas.openxmlformats.org/officeDocument/2006/relationships/hyperlink" Target="http://www.perseus.tufts.edu/hopper/morph?l=ta/&amp;la=greek&amp;can=ta/0&amp;prior=a)perga/zwntai" TargetMode="External"/><Relationship Id="rId297" Type="http://schemas.openxmlformats.org/officeDocument/2006/relationships/hyperlink" Target="http://www.perseus.tufts.edu/hopper/morph?l=metallei/ais&amp;la=greek&amp;can=metallei/ais0&amp;prior=suna/gontes" TargetMode="External"/><Relationship Id="rId40" Type="http://schemas.openxmlformats.org/officeDocument/2006/relationships/hyperlink" Target="http://www.perseus.tufts.edu/hopper/morph?l=u(pa/rxein&amp;la=greek&amp;can=u(pa/rxein0&amp;prior=me\n" TargetMode="External"/><Relationship Id="rId115" Type="http://schemas.openxmlformats.org/officeDocument/2006/relationships/hyperlink" Target="http://www.perseus.tufts.edu/hopper/morph?l=plei=ston&amp;la=greek&amp;can=plei=ston0&amp;prior=tau=ta" TargetMode="External"/><Relationship Id="rId136" Type="http://schemas.openxmlformats.org/officeDocument/2006/relationships/hyperlink" Target="http://www.perseus.tufts.edu/hopper/morph?l=tai=s&amp;la=greek&amp;can=tai=s0&amp;prior=%5d" TargetMode="External"/><Relationship Id="rId157" Type="http://schemas.openxmlformats.org/officeDocument/2006/relationships/hyperlink" Target="http://www.perseus.tufts.edu/hopper/morph?l=kai\&amp;la=greek&amp;can=kai\8&amp;prior=u(/data" TargetMode="External"/><Relationship Id="rId178" Type="http://schemas.openxmlformats.org/officeDocument/2006/relationships/hyperlink" Target="http://www.perseus.tufts.edu/hopper/morph?l=au)tw=n&amp;la=greek&amp;can=au)tw=n0&amp;prior=e)/rgwn" TargetMode="External"/><Relationship Id="rId301" Type="http://schemas.openxmlformats.org/officeDocument/2006/relationships/hyperlink" Target="http://www.perseus.tufts.edu/hopper/morph?l=poiw=sin&amp;la=greek&amp;can=poiw=sin0&amp;prior=a)/fqona" TargetMode="External"/><Relationship Id="rId322" Type="http://schemas.openxmlformats.org/officeDocument/2006/relationships/hyperlink" Target="http://www.perseus.tufts.edu/hopper/morph?l=au)ta\&amp;la=greek&amp;can=au)ta\0&amp;prior=ei)s" TargetMode="External"/><Relationship Id="rId61" Type="http://schemas.openxmlformats.org/officeDocument/2006/relationships/hyperlink" Target="http://www.perseus.tufts.edu/hopper/morph?l=mhde/pote&amp;la=greek&amp;can=mhde/pote0&amp;prior=w(/ste" TargetMode="External"/><Relationship Id="rId82" Type="http://schemas.openxmlformats.org/officeDocument/2006/relationships/hyperlink" Target="http://www.perseus.tufts.edu/hopper/morph?l=to\n&amp;la=greek&amp;can=to\n0&amp;prior=kei=sqai" TargetMode="External"/><Relationship Id="rId199" Type="http://schemas.openxmlformats.org/officeDocument/2006/relationships/hyperlink" Target="http://www.perseus.tufts.edu/hopper/morph?l=kai\&amp;la=greek&amp;can=kai\0&amp;prior=te" TargetMode="External"/><Relationship Id="rId203" Type="http://schemas.openxmlformats.org/officeDocument/2006/relationships/hyperlink" Target="http://www.perseus.tufts.edu/hopper/morph?l=o(dw=n&amp;la=greek&amp;can=o(dw=n0&amp;prior=boskh/masin" TargetMode="External"/><Relationship Id="rId19" Type="http://schemas.openxmlformats.org/officeDocument/2006/relationships/hyperlink" Target="http://www.perseus.tufts.edu/hopper/morph?l=me\n&amp;la=greek&amp;can=me\n0&amp;prior=pro\s" TargetMode="External"/><Relationship Id="rId224" Type="http://schemas.openxmlformats.org/officeDocument/2006/relationships/hyperlink" Target="http://www.perseus.tufts.edu/hopper/morph?l=r(e/onta&amp;la=greek&amp;can=r(e/onta0&amp;prior=w)felh=|" TargetMode="External"/><Relationship Id="rId245" Type="http://schemas.openxmlformats.org/officeDocument/2006/relationships/hyperlink" Target="http://www.perseus.tufts.edu/hopper/morph?l=tafreu/masin&amp;la=greek&amp;can=tafreu/masin0&amp;prior=kai\" TargetMode="External"/><Relationship Id="rId266" Type="http://schemas.openxmlformats.org/officeDocument/2006/relationships/hyperlink" Target="http://www.perseus.tufts.edu/hopper/morph?l=poiou=sai&amp;la=greek&amp;can=poiou=sai0&amp;prior=krh/nas" TargetMode="External"/><Relationship Id="rId287" Type="http://schemas.openxmlformats.org/officeDocument/2006/relationships/hyperlink" Target="http://www.perseus.tufts.edu/hopper/morph?l=kosmou=ntes&amp;la=greek&amp;can=kosmou=ntes0&amp;prior=h)=|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hyperlink" Target="http://www.perseus.tufts.edu/hopper/morph?l=oi)ketw=n&amp;la=greek&amp;can=oi)ketw=n0&amp;prior=tw=n" TargetMode="External"/><Relationship Id="rId21" Type="http://schemas.openxmlformats.org/officeDocument/2006/relationships/hyperlink" Target="http://www.perseus.tufts.edu/hopper/morph?l=paroxeteu/ein&amp;la=greek&amp;can=paroxeteu/ein0&amp;prior=a)/cioi" TargetMode="External"/><Relationship Id="rId42" Type="http://schemas.openxmlformats.org/officeDocument/2006/relationships/hyperlink" Target="http://www.perseus.tufts.edu/hopper/morph?l=fanera\s&amp;la=greek&amp;can=fanera\s0&amp;prior=phga\s" TargetMode="External"/><Relationship Id="rId63" Type="http://schemas.openxmlformats.org/officeDocument/2006/relationships/hyperlink" Target="http://www.perseus.tufts.edu/hopper/morph?l=au)th=s&amp;la=greek&amp;can=au)th=s0&amp;prior=plh\n" TargetMode="External"/><Relationship Id="rId84" Type="http://schemas.openxmlformats.org/officeDocument/2006/relationships/hyperlink" Target="http://www.perseus.tufts.edu/hopper/morph?l=e)llei/pei&amp;la=greek&amp;can=e)llei/pei0&amp;prior=kai\" TargetMode="External"/><Relationship Id="rId138" Type="http://schemas.openxmlformats.org/officeDocument/2006/relationships/hyperlink" Target="http://www.perseus.tufts.edu/hopper/morph?l=koinwnei/tw&amp;la=greek&amp;can=koinwnei/tw0&amp;prior=ou(/tw" TargetMode="External"/><Relationship Id="rId159" Type="http://schemas.openxmlformats.org/officeDocument/2006/relationships/hyperlink" Target="http://www.perseus.tufts.edu/hopper/morph?l=u(poka/tw&amp;la=greek&amp;can=u(poka/tw0&amp;prior=tw=n" TargetMode="External"/><Relationship Id="rId170" Type="http://schemas.openxmlformats.org/officeDocument/2006/relationships/hyperlink" Target="http://www.perseus.tufts.edu/hopper/morph?l=ei)kh=|&amp;la=greek&amp;can=ei)kh=|0&amp;prior=meqiei\s" TargetMode="External"/><Relationship Id="rId191" Type="http://schemas.openxmlformats.org/officeDocument/2006/relationships/hyperlink" Target="http://www.perseus.tufts.edu/hopper/morph?l=de\&amp;la=greek&amp;can=de\3&amp;prior=a)grw=|" TargetMode="External"/><Relationship Id="rId205" Type="http://schemas.openxmlformats.org/officeDocument/2006/relationships/hyperlink" Target="http://www.perseus.tufts.edu/hopper/morph?l=dh\&amp;la=greek&amp;can=dh\0&amp;prior=dio\" TargetMode="External"/><Relationship Id="rId226" Type="http://schemas.openxmlformats.org/officeDocument/2006/relationships/hyperlink" Target="http://www.perseus.tufts.edu/hopper/morph?l=farmakei/ais&amp;la=greek&amp;can=farmakei/ais0&amp;prior=sunagurto/n" TargetMode="External"/><Relationship Id="rId247" Type="http://schemas.openxmlformats.org/officeDocument/2006/relationships/hyperlink" Target="http://www.perseus.tufts.edu/hopper/morph?l=tisi\n&amp;la=greek&amp;can=tisi\n0&amp;prior=farmakei/ais" TargetMode="External"/><Relationship Id="rId107" Type="http://schemas.openxmlformats.org/officeDocument/2006/relationships/hyperlink" Target="http://www.perseus.tufts.edu/hopper/morph?l=para\&amp;la=greek&amp;can=para\0&amp;prior=prostugxa/nh|" TargetMode="External"/><Relationship Id="rId268" Type="http://schemas.openxmlformats.org/officeDocument/2006/relationships/hyperlink" Target="http://www.perseus.tufts.edu/hopper/morph?l=th\n&amp;la=greek&amp;can=th\n1&amp;prior=gi/gnesqai" TargetMode="External"/><Relationship Id="rId11" Type="http://schemas.openxmlformats.org/officeDocument/2006/relationships/hyperlink" Target="http://www.perseus.tufts.edu/hopper/morph?l=u(da/twn&amp;la=greek&amp;can=u(da/twn0&amp;prior=tw=n" TargetMode="External"/><Relationship Id="rId32" Type="http://schemas.openxmlformats.org/officeDocument/2006/relationships/hyperlink" Target="http://www.perseus.tufts.edu/hopper/morph?l=a)ge/tw&amp;la=greek&amp;can=a)ge/tw0&amp;prior=u(/dwr" TargetMode="External"/><Relationship Id="rId53" Type="http://schemas.openxmlformats.org/officeDocument/2006/relationships/hyperlink" Target="http://www.perseus.tufts.edu/hopper/morph?l=h)\&amp;la=greek&amp;can=h)\0&amp;prior=oi)ki/as" TargetMode="External"/><Relationship Id="rId74" Type="http://schemas.openxmlformats.org/officeDocument/2006/relationships/hyperlink" Target="http://www.perseus.tufts.edu/hopper/morph?l=su/mfutos&amp;la=greek&amp;can=su/mfutos0&amp;prior=to/pois" TargetMode="External"/><Relationship Id="rId128" Type="http://schemas.openxmlformats.org/officeDocument/2006/relationships/hyperlink" Target="http://www.perseus.tufts.edu/hopper/morph?l=u(drei/as&amp;la=greek&amp;can=u(drei/as0&amp;prior=th=s" TargetMode="External"/><Relationship Id="rId149" Type="http://schemas.openxmlformats.org/officeDocument/2006/relationships/hyperlink" Target="http://www.perseus.tufts.edu/hopper/morph?l=u(/data&amp;la=greek&amp;can=u(/data0&amp;prior=*dio\s" TargetMode="External"/><Relationship Id="rId5" Type="http://schemas.openxmlformats.org/officeDocument/2006/relationships/hyperlink" Target="http://www.perseus.tufts.edu/hopper/morph?l=po/lews&amp;la=greek&amp;can=po/lews0&amp;prior=%5d" TargetMode="External"/><Relationship Id="rId95" Type="http://schemas.openxmlformats.org/officeDocument/2006/relationships/hyperlink" Target="http://www.perseus.tufts.edu/hopper/morph?l=th=s&amp;la=greek&amp;can=th=s1&amp;prior=me/xri" TargetMode="External"/><Relationship Id="rId160" Type="http://schemas.openxmlformats.org/officeDocument/2006/relationships/hyperlink" Target="http://www.perseus.tufts.edu/hopper/morph?l=bla/pth|&amp;la=greek&amp;can=bla/pth|0&amp;prior=u(poka/tw" TargetMode="External"/><Relationship Id="rId181" Type="http://schemas.openxmlformats.org/officeDocument/2006/relationships/hyperlink" Target="http://www.perseus.tufts.edu/hopper/morph?l=dia\&amp;la=greek&amp;can=dia\0&amp;prior=e)qe/lwsin" TargetMode="External"/><Relationship Id="rId216" Type="http://schemas.openxmlformats.org/officeDocument/2006/relationships/hyperlink" Target="http://www.perseus.tufts.edu/hopper/morph?l=diafqei/rh|&amp;la=greek&amp;can=diafqei/rh|0&amp;prior=tis" TargetMode="External"/><Relationship Id="rId237" Type="http://schemas.openxmlformats.org/officeDocument/2006/relationships/hyperlink" Target="http://www.perseus.tufts.edu/hopper/morph?l=th\n&amp;la=greek&amp;can=th\n0&amp;prior=a)stuno/mous" TargetMode="External"/><Relationship Id="rId258" Type="http://schemas.openxmlformats.org/officeDocument/2006/relationships/hyperlink" Target="http://www.perseus.tufts.edu/hopper/morph?l=u(/datos&amp;la=greek&amp;can=u(/datos0&amp;prior=tou=" TargetMode="External"/><Relationship Id="rId22" Type="http://schemas.openxmlformats.org/officeDocument/2006/relationships/hyperlink" Target="http://www.perseus.tufts.edu/hopper/morph?l=lo/gois&amp;la=greek&amp;can=lo/gois0&amp;prior=paroxeteu/ein" TargetMode="External"/><Relationship Id="rId43" Type="http://schemas.openxmlformats.org/officeDocument/2006/relationships/hyperlink" Target="http://www.perseus.tufts.edu/hopper/morph?l=i)diw/tou&amp;la=greek&amp;can=i)diw/tou0&amp;prior=fanera\s" TargetMode="External"/><Relationship Id="rId64" Type="http://schemas.openxmlformats.org/officeDocument/2006/relationships/hyperlink" Target="http://www.perseus.tufts.edu/hopper/morph?l=th=s&amp;la=greek&amp;can=th=s0&amp;prior=au)th=s" TargetMode="External"/><Relationship Id="rId118" Type="http://schemas.openxmlformats.org/officeDocument/2006/relationships/hyperlink" Target="http://www.perseus.tufts.edu/hopper/morph?l=e)a\n&amp;la=greek&amp;can=e)a\n1&amp;prior=oi)ketw=n" TargetMode="External"/><Relationship Id="rId139" Type="http://schemas.openxmlformats.org/officeDocument/2006/relationships/hyperlink" Target="http://www.perseus.tufts.edu/hopper/morph?l=toi=s&amp;la=greek&amp;can=toi=s2&amp;prior=koinwnei/tw" TargetMode="External"/><Relationship Id="rId85" Type="http://schemas.openxmlformats.org/officeDocument/2006/relationships/hyperlink" Target="http://www.perseus.tufts.edu/hopper/morph?l=tw=n&amp;la=greek&amp;can=tw=n2&amp;prior=e)llei/pei" TargetMode="External"/><Relationship Id="rId150" Type="http://schemas.openxmlformats.org/officeDocument/2006/relationships/hyperlink" Target="http://www.perseus.tufts.edu/hopper/morph?l=gigno/mena&amp;la=greek&amp;can=gigno/mena0&amp;prior=u(/data" TargetMode="External"/><Relationship Id="rId171" Type="http://schemas.openxmlformats.org/officeDocument/2006/relationships/hyperlink" Target="http://www.perseus.tufts.edu/hopper/morph?l=ta\&amp;la=greek&amp;can=ta\1&amp;prior=ei)kh=|" TargetMode="External"/><Relationship Id="rId192" Type="http://schemas.openxmlformats.org/officeDocument/2006/relationships/hyperlink" Target="http://www.perseus.tufts.edu/hopper/morph?l=a)grono/mon&amp;la=greek&amp;can=a)grono/mon0&amp;prior=de\" TargetMode="External"/><Relationship Id="rId206" Type="http://schemas.openxmlformats.org/officeDocument/2006/relationships/hyperlink" Target="http://www.perseus.tufts.edu/hopper/morph?l=bohqou=&amp;la=greek&amp;can=bohqou=0&amp;prior=dh\" TargetMode="External"/><Relationship Id="rId227" Type="http://schemas.openxmlformats.org/officeDocument/2006/relationships/hyperlink" Target="http://www.perseus.tufts.edu/hopper/morph?l=h)\&amp;la=greek&amp;can=h)\0&amp;prior=farmakei/ais" TargetMode="External"/><Relationship Id="rId248" Type="http://schemas.openxmlformats.org/officeDocument/2006/relationships/hyperlink" Target="http://www.perseus.tufts.edu/hopper/morph?l=bla/ptwn&amp;la=greek&amp;can=bla/ptwn0&amp;prior=tisi\n" TargetMode="External"/><Relationship Id="rId269" Type="http://schemas.openxmlformats.org/officeDocument/2006/relationships/hyperlink" Target="http://www.perseus.tufts.edu/hopper/morph?l=ka/qarsin&amp;la=greek&amp;can=ka/qarsin0&amp;prior=th\n" TargetMode="External"/><Relationship Id="rId12" Type="http://schemas.openxmlformats.org/officeDocument/2006/relationships/hyperlink" Target="http://www.perseus.tufts.edu/hopper/morph?l=pe/ri&amp;la=greek&amp;can=pe/ri0&amp;prior=u(da/twn" TargetMode="External"/><Relationship Id="rId33" Type="http://schemas.openxmlformats.org/officeDocument/2006/relationships/hyperlink" Target="http://www.perseus.tufts.edu/hopper/morph?l=me\n&amp;la=greek&amp;can=me\n0&amp;prior=a)ge/tw" TargetMode="External"/><Relationship Id="rId108" Type="http://schemas.openxmlformats.org/officeDocument/2006/relationships/hyperlink" Target="http://www.perseus.tufts.edu/hopper/morph?l=tw=n&amp;la=greek&amp;can=tw=n3&amp;prior=para\" TargetMode="External"/><Relationship Id="rId129" Type="http://schemas.openxmlformats.org/officeDocument/2006/relationships/hyperlink" Target="http://www.perseus.tufts.edu/hopper/morph?l=taca/menos&amp;la=greek&amp;can=taca/menos0&amp;prior=u(drei/as" TargetMode="External"/><Relationship Id="rId54" Type="http://schemas.openxmlformats.org/officeDocument/2006/relationships/hyperlink" Target="http://www.perseus.tufts.edu/hopper/morph?l=i(erw=n&amp;la=greek&amp;can=i(erw=n0&amp;prior=h)\" TargetMode="External"/><Relationship Id="rId75" Type="http://schemas.openxmlformats.org/officeDocument/2006/relationships/hyperlink" Target="http://www.perseus.tufts.edu/hopper/morph?l=e)k&amp;la=greek&amp;can=e)k1&amp;prior=su/mfutos" TargetMode="External"/><Relationship Id="rId96" Type="http://schemas.openxmlformats.org/officeDocument/2006/relationships/hyperlink" Target="http://www.perseus.tufts.edu/hopper/morph?l=kerami/dos&amp;la=greek&amp;can=kerami/dos0&amp;prior=th=s" TargetMode="External"/><Relationship Id="rId140" Type="http://schemas.openxmlformats.org/officeDocument/2006/relationships/hyperlink" Target="http://www.perseus.tufts.edu/hopper/morph?l=%5b&amp;la=greek&amp;can=%5b2&amp;prior=toi=s" TargetMode="External"/><Relationship Id="rId161" Type="http://schemas.openxmlformats.org/officeDocument/2006/relationships/hyperlink" Target="http://www.perseus.tufts.edu/hopper/morph?l=tis&amp;la=greek&amp;can=tis0&amp;prior=bla/pth|" TargetMode="External"/><Relationship Id="rId182" Type="http://schemas.openxmlformats.org/officeDocument/2006/relationships/hyperlink" Target="http://www.perseus.tufts.edu/hopper/morph?l=tau=ta&amp;la=greek&amp;can=tau=ta1&amp;prior=dia\" TargetMode="External"/><Relationship Id="rId217" Type="http://schemas.openxmlformats.org/officeDocument/2006/relationships/hyperlink" Target="http://www.perseus.tufts.edu/hopper/morph?l=e(kw\n&amp;la=greek&amp;can=e(kw\n0&amp;prior=diafqei/rh|" TargetMode="External"/><Relationship Id="rId6" Type="http://schemas.openxmlformats.org/officeDocument/2006/relationships/hyperlink" Target="http://www.perseus.tufts.edu/hopper/morph?l=kosmhth\n&amp;la=greek&amp;can=kosmhth\n0&amp;prior=po/lews" TargetMode="External"/><Relationship Id="rId238" Type="http://schemas.openxmlformats.org/officeDocument/2006/relationships/hyperlink" Target="http://www.perseus.tufts.edu/hopper/morph?l=a)ci/an&amp;la=greek&amp;can=a)ci/an0&amp;prior=th\n" TargetMode="External"/><Relationship Id="rId259" Type="http://schemas.openxmlformats.org/officeDocument/2006/relationships/hyperlink" Target="http://www.perseus.tufts.edu/hopper/morph?l=o(/ph|per&amp;la=greek&amp;can=o(/ph|per0&amp;prior=u(/datos" TargetMode="External"/><Relationship Id="rId23" Type="http://schemas.openxmlformats.org/officeDocument/2006/relationships/hyperlink" Target="http://www.perseus.tufts.edu/hopper/morph?l=a)ll'&amp;la=greek&amp;can=a)ll'0&amp;prior=lo/gois" TargetMode="External"/><Relationship Id="rId119" Type="http://schemas.openxmlformats.org/officeDocument/2006/relationships/hyperlink" Target="http://www.perseus.tufts.edu/hopper/morph?l=de\&amp;la=greek&amp;can=de\1&amp;prior=e)a\n" TargetMode="External"/><Relationship Id="rId270" Type="http://schemas.openxmlformats.org/officeDocument/2006/relationships/hyperlink" Target="http://www.perseus.tufts.edu/hopper/morph?l=e(ka/stote&amp;la=greek&amp;can=e(ka/stote0&amp;prior=ka/qarsin" TargetMode="External"/><Relationship Id="rId44" Type="http://schemas.openxmlformats.org/officeDocument/2006/relationships/hyperlink" Target="http://www.perseus.tufts.edu/hopper/morph?l=mhdeno/s&amp;la=greek&amp;can=mhdeno/s0&amp;prior=i)diw/tou" TargetMode="External"/><Relationship Id="rId60" Type="http://schemas.openxmlformats.org/officeDocument/2006/relationships/hyperlink" Target="http://www.perseus.tufts.edu/hopper/morph?l=mh\&amp;la=greek&amp;can=mh\1&amp;prior=a)ge/tw" TargetMode="External"/><Relationship Id="rId65" Type="http://schemas.openxmlformats.org/officeDocument/2006/relationships/hyperlink" Target="http://www.perseus.tufts.edu/hopper/morph?l=o)xetagwgi/as&amp;la=greek&amp;can=o)xetagwgi/as0&amp;prior=th=s" TargetMode="External"/><Relationship Id="rId81" Type="http://schemas.openxmlformats.org/officeDocument/2006/relationships/hyperlink" Target="http://www.perseus.tufts.edu/hopper/morph?l=a)poste/gei&amp;la=greek&amp;can=a)poste/gei0&amp;prior=i)o/nta" TargetMode="External"/><Relationship Id="rId86" Type="http://schemas.openxmlformats.org/officeDocument/2006/relationships/hyperlink" Target="http://www.perseus.tufts.edu/hopper/morph?l=a)nagkai/wn&amp;la=greek&amp;can=a)nagkai/wn0&amp;prior=tw=n" TargetMode="External"/><Relationship Id="rId130" Type="http://schemas.openxmlformats.org/officeDocument/2006/relationships/hyperlink" Target="http://www.perseus.tufts.edu/hopper/morph?l=para\&amp;la=greek&amp;can=para\1&amp;prior=taca/menos" TargetMode="External"/><Relationship Id="rId135" Type="http://schemas.openxmlformats.org/officeDocument/2006/relationships/hyperlink" Target="http://www.perseus.tufts.edu/hopper/morph?l=e(ka/sths&amp;la=greek&amp;can=e(ka/sths0&amp;prior=h(me/ras" TargetMode="External"/><Relationship Id="rId151" Type="http://schemas.openxmlformats.org/officeDocument/2006/relationships/hyperlink" Target="http://www.perseus.tufts.edu/hopper/morph?l=to\n&amp;la=greek&amp;can=to\n1&amp;prior=gigno/mena" TargetMode="External"/><Relationship Id="rId156" Type="http://schemas.openxmlformats.org/officeDocument/2006/relationships/hyperlink" Target="http://www.perseus.tufts.edu/hopper/morph?l=o(mo/toixon&amp;la=greek&amp;can=o(mo/toixon0&amp;prior=kai\" TargetMode="External"/><Relationship Id="rId177" Type="http://schemas.openxmlformats.org/officeDocument/2006/relationships/hyperlink" Target="http://www.perseus.tufts.edu/hopper/morph?l=peri\&amp;la=greek&amp;can=peri\0&amp;prior=kai\" TargetMode="External"/><Relationship Id="rId198" Type="http://schemas.openxmlformats.org/officeDocument/2006/relationships/hyperlink" Target="http://www.perseus.tufts.edu/hopper/morph?l=xrh\&amp;la=greek&amp;can=xrh\0&amp;prior=ti/" TargetMode="External"/><Relationship Id="rId172" Type="http://schemas.openxmlformats.org/officeDocument/2006/relationships/hyperlink" Target="http://www.perseus.tufts.edu/hopper/morph?l=r(eu/mata&amp;la=greek&amp;can=r(eu/mata0&amp;prior=ta\" TargetMode="External"/><Relationship Id="rId193" Type="http://schemas.openxmlformats.org/officeDocument/2006/relationships/hyperlink" Target="http://www.perseus.tufts.edu/hopper/morph?l=e)pa/gwn&amp;la=greek&amp;can=e)pa/gwn0&amp;prior=a)grono/mon" TargetMode="External"/><Relationship Id="rId202" Type="http://schemas.openxmlformats.org/officeDocument/2006/relationships/hyperlink" Target="http://www.perseus.tufts.edu/hopper/morph?l=%5d&amp;la=greek&amp;can=%5d0&amp;prior=e" TargetMode="External"/><Relationship Id="rId207" Type="http://schemas.openxmlformats.org/officeDocument/2006/relationships/hyperlink" Target="http://www.perseus.tufts.edu/hopper/morph?l=dei=tai&amp;la=greek&amp;can=dei=tai0&amp;prior=bohqou=" TargetMode="External"/><Relationship Id="rId223" Type="http://schemas.openxmlformats.org/officeDocument/2006/relationships/hyperlink" Target="http://www.perseus.tufts.edu/hopper/morph?l=ei)/te&amp;la=greek&amp;can=ei)/te1&amp;prior=phgai=on" TargetMode="External"/><Relationship Id="rId228" Type="http://schemas.openxmlformats.org/officeDocument/2006/relationships/hyperlink" Target="http://www.perseus.tufts.edu/hopper/morph?l=ska/mmasin&amp;la=greek&amp;can=ska/mmasin0&amp;prior=h)\" TargetMode="External"/><Relationship Id="rId244" Type="http://schemas.openxmlformats.org/officeDocument/2006/relationships/hyperlink" Target="http://www.perseus.tufts.edu/hopper/morph?l=tis&amp;la=greek&amp;can=tis1&amp;prior=de/" TargetMode="External"/><Relationship Id="rId249" Type="http://schemas.openxmlformats.org/officeDocument/2006/relationships/hyperlink" Target="http://www.perseus.tufts.edu/hopper/morph?l=pro\s&amp;la=greek&amp;can=pro\s1&amp;prior=bla/ptwn" TargetMode="External"/><Relationship Id="rId13" Type="http://schemas.openxmlformats.org/officeDocument/2006/relationships/hyperlink" Target="http://www.perseus.tufts.edu/hopper/morph?l=gewrgoi=si&amp;la=greek&amp;can=gewrgoi=si0&amp;prior=pe/ri" TargetMode="External"/><Relationship Id="rId18" Type="http://schemas.openxmlformats.org/officeDocument/2006/relationships/hyperlink" Target="http://www.perseus.tufts.edu/hopper/morph?l=kei/menoi&amp;la=greek&amp;can=kei/menoi0&amp;prior=no/moi" TargetMode="External"/><Relationship Id="rId39" Type="http://schemas.openxmlformats.org/officeDocument/2006/relationships/hyperlink" Target="http://www.perseus.tufts.edu/hopper/morph?l=mh\&amp;la=greek&amp;can=mh\0&amp;prior=nama/twn" TargetMode="External"/><Relationship Id="rId109" Type="http://schemas.openxmlformats.org/officeDocument/2006/relationships/hyperlink" Target="http://www.perseus.tufts.edu/hopper/morph?l=geito/nwn&amp;la=greek&amp;can=geito/nwn0&amp;prior=tw=n" TargetMode="External"/><Relationship Id="rId260" Type="http://schemas.openxmlformats.org/officeDocument/2006/relationships/hyperlink" Target="http://www.perseus.tufts.edu/hopper/morph?l=a)\n&amp;la=greek&amp;can=a)\n1&amp;prior=o(/ph|per" TargetMode="External"/><Relationship Id="rId265" Type="http://schemas.openxmlformats.org/officeDocument/2006/relationships/hyperlink" Target="http://www.perseus.tufts.edu/hopper/morph?l=a)fhgw=ntai&amp;la=greek&amp;can=a)fhgw=ntai0&amp;prior=no/moi" TargetMode="External"/><Relationship Id="rId34" Type="http://schemas.openxmlformats.org/officeDocument/2006/relationships/hyperlink" Target="http://www.perseus.tufts.edu/hopper/morph?l=a)rxo/menos&amp;la=greek&amp;can=a)rxo/menos0&amp;prior=me\n" TargetMode="External"/><Relationship Id="rId50" Type="http://schemas.openxmlformats.org/officeDocument/2006/relationships/hyperlink" Target="http://www.perseus.tufts.edu/hopper/morph?l=plh\n&amp;la=greek&amp;can=plh\n0&amp;prior=a)/gein" TargetMode="External"/><Relationship Id="rId55" Type="http://schemas.openxmlformats.org/officeDocument/2006/relationships/hyperlink" Target="http://www.perseus.tufts.edu/hopper/morph?l=tinwn&amp;la=greek&amp;can=tinwn0&amp;prior=i(erw=n" TargetMode="External"/><Relationship Id="rId76" Type="http://schemas.openxmlformats.org/officeDocument/2006/relationships/hyperlink" Target="http://www.perseus.tufts.edu/hopper/morph?l=gh=s&amp;la=greek&amp;can=gh=s0&amp;prior=e)k" TargetMode="External"/><Relationship Id="rId97" Type="http://schemas.openxmlformats.org/officeDocument/2006/relationships/hyperlink" Target="http://www.perseus.tufts.edu/hopper/morph?l=gh=s&amp;la=greek&amp;can=gh=s1&amp;prior=kerami/dos" TargetMode="External"/><Relationship Id="rId104" Type="http://schemas.openxmlformats.org/officeDocument/2006/relationships/hyperlink" Target="http://www.perseus.tufts.edu/hopper/morph?l=mhdamw=s&amp;la=greek&amp;can=mhdamw=s0&amp;prior=ba/qei" TargetMode="External"/><Relationship Id="rId120" Type="http://schemas.openxmlformats.org/officeDocument/2006/relationships/hyperlink" Target="http://www.perseus.tufts.edu/hopper/morph?l=di'&amp;la=greek&amp;can=di'1&amp;prior=de\" TargetMode="External"/><Relationship Id="rId125" Type="http://schemas.openxmlformats.org/officeDocument/2006/relationships/hyperlink" Target="http://www.perseus.tufts.edu/hopper/morph?l=gei/tosi&amp;la=greek&amp;can=gei/tosi0&amp;prior=toi=s" TargetMode="External"/><Relationship Id="rId141" Type="http://schemas.openxmlformats.org/officeDocument/2006/relationships/hyperlink" Target="http://www.perseus.tufts.edu/hopper/morph?l=c&amp;la=greek&amp;can=c0&amp;prior=%5b" TargetMode="External"/><Relationship Id="rId146" Type="http://schemas.openxmlformats.org/officeDocument/2006/relationships/hyperlink" Target="http://www.perseus.tufts.edu/hopper/morph?l=de\&amp;la=greek&amp;can=de\2&amp;prior=e)a\n" TargetMode="External"/><Relationship Id="rId167" Type="http://schemas.openxmlformats.org/officeDocument/2006/relationships/hyperlink" Target="http://www.perseus.tufts.edu/hopper/morph?l=o(&amp;la=greek&amp;can=o(1&amp;prior=tou)nanti/on" TargetMode="External"/><Relationship Id="rId188" Type="http://schemas.openxmlformats.org/officeDocument/2006/relationships/hyperlink" Target="http://www.perseus.tufts.edu/hopper/morph?l=a)stuno/mon&amp;la=greek&amp;can=a)stuno/mon0&amp;prior=me\n" TargetMode="External"/><Relationship Id="rId7" Type="http://schemas.openxmlformats.org/officeDocument/2006/relationships/hyperlink" Target="http://www.perseus.tufts.edu/hopper/morph?l=nomoqetei=n&amp;la=greek&amp;can=nomoqetei=n0&amp;prior=kosmhth\n" TargetMode="External"/><Relationship Id="rId71" Type="http://schemas.openxmlformats.org/officeDocument/2006/relationships/hyperlink" Target="http://www.perseus.tufts.edu/hopper/morph?l=ei)/&amp;la=greek&amp;can=ei)/0&amp;prior=de\" TargetMode="External"/><Relationship Id="rId92" Type="http://schemas.openxmlformats.org/officeDocument/2006/relationships/hyperlink" Target="http://www.perseus.tufts.edu/hopper/morph?l=au(tou=&amp;la=greek&amp;can=au(tou=1&amp;prior=tw=|" TargetMode="External"/><Relationship Id="rId162" Type="http://schemas.openxmlformats.org/officeDocument/2006/relationships/hyperlink" Target="http://www.perseus.tufts.edu/hopper/morph?l=mh\&amp;la=greek&amp;can=mh\2&amp;prior=tis" TargetMode="External"/><Relationship Id="rId183" Type="http://schemas.openxmlformats.org/officeDocument/2006/relationships/hyperlink" Target="http://www.perseus.tufts.edu/hopper/morph?l=koinwnei=n&amp;la=greek&amp;can=koinwnei=n0&amp;prior=tau=ta" TargetMode="External"/><Relationship Id="rId213" Type="http://schemas.openxmlformats.org/officeDocument/2006/relationships/hyperlink" Target="http://www.perseus.tufts.edu/hopper/morph?l=au)tou=&amp;la=greek&amp;can=au)tou=0&amp;prior=peri\" TargetMode="External"/><Relationship Id="rId218" Type="http://schemas.openxmlformats.org/officeDocument/2006/relationships/hyperlink" Target="http://www.perseus.tufts.edu/hopper/morph?l=u(/dwr&amp;la=greek&amp;can=u(/dwr0&amp;prior=e(kw\n" TargetMode="External"/><Relationship Id="rId234" Type="http://schemas.openxmlformats.org/officeDocument/2006/relationships/hyperlink" Target="http://www.perseus.tufts.edu/hopper/morph?l=pro\s&amp;la=greek&amp;can=pro\s0&amp;prior=dikaze/sqw" TargetMode="External"/><Relationship Id="rId239" Type="http://schemas.openxmlformats.org/officeDocument/2006/relationships/hyperlink" Target="http://www.perseus.tufts.edu/hopper/morph?l=th=s&amp;la=greek&amp;can=th=s0&amp;prior=a)ci/an" TargetMode="External"/><Relationship Id="rId2" Type="http://schemas.openxmlformats.org/officeDocument/2006/relationships/hyperlink" Target="http://www.perseus.tufts.edu/hopper/morph?l=%5b&amp;la=greek&amp;can=%5b0" TargetMode="External"/><Relationship Id="rId29" Type="http://schemas.openxmlformats.org/officeDocument/2006/relationships/hyperlink" Target="http://www.perseus.tufts.edu/hopper/morph?l=to/pon&amp;la=greek&amp;can=to/pon0&amp;prior=au(tou=" TargetMode="External"/><Relationship Id="rId250" Type="http://schemas.openxmlformats.org/officeDocument/2006/relationships/hyperlink" Target="http://www.perseus.tufts.edu/hopper/morph?l=tw=|&amp;la=greek&amp;can=tw=|0&amp;prior=pro\s" TargetMode="External"/><Relationship Id="rId255" Type="http://schemas.openxmlformats.org/officeDocument/2006/relationships/hyperlink" Target="http://www.perseus.tufts.edu/hopper/morph?l=h)\&amp;la=greek&amp;can=h)\2&amp;prior=phga\s" TargetMode="External"/><Relationship Id="rId271" Type="http://schemas.openxmlformats.org/officeDocument/2006/relationships/hyperlink" Target="http://www.perseus.tufts.edu/hopper/morph?l=kai\&amp;la=greek&amp;can=kai\2&amp;prior=e(ka/stote" TargetMode="External"/><Relationship Id="rId24" Type="http://schemas.openxmlformats.org/officeDocument/2006/relationships/hyperlink" Target="http://www.perseus.tufts.edu/hopper/morph?l=o(&amp;la=greek&amp;can=o(0&amp;prior=a)ll'" TargetMode="External"/><Relationship Id="rId40" Type="http://schemas.openxmlformats.org/officeDocument/2006/relationships/hyperlink" Target="http://www.perseus.tufts.edu/hopper/morph?l=u(pote/mnwn&amp;la=greek&amp;can=u(pote/mnwn0&amp;prior=mh\" TargetMode="External"/><Relationship Id="rId45" Type="http://schemas.openxmlformats.org/officeDocument/2006/relationships/hyperlink" Target="http://www.perseus.tufts.edu/hopper/morph?l=h(=|&amp;la=greek&amp;can=h(=|0&amp;prior=mhdeno/s" TargetMode="External"/><Relationship Id="rId66" Type="http://schemas.openxmlformats.org/officeDocument/2006/relationships/hyperlink" Target="http://www.perseus.tufts.edu/hopper/morph?l=%5b&amp;la=greek&amp;can=%5b1&amp;prior=o)xetagwgi/as" TargetMode="External"/><Relationship Id="rId87" Type="http://schemas.openxmlformats.org/officeDocument/2006/relationships/hyperlink" Target="http://www.perseus.tufts.edu/hopper/morph?l=pwma/twn&amp;la=greek&amp;can=pwma/twn0&amp;prior=a)nagkai/wn" TargetMode="External"/><Relationship Id="rId110" Type="http://schemas.openxmlformats.org/officeDocument/2006/relationships/hyperlink" Target="http://www.perseus.tufts.edu/hopper/morph?l=u(dreue/sqw&amp;la=greek&amp;can=u(dreue/sqw0&amp;prior=geito/nwn" TargetMode="External"/><Relationship Id="rId115" Type="http://schemas.openxmlformats.org/officeDocument/2006/relationships/hyperlink" Target="http://www.perseus.tufts.edu/hopper/morph?l=e(ka/stois&amp;la=greek&amp;can=e(ka/stois0&amp;prior=pw/matos" TargetMode="External"/><Relationship Id="rId131" Type="http://schemas.openxmlformats.org/officeDocument/2006/relationships/hyperlink" Target="http://www.perseus.tufts.edu/hopper/morph?l=toi=s&amp;la=greek&amp;can=toi=s1&amp;prior=para\" TargetMode="External"/><Relationship Id="rId136" Type="http://schemas.openxmlformats.org/officeDocument/2006/relationships/hyperlink" Target="http://www.perseus.tufts.edu/hopper/morph?l=komizo/menos&amp;la=greek&amp;can=komizo/menos0&amp;prior=e(ka/sths" TargetMode="External"/><Relationship Id="rId157" Type="http://schemas.openxmlformats.org/officeDocument/2006/relationships/hyperlink" Target="http://www.perseus.tufts.edu/hopper/morph?l=oi)kou=nta&amp;la=greek&amp;can=oi)kou=nta0&amp;prior=o(mo/toixon" TargetMode="External"/><Relationship Id="rId178" Type="http://schemas.openxmlformats.org/officeDocument/2006/relationships/hyperlink" Target="http://www.perseus.tufts.edu/hopper/morph?l=tau=ta&amp;la=greek&amp;can=tau=ta0&amp;prior=peri\" TargetMode="External"/><Relationship Id="rId61" Type="http://schemas.openxmlformats.org/officeDocument/2006/relationships/hyperlink" Target="http://www.perseus.tufts.edu/hopper/morph?l=bla/ptwn&amp;la=greek&amp;can=bla/ptwn0&amp;prior=mh\" TargetMode="External"/><Relationship Id="rId82" Type="http://schemas.openxmlformats.org/officeDocument/2006/relationships/hyperlink" Target="http://www.perseus.tufts.edu/hopper/morph?l=na/mata&amp;la=greek&amp;can=na/mata0&amp;prior=a)poste/gei" TargetMode="External"/><Relationship Id="rId152" Type="http://schemas.openxmlformats.org/officeDocument/2006/relationships/hyperlink" Target="http://www.perseus.tufts.edu/hopper/morph?l=e)pa/nw&amp;la=greek&amp;can=e)pa/nw0&amp;prior=to\n" TargetMode="External"/><Relationship Id="rId173" Type="http://schemas.openxmlformats.org/officeDocument/2006/relationships/hyperlink" Target="http://www.perseus.tufts.edu/hopper/morph?l=bla/pth|&amp;la=greek&amp;can=bla/pth|1&amp;prior=r(eu/mata" TargetMode="External"/><Relationship Id="rId194" Type="http://schemas.openxmlformats.org/officeDocument/2006/relationships/hyperlink" Target="http://www.perseus.tufts.edu/hopper/morph?l=o(&amp;la=greek&amp;can=o(2&amp;prior=e)pa/gwn" TargetMode="External"/><Relationship Id="rId199" Type="http://schemas.openxmlformats.org/officeDocument/2006/relationships/hyperlink" Target="http://www.perseus.tufts.edu/hopper/morph?l=poiei=n&amp;la=greek&amp;can=poiei=n0&amp;prior=xrh\" TargetMode="External"/><Relationship Id="rId203" Type="http://schemas.openxmlformats.org/officeDocument/2006/relationships/hyperlink" Target="http://www.perseus.tufts.edu/hopper/morph?l=gi/gnesqai&amp;la=greek&amp;can=gi/gnesqai0&amp;prior=%5d" TargetMode="External"/><Relationship Id="rId208" Type="http://schemas.openxmlformats.org/officeDocument/2006/relationships/hyperlink" Target="http://www.perseus.tufts.edu/hopper/morph?l=no/mou&amp;la=greek&amp;can=no/mou0&amp;prior=dei=tai" TargetMode="External"/><Relationship Id="rId229" Type="http://schemas.openxmlformats.org/officeDocument/2006/relationships/hyperlink" Target="http://www.perseus.tufts.edu/hopper/morph?l=h)\&amp;la=greek&amp;can=h)\1&amp;prior=ska/mmasin" TargetMode="External"/><Relationship Id="rId19" Type="http://schemas.openxmlformats.org/officeDocument/2006/relationships/hyperlink" Target="http://www.perseus.tufts.edu/hopper/morph?l=ou)k&amp;la=greek&amp;can=ou)k0&amp;prior=kei/menoi" TargetMode="External"/><Relationship Id="rId224" Type="http://schemas.openxmlformats.org/officeDocument/2006/relationships/hyperlink" Target="http://www.perseus.tufts.edu/hopper/morph?l=kai\&amp;la=greek&amp;can=kai\1&amp;prior=ei)/te" TargetMode="External"/><Relationship Id="rId240" Type="http://schemas.openxmlformats.org/officeDocument/2006/relationships/hyperlink" Target="http://www.perseus.tufts.edu/hopper/morph?l=bla/bhs&amp;la=greek&amp;can=bla/bhs0&amp;prior=th=s" TargetMode="External"/><Relationship Id="rId245" Type="http://schemas.openxmlformats.org/officeDocument/2006/relationships/hyperlink" Target="http://www.perseus.tufts.edu/hopper/morph?l=o)/flh|&amp;la=greek&amp;can=o)/flh|0&amp;prior=tis" TargetMode="External"/><Relationship Id="rId261" Type="http://schemas.openxmlformats.org/officeDocument/2006/relationships/hyperlink" Target="http://www.perseus.tufts.edu/hopper/morph?l=oi(&amp;la=greek&amp;can=oi(0&amp;prior=a)\n" TargetMode="External"/><Relationship Id="rId266" Type="http://schemas.openxmlformats.org/officeDocument/2006/relationships/hyperlink" Target="http://www.perseus.tufts.edu/hopper/morph?l=dei=n&amp;la=greek&amp;can=dei=n0&amp;prior=a)fhgw=ntai" TargetMode="External"/><Relationship Id="rId14" Type="http://schemas.openxmlformats.org/officeDocument/2006/relationships/hyperlink" Target="http://www.perseus.tufts.edu/hopper/morph?l=palaioi\&amp;la=greek&amp;can=palaioi\0&amp;prior=gewrgoi=si" TargetMode="External"/><Relationship Id="rId30" Type="http://schemas.openxmlformats.org/officeDocument/2006/relationships/hyperlink" Target="http://www.perseus.tufts.edu/hopper/morph?l=a)/gein&amp;la=greek&amp;can=a)/gein0&amp;prior=to/pon" TargetMode="External"/><Relationship Id="rId35" Type="http://schemas.openxmlformats.org/officeDocument/2006/relationships/hyperlink" Target="http://www.perseus.tufts.edu/hopper/morph?l=e)k&amp;la=greek&amp;can=e)k0&amp;prior=a)rxo/menos" TargetMode="External"/><Relationship Id="rId56" Type="http://schemas.openxmlformats.org/officeDocument/2006/relationships/hyperlink" Target="http://www.perseus.tufts.edu/hopper/morph?l=h)\&amp;la=greek&amp;can=h)\1&amp;prior=tinwn" TargetMode="External"/><Relationship Id="rId77" Type="http://schemas.openxmlformats.org/officeDocument/2006/relationships/hyperlink" Target="http://www.perseus.tufts.edu/hopper/morph?l=ta\&amp;la=greek&amp;can=ta\0&amp;prior=gh=s" TargetMode="External"/><Relationship Id="rId100" Type="http://schemas.openxmlformats.org/officeDocument/2006/relationships/hyperlink" Target="http://www.perseus.tufts.edu/hopper/morph?l=e)n&amp;la=greek&amp;can=e)n1&amp;prior=d'" TargetMode="External"/><Relationship Id="rId105" Type="http://schemas.openxmlformats.org/officeDocument/2006/relationships/hyperlink" Target="http://www.perseus.tufts.edu/hopper/morph?l=u(/dati&amp;la=greek&amp;can=u(/dati0&amp;prior=mhdamw=s" TargetMode="External"/><Relationship Id="rId126" Type="http://schemas.openxmlformats.org/officeDocument/2006/relationships/hyperlink" Target="http://www.perseus.tufts.edu/hopper/morph?l=ta/cin&amp;la=greek&amp;can=ta/cin0&amp;prior=gei/tosi" TargetMode="External"/><Relationship Id="rId147" Type="http://schemas.openxmlformats.org/officeDocument/2006/relationships/hyperlink" Target="http://www.perseus.tufts.edu/hopper/morph?l=e)k&amp;la=greek&amp;can=e)k3&amp;prior=de\" TargetMode="External"/><Relationship Id="rId168" Type="http://schemas.openxmlformats.org/officeDocument/2006/relationships/hyperlink" Target="http://www.perseus.tufts.edu/hopper/morph?l=e)pa/nw&amp;la=greek&amp;can=e)pa/nw1&amp;prior=o(" TargetMode="External"/><Relationship Id="rId8" Type="http://schemas.openxmlformats.org/officeDocument/2006/relationships/hyperlink" Target="http://www.perseus.tufts.edu/hopper/morph?l=e)pei\&amp;la=greek&amp;can=e)pei\0&amp;prior=nomoqetei=n" TargetMode="External"/><Relationship Id="rId51" Type="http://schemas.openxmlformats.org/officeDocument/2006/relationships/hyperlink" Target="http://www.perseus.tufts.edu/hopper/morph?l=di'&amp;la=greek&amp;can=di'0&amp;prior=plh\n" TargetMode="External"/><Relationship Id="rId72" Type="http://schemas.openxmlformats.org/officeDocument/2006/relationships/hyperlink" Target="http://www.perseus.tufts.edu/hopper/morph?l=tisi&amp;la=greek&amp;can=tisi0&amp;prior=ei)/" TargetMode="External"/><Relationship Id="rId93" Type="http://schemas.openxmlformats.org/officeDocument/2006/relationships/hyperlink" Target="http://www.perseus.tufts.edu/hopper/morph?l=xwri/w|&amp;la=greek&amp;can=xwri/w|0&amp;prior=au(tou=" TargetMode="External"/><Relationship Id="rId98" Type="http://schemas.openxmlformats.org/officeDocument/2006/relationships/hyperlink" Target="http://www.perseus.tufts.edu/hopper/morph?l=e)a\n&amp;la=greek&amp;can=e)a\n0&amp;prior=gh=s" TargetMode="External"/><Relationship Id="rId121" Type="http://schemas.openxmlformats.org/officeDocument/2006/relationships/hyperlink" Target="http://www.perseus.tufts.edu/hopper/morph?l=a)kribei/as&amp;la=greek&amp;can=a)kribei/as0&amp;prior=di'" TargetMode="External"/><Relationship Id="rId142" Type="http://schemas.openxmlformats.org/officeDocument/2006/relationships/hyperlink" Target="http://www.perseus.tufts.edu/hopper/morph?l=%5d&amp;la=greek&amp;can=%5d2&amp;prior=c" TargetMode="External"/><Relationship Id="rId163" Type="http://schemas.openxmlformats.org/officeDocument/2006/relationships/hyperlink" Target="http://www.perseus.tufts.edu/hopper/morph?l=didou\s&amp;la=greek&amp;can=didou\s0&amp;prior=mh\" TargetMode="External"/><Relationship Id="rId184" Type="http://schemas.openxmlformats.org/officeDocument/2006/relationships/hyperlink" Target="http://www.perseus.tufts.edu/hopper/morph?l=a)llh/lois&amp;la=greek&amp;can=a)llh/lois0&amp;prior=koinwnei=n" TargetMode="External"/><Relationship Id="rId189" Type="http://schemas.openxmlformats.org/officeDocument/2006/relationships/hyperlink" Target="http://www.perseus.tufts.edu/hopper/morph?l=e)n&amp;la=greek&amp;can=e)n3&amp;prior=a)stuno/mon" TargetMode="External"/><Relationship Id="rId219" Type="http://schemas.openxmlformats.org/officeDocument/2006/relationships/hyperlink" Target="http://www.perseus.tufts.edu/hopper/morph?l=a)llo/trion&amp;la=greek&amp;can=a)llo/trion0&amp;prior=u(/dwr" TargetMode="External"/><Relationship Id="rId3" Type="http://schemas.openxmlformats.org/officeDocument/2006/relationships/hyperlink" Target="http://www.perseus.tufts.edu/hopper/morph?l=a&amp;la=greek&amp;can=a0&amp;prior=%5b" TargetMode="External"/><Relationship Id="rId214" Type="http://schemas.openxmlformats.org/officeDocument/2006/relationships/hyperlink" Target="http://www.perseus.tufts.edu/hopper/morph?l=a)/n&amp;la=greek&amp;can=a)/n0&amp;prior=au)tou=" TargetMode="External"/><Relationship Id="rId230" Type="http://schemas.openxmlformats.org/officeDocument/2006/relationships/hyperlink" Target="http://www.perseus.tufts.edu/hopper/morph?l=klopai=s&amp;la=greek&amp;can=klopai=s0&amp;prior=h)\" TargetMode="External"/><Relationship Id="rId235" Type="http://schemas.openxmlformats.org/officeDocument/2006/relationships/hyperlink" Target="http://www.perseus.tufts.edu/hopper/morph?l=tou\s&amp;la=greek&amp;can=tou\s0&amp;prior=pro\s" TargetMode="External"/><Relationship Id="rId251" Type="http://schemas.openxmlformats.org/officeDocument/2006/relationships/hyperlink" Target="http://www.perseus.tufts.edu/hopper/morph?l=timh/mati&amp;la=greek&amp;can=timh/mati0&amp;prior=tw=|" TargetMode="External"/><Relationship Id="rId256" Type="http://schemas.openxmlformats.org/officeDocument/2006/relationships/hyperlink" Target="http://www.perseus.tufts.edu/hopper/morph?l=ta)ggei=on&amp;la=greek&amp;can=ta)ggei=on0&amp;prior=h)\" TargetMode="External"/><Relationship Id="rId25" Type="http://schemas.openxmlformats.org/officeDocument/2006/relationships/hyperlink" Target="http://www.perseus.tufts.edu/hopper/morph?l=boulhqei\s&amp;la=greek&amp;can=boulhqei\s0&amp;prior=o(" TargetMode="External"/><Relationship Id="rId46" Type="http://schemas.openxmlformats.org/officeDocument/2006/relationships/hyperlink" Target="http://www.perseus.tufts.edu/hopper/morph?l=d'&amp;la=greek&amp;can=d'0&amp;prior=h(=|" TargetMode="External"/><Relationship Id="rId67" Type="http://schemas.openxmlformats.org/officeDocument/2006/relationships/hyperlink" Target="http://www.perseus.tufts.edu/hopper/morph?l=b&amp;la=greek&amp;can=b0&amp;prior=%5b" TargetMode="External"/><Relationship Id="rId116" Type="http://schemas.openxmlformats.org/officeDocument/2006/relationships/hyperlink" Target="http://www.perseus.tufts.edu/hopper/morph?l=tw=n&amp;la=greek&amp;can=tw=n4&amp;prior=e(ka/stois" TargetMode="External"/><Relationship Id="rId137" Type="http://schemas.openxmlformats.org/officeDocument/2006/relationships/hyperlink" Target="http://www.perseus.tufts.edu/hopper/morph?l=ou(/tw&amp;la=greek&amp;can=ou(/tw0&amp;prior=komizo/menos" TargetMode="External"/><Relationship Id="rId158" Type="http://schemas.openxmlformats.org/officeDocument/2006/relationships/hyperlink" Target="http://www.perseus.tufts.edu/hopper/morph?l=tw=n&amp;la=greek&amp;can=tw=n5&amp;prior=oi)kou=nta" TargetMode="External"/><Relationship Id="rId272" Type="http://schemas.openxmlformats.org/officeDocument/2006/relationships/hyperlink" Target="http://www.perseus.tufts.edu/hopper/morph?l=e(ka/stois&amp;la=greek&amp;can=e(ka/stois0&amp;prior=kai\" TargetMode="External"/><Relationship Id="rId20" Type="http://schemas.openxmlformats.org/officeDocument/2006/relationships/hyperlink" Target="http://www.perseus.tufts.edu/hopper/morph?l=a)/cioi&amp;la=greek&amp;can=a)/cioi0&amp;prior=ou)k" TargetMode="External"/><Relationship Id="rId41" Type="http://schemas.openxmlformats.org/officeDocument/2006/relationships/hyperlink" Target="http://www.perseus.tufts.edu/hopper/morph?l=phga\s&amp;la=greek&amp;can=phga\s0&amp;prior=u(pote/mnwn" TargetMode="External"/><Relationship Id="rId62" Type="http://schemas.openxmlformats.org/officeDocument/2006/relationships/hyperlink" Target="http://www.perseus.tufts.edu/hopper/morph?l=plh\n&amp;la=greek&amp;can=plh\n1&amp;prior=bla/ptwn" TargetMode="External"/><Relationship Id="rId83" Type="http://schemas.openxmlformats.org/officeDocument/2006/relationships/hyperlink" Target="http://www.perseus.tufts.edu/hopper/morph?l=kai\&amp;la=greek&amp;can=kai\3&amp;prior=na/mata" TargetMode="External"/><Relationship Id="rId88" Type="http://schemas.openxmlformats.org/officeDocument/2006/relationships/hyperlink" Target="http://www.perseus.tufts.edu/hopper/morph?l=o)rutte/tw&amp;la=greek&amp;can=o)rutte/tw0&amp;prior=pwma/twn" TargetMode="External"/><Relationship Id="rId111" Type="http://schemas.openxmlformats.org/officeDocument/2006/relationships/hyperlink" Target="http://www.perseus.tufts.edu/hopper/morph?l=me/xri&amp;la=greek&amp;can=me/xri1&amp;prior=u(dreue/sqw" TargetMode="External"/><Relationship Id="rId132" Type="http://schemas.openxmlformats.org/officeDocument/2006/relationships/hyperlink" Target="http://www.perseus.tufts.edu/hopper/morph?l=a)grono/mois&amp;la=greek&amp;can=a)grono/mois0&amp;prior=toi=s" TargetMode="External"/><Relationship Id="rId153" Type="http://schemas.openxmlformats.org/officeDocument/2006/relationships/hyperlink" Target="http://www.perseus.tufts.edu/hopper/morph?l=gewrgou=nta&amp;la=greek&amp;can=gewrgou=nta0&amp;prior=e)pa/nw" TargetMode="External"/><Relationship Id="rId174" Type="http://schemas.openxmlformats.org/officeDocument/2006/relationships/hyperlink" Target="http://www.perseus.tufts.edu/hopper/morph?l=to\n&amp;la=greek&amp;can=to\n2&amp;prior=bla/pth|" TargetMode="External"/><Relationship Id="rId179" Type="http://schemas.openxmlformats.org/officeDocument/2006/relationships/hyperlink" Target="http://www.perseus.tufts.edu/hopper/morph?l=mh\&amp;la=greek&amp;can=mh\3&amp;prior=tau=ta" TargetMode="External"/><Relationship Id="rId195" Type="http://schemas.openxmlformats.org/officeDocument/2006/relationships/hyperlink" Target="http://www.perseus.tufts.edu/hopper/morph?l=boulo/menos&amp;la=greek&amp;can=boulo/menos0&amp;prior=o(" TargetMode="External"/><Relationship Id="rId209" Type="http://schemas.openxmlformats.org/officeDocument/2006/relationships/hyperlink" Target="http://www.perseus.tufts.edu/hopper/morph?l=e)/stw&amp;la=greek&amp;can=e)/stw0&amp;prior=no/mou" TargetMode="External"/><Relationship Id="rId190" Type="http://schemas.openxmlformats.org/officeDocument/2006/relationships/hyperlink" Target="http://www.perseus.tufts.edu/hopper/morph?l=a)grw=|&amp;la=greek&amp;can=a)grw=|0&amp;prior=e)n" TargetMode="External"/><Relationship Id="rId204" Type="http://schemas.openxmlformats.org/officeDocument/2006/relationships/hyperlink" Target="http://www.perseus.tufts.edu/hopper/morph?l=dio\&amp;la=greek&amp;can=dio\0&amp;prior=gi/gnesqai" TargetMode="External"/><Relationship Id="rId220" Type="http://schemas.openxmlformats.org/officeDocument/2006/relationships/hyperlink" Target="http://www.perseus.tufts.edu/hopper/morph?l=ei)/te&amp;la=greek&amp;can=ei)/te0&amp;prior=a)llo/trion" TargetMode="External"/><Relationship Id="rId225" Type="http://schemas.openxmlformats.org/officeDocument/2006/relationships/hyperlink" Target="http://www.perseus.tufts.edu/hopper/morph?l=sunagurto/n&amp;la=greek&amp;can=sunagurto/n0&amp;prior=kai\" TargetMode="External"/><Relationship Id="rId241" Type="http://schemas.openxmlformats.org/officeDocument/2006/relationships/hyperlink" Target="http://www.perseus.tufts.edu/hopper/morph?l=a)pografo/menos&amp;la=greek&amp;can=a)pografo/menos0&amp;prior=bla/bhs" TargetMode="External"/><Relationship Id="rId246" Type="http://schemas.openxmlformats.org/officeDocument/2006/relationships/hyperlink" Target="http://www.perseus.tufts.edu/hopper/morph?l=farmakei/ais&amp;la=greek&amp;can=farmakei/ais1&amp;prior=o)/flh|" TargetMode="External"/><Relationship Id="rId267" Type="http://schemas.openxmlformats.org/officeDocument/2006/relationships/hyperlink" Target="http://www.perseus.tufts.edu/hopper/morph?l=gi/gnesqai&amp;la=greek&amp;can=gi/gnesqai1&amp;prior=dei=n" TargetMode="External"/><Relationship Id="rId15" Type="http://schemas.openxmlformats.org/officeDocument/2006/relationships/hyperlink" Target="http://www.perseus.tufts.edu/hopper/morph?l=kai\&amp;la=greek&amp;can=kai\1&amp;prior=palaioi\" TargetMode="External"/><Relationship Id="rId36" Type="http://schemas.openxmlformats.org/officeDocument/2006/relationships/hyperlink" Target="http://www.perseus.tufts.edu/hopper/morph?l=tw=n&amp;la=greek&amp;can=tw=n1&amp;prior=e)k" TargetMode="External"/><Relationship Id="rId57" Type="http://schemas.openxmlformats.org/officeDocument/2006/relationships/hyperlink" Target="http://www.perseus.tufts.edu/hopper/morph?l=kai\&amp;la=greek&amp;can=kai\2&amp;prior=h)\" TargetMode="External"/><Relationship Id="rId106" Type="http://schemas.openxmlformats.org/officeDocument/2006/relationships/hyperlink" Target="http://www.perseus.tufts.edu/hopper/morph?l=prostugxa/nh|&amp;la=greek&amp;can=prostugxa/nh|0&amp;prior=u(/dati" TargetMode="External"/><Relationship Id="rId127" Type="http://schemas.openxmlformats.org/officeDocument/2006/relationships/hyperlink" Target="http://www.perseus.tufts.edu/hopper/morph?l=th=s&amp;la=greek&amp;can=th=s2&amp;prior=ta/cin" TargetMode="External"/><Relationship Id="rId262" Type="http://schemas.openxmlformats.org/officeDocument/2006/relationships/hyperlink" Target="http://www.perseus.tufts.edu/hopper/morph?l=tw=n&amp;la=greek&amp;can=tw=n0&amp;prior=oi(" TargetMode="External"/><Relationship Id="rId10" Type="http://schemas.openxmlformats.org/officeDocument/2006/relationships/hyperlink" Target="http://www.perseus.tufts.edu/hopper/morph?l=tw=n&amp;la=greek&amp;can=tw=n0&amp;prior=kai\" TargetMode="External"/><Relationship Id="rId31" Type="http://schemas.openxmlformats.org/officeDocument/2006/relationships/hyperlink" Target="http://www.perseus.tufts.edu/hopper/morph?l=u(/dwr&amp;la=greek&amp;can=u(/dwr0&amp;prior=a)/gein" TargetMode="External"/><Relationship Id="rId52" Type="http://schemas.openxmlformats.org/officeDocument/2006/relationships/hyperlink" Target="http://www.perseus.tufts.edu/hopper/morph?l=oi)ki/as&amp;la=greek&amp;can=oi)ki/as0&amp;prior=di'" TargetMode="External"/><Relationship Id="rId73" Type="http://schemas.openxmlformats.org/officeDocument/2006/relationships/hyperlink" Target="http://www.perseus.tufts.edu/hopper/morph?l=to/pois&amp;la=greek&amp;can=to/pois0&amp;prior=tisi" TargetMode="External"/><Relationship Id="rId78" Type="http://schemas.openxmlformats.org/officeDocument/2006/relationships/hyperlink" Target="http://www.perseus.tufts.edu/hopper/morph?l=e)k&amp;la=greek&amp;can=e)k2&amp;prior=ta\" TargetMode="External"/><Relationship Id="rId94" Type="http://schemas.openxmlformats.org/officeDocument/2006/relationships/hyperlink" Target="http://www.perseus.tufts.edu/hopper/morph?l=me/xri&amp;la=greek&amp;can=me/xri0&amp;prior=xwri/w|" TargetMode="External"/><Relationship Id="rId99" Type="http://schemas.openxmlformats.org/officeDocument/2006/relationships/hyperlink" Target="http://www.perseus.tufts.edu/hopper/morph?l=d'&amp;la=greek&amp;can=d'1&amp;prior=e)a\n" TargetMode="External"/><Relationship Id="rId101" Type="http://schemas.openxmlformats.org/officeDocument/2006/relationships/hyperlink" Target="http://www.perseus.tufts.edu/hopper/morph?l=tou/tw|&amp;la=greek&amp;can=tou/tw|0&amp;prior=e)n" TargetMode="External"/><Relationship Id="rId122" Type="http://schemas.openxmlformats.org/officeDocument/2006/relationships/hyperlink" Target="http://www.perseus.tufts.edu/hopper/morph?l=h)=|&amp;la=greek&amp;can=h)=|0&amp;prior=a)kribei/as" TargetMode="External"/><Relationship Id="rId143" Type="http://schemas.openxmlformats.org/officeDocument/2006/relationships/hyperlink" Target="http://www.perseus.tufts.edu/hopper/morph?l=gei/tosin&amp;la=greek&amp;can=gei/tosin0&amp;prior=%5d" TargetMode="External"/><Relationship Id="rId148" Type="http://schemas.openxmlformats.org/officeDocument/2006/relationships/hyperlink" Target="http://www.perseus.tufts.edu/hopper/morph?l=*dio\s&amp;la=greek&amp;can=*dio\s1&amp;prior=e)k" TargetMode="External"/><Relationship Id="rId164" Type="http://schemas.openxmlformats.org/officeDocument/2006/relationships/hyperlink" Target="http://www.perseus.tufts.edu/hopper/morph?l=e)kroh/n&amp;la=greek&amp;can=e)kroh/n0&amp;prior=didou\s" TargetMode="External"/><Relationship Id="rId169" Type="http://schemas.openxmlformats.org/officeDocument/2006/relationships/hyperlink" Target="http://www.perseus.tufts.edu/hopper/morph?l=meqiei\s&amp;la=greek&amp;can=meqiei\s0&amp;prior=e)pa/nw" TargetMode="External"/><Relationship Id="rId185" Type="http://schemas.openxmlformats.org/officeDocument/2006/relationships/hyperlink" Target="http://www.perseus.tufts.edu/hopper/morph?l=e)n&amp;la=greek&amp;can=e)n2&amp;prior=a)llh/lois" TargetMode="External"/><Relationship Id="rId4" Type="http://schemas.openxmlformats.org/officeDocument/2006/relationships/hyperlink" Target="http://www.perseus.tufts.edu/hopper/morph?l=%5d&amp;la=greek&amp;can=%5d0&amp;prior=a" TargetMode="External"/><Relationship Id="rId9" Type="http://schemas.openxmlformats.org/officeDocument/2006/relationships/hyperlink" Target="http://www.perseus.tufts.edu/hopper/morph?l=kai\&amp;la=greek&amp;can=kai\0&amp;prior=e)pei\" TargetMode="External"/><Relationship Id="rId180" Type="http://schemas.openxmlformats.org/officeDocument/2006/relationships/hyperlink" Target="http://www.perseus.tufts.edu/hopper/morph?l=e)qe/lwsin&amp;la=greek&amp;can=e)qe/lwsin0&amp;prior=mh\" TargetMode="External"/><Relationship Id="rId210" Type="http://schemas.openxmlformats.org/officeDocument/2006/relationships/hyperlink" Target="http://www.perseus.tufts.edu/hopper/morph?l=toi/nun&amp;la=greek&amp;can=toi/nun0&amp;prior=e)/stw" TargetMode="External"/><Relationship Id="rId215" Type="http://schemas.openxmlformats.org/officeDocument/2006/relationships/hyperlink" Target="http://www.perseus.tufts.edu/hopper/morph?l=tis&amp;la=greek&amp;can=tis0&amp;prior=a)/n" TargetMode="External"/><Relationship Id="rId236" Type="http://schemas.openxmlformats.org/officeDocument/2006/relationships/hyperlink" Target="http://www.perseus.tufts.edu/hopper/morph?l=a)stuno/mous&amp;la=greek&amp;can=a)stuno/mous0&amp;prior=tou\s" TargetMode="External"/><Relationship Id="rId257" Type="http://schemas.openxmlformats.org/officeDocument/2006/relationships/hyperlink" Target="http://www.perseus.tufts.edu/hopper/morph?l=tou=&amp;la=greek&amp;can=tou=0&amp;prior=ta)ggei=on" TargetMode="External"/><Relationship Id="rId26" Type="http://schemas.openxmlformats.org/officeDocument/2006/relationships/hyperlink" Target="http://www.perseus.tufts.edu/hopper/morph?l=e)pi\&amp;la=greek&amp;can=e)pi\0&amp;prior=boulhqei\s" TargetMode="External"/><Relationship Id="rId231" Type="http://schemas.openxmlformats.org/officeDocument/2006/relationships/hyperlink" Target="http://www.perseus.tufts.edu/hopper/morph?l=o(&amp;la=greek&amp;can=o(0&amp;prior=klopai=s" TargetMode="External"/><Relationship Id="rId252" Type="http://schemas.openxmlformats.org/officeDocument/2006/relationships/hyperlink" Target="http://www.perseus.tufts.edu/hopper/morph?l=kaqhra/tw&amp;la=greek&amp;can=kaqhra/tw0&amp;prior=timh/mati" TargetMode="External"/><Relationship Id="rId47" Type="http://schemas.openxmlformats.org/officeDocument/2006/relationships/hyperlink" Target="http://www.perseus.tufts.edu/hopper/morph?l=a)\n&amp;la=greek&amp;can=a)\n0&amp;prior=d'" TargetMode="External"/><Relationship Id="rId68" Type="http://schemas.openxmlformats.org/officeDocument/2006/relationships/hyperlink" Target="http://www.perseus.tufts.edu/hopper/morph?l=%5d&amp;la=greek&amp;can=%5d1&amp;prior=b" TargetMode="External"/><Relationship Id="rId89" Type="http://schemas.openxmlformats.org/officeDocument/2006/relationships/hyperlink" Target="http://www.perseus.tufts.edu/hopper/morph?l=me\n&amp;la=greek&amp;can=me\n1&amp;prior=o)rutte/tw" TargetMode="External"/><Relationship Id="rId112" Type="http://schemas.openxmlformats.org/officeDocument/2006/relationships/hyperlink" Target="http://www.perseus.tufts.edu/hopper/morph?l=tou=&amp;la=greek&amp;can=tou=0&amp;prior=me/xri" TargetMode="External"/><Relationship Id="rId133" Type="http://schemas.openxmlformats.org/officeDocument/2006/relationships/hyperlink" Target="http://www.perseus.tufts.edu/hopper/morph?l=tau/thn&amp;la=greek&amp;can=tau/thn0&amp;prior=a)grono/mois" TargetMode="External"/><Relationship Id="rId154" Type="http://schemas.openxmlformats.org/officeDocument/2006/relationships/hyperlink" Target="http://www.perseus.tufts.edu/hopper/morph?l=h)\&amp;la=greek&amp;can=h)\2&amp;prior=gewrgou=nta" TargetMode="External"/><Relationship Id="rId175" Type="http://schemas.openxmlformats.org/officeDocument/2006/relationships/hyperlink" Target="http://www.perseus.tufts.edu/hopper/morph?l=ka/tw&amp;la=greek&amp;can=ka/tw0&amp;prior=to\n" TargetMode="External"/><Relationship Id="rId196" Type="http://schemas.openxmlformats.org/officeDocument/2006/relationships/hyperlink" Target="http://www.perseus.tufts.edu/hopper/morph?l=taca/sqw&amp;la=greek&amp;can=taca/sqw0&amp;prior=boulo/menos" TargetMode="External"/><Relationship Id="rId200" Type="http://schemas.openxmlformats.org/officeDocument/2006/relationships/hyperlink" Target="http://www.perseus.tufts.edu/hopper/morph?l=e(ka/teron&amp;la=greek&amp;can=e(ka/teron0&amp;prior=poiei=n" TargetMode="External"/><Relationship Id="rId16" Type="http://schemas.openxmlformats.org/officeDocument/2006/relationships/hyperlink" Target="http://www.perseus.tufts.edu/hopper/morph?l=kaloi\&amp;la=greek&amp;can=kaloi\0&amp;prior=kai\" TargetMode="External"/><Relationship Id="rId221" Type="http://schemas.openxmlformats.org/officeDocument/2006/relationships/hyperlink" Target="http://www.perseus.tufts.edu/hopper/morph?l=kai\&amp;la=greek&amp;can=kai\0&amp;prior=ei)/te" TargetMode="External"/><Relationship Id="rId242" Type="http://schemas.openxmlformats.org/officeDocument/2006/relationships/hyperlink" Target="http://www.perseus.tufts.edu/hopper/morph?l=a)\n&amp;la=greek&amp;can=a)\n0&amp;prior=a)pografo/menos" TargetMode="External"/><Relationship Id="rId263" Type="http://schemas.openxmlformats.org/officeDocument/2006/relationships/hyperlink" Target="http://www.perseus.tufts.edu/hopper/morph?l=e)chghtw=n&amp;la=greek&amp;can=e)chghtw=n0&amp;prior=tw=n" TargetMode="External"/><Relationship Id="rId37" Type="http://schemas.openxmlformats.org/officeDocument/2006/relationships/hyperlink" Target="http://www.perseus.tufts.edu/hopper/morph?l=koinw=n&amp;la=greek&amp;can=koinw=n0&amp;prior=tw=n" TargetMode="External"/><Relationship Id="rId58" Type="http://schemas.openxmlformats.org/officeDocument/2006/relationships/hyperlink" Target="http://www.perseus.tufts.edu/hopper/morph?l=mnhma/twn&amp;la=greek&amp;can=mnhma/twn0&amp;prior=kai\" TargetMode="External"/><Relationship Id="rId79" Type="http://schemas.openxmlformats.org/officeDocument/2006/relationships/hyperlink" Target="http://www.perseus.tufts.edu/hopper/morph?l=*dio\s&amp;la=greek&amp;can=*dio\s0&amp;prior=e)k" TargetMode="External"/><Relationship Id="rId102" Type="http://schemas.openxmlformats.org/officeDocument/2006/relationships/hyperlink" Target="http://www.perseus.tufts.edu/hopper/morph?l=tw=|&amp;la=greek&amp;can=tw=|1&amp;prior=tou/tw|" TargetMode="External"/><Relationship Id="rId123" Type="http://schemas.openxmlformats.org/officeDocument/2006/relationships/hyperlink" Target="http://www.perseus.tufts.edu/hopper/morph?l=kai\&amp;la=greek&amp;can=kai\4&amp;prior=h)=|" TargetMode="External"/><Relationship Id="rId144" Type="http://schemas.openxmlformats.org/officeDocument/2006/relationships/hyperlink" Target="http://www.perseus.tufts.edu/hopper/morph?l=u(/datos&amp;la=greek&amp;can=u(/datos0&amp;prior=gei/tosin" TargetMode="External"/><Relationship Id="rId90" Type="http://schemas.openxmlformats.org/officeDocument/2006/relationships/hyperlink" Target="http://www.perseus.tufts.edu/hopper/morph?l=e)n&amp;la=greek&amp;can=e)n0&amp;prior=me\n" TargetMode="External"/><Relationship Id="rId165" Type="http://schemas.openxmlformats.org/officeDocument/2006/relationships/hyperlink" Target="http://www.perseus.tufts.edu/hopper/morph?l=h)\&amp;la=greek&amp;can=h)\3&amp;prior=e)kroh/n" TargetMode="External"/><Relationship Id="rId186" Type="http://schemas.openxmlformats.org/officeDocument/2006/relationships/hyperlink" Target="http://www.perseus.tufts.edu/hopper/morph?l=a)/stei&amp;la=greek&amp;can=a)/stei0&amp;prior=e)n" TargetMode="External"/><Relationship Id="rId211" Type="http://schemas.openxmlformats.org/officeDocument/2006/relationships/hyperlink" Target="http://www.perseus.tufts.edu/hopper/morph?l=o(/de&amp;la=greek&amp;can=o(/de0&amp;prior=toi/nun" TargetMode="External"/><Relationship Id="rId232" Type="http://schemas.openxmlformats.org/officeDocument/2006/relationships/hyperlink" Target="http://www.perseus.tufts.edu/hopper/morph?l=blapto/menos&amp;la=greek&amp;can=blapto/menos0&amp;prior=o(" TargetMode="External"/><Relationship Id="rId253" Type="http://schemas.openxmlformats.org/officeDocument/2006/relationships/hyperlink" Target="http://www.perseus.tufts.edu/hopper/morph?l=ta\s&amp;la=greek&amp;can=ta\s0&amp;prior=kaqhra/tw" TargetMode="External"/><Relationship Id="rId27" Type="http://schemas.openxmlformats.org/officeDocument/2006/relationships/hyperlink" Target="http://www.perseus.tufts.edu/hopper/morph?l=to\n&amp;la=greek&amp;can=to\n0&amp;prior=e)pi\" TargetMode="External"/><Relationship Id="rId48" Type="http://schemas.openxmlformats.org/officeDocument/2006/relationships/hyperlink" Target="http://www.perseus.tufts.edu/hopper/morph?l=bou/lhtai&amp;la=greek&amp;can=bou/lhtai0&amp;prior=a)\n" TargetMode="External"/><Relationship Id="rId69" Type="http://schemas.openxmlformats.org/officeDocument/2006/relationships/hyperlink" Target="http://www.perseus.tufts.edu/hopper/morph?l=a)udri/a&amp;la=greek&amp;can=a)udri/a0&amp;prior=%5d" TargetMode="External"/><Relationship Id="rId113" Type="http://schemas.openxmlformats.org/officeDocument/2006/relationships/hyperlink" Target="http://www.perseus.tufts.edu/hopper/morph?l=a)nagkai/ou&amp;la=greek&amp;can=a)nagkai/ou0&amp;prior=tou=" TargetMode="External"/><Relationship Id="rId134" Type="http://schemas.openxmlformats.org/officeDocument/2006/relationships/hyperlink" Target="http://www.perseus.tufts.edu/hopper/morph?l=h(me/ras&amp;la=greek&amp;can=h(me/ras0&amp;prior=tau/thn" TargetMode="External"/><Relationship Id="rId80" Type="http://schemas.openxmlformats.org/officeDocument/2006/relationships/hyperlink" Target="http://www.perseus.tufts.edu/hopper/morph?l=i)o/nta&amp;la=greek&amp;can=i)o/nta0&amp;prior=*dio\s" TargetMode="External"/><Relationship Id="rId155" Type="http://schemas.openxmlformats.org/officeDocument/2006/relationships/hyperlink" Target="http://www.perseus.tufts.edu/hopper/morph?l=kai\&amp;la=greek&amp;can=kai\5&amp;prior=h)\" TargetMode="External"/><Relationship Id="rId176" Type="http://schemas.openxmlformats.org/officeDocument/2006/relationships/hyperlink" Target="http://www.perseus.tufts.edu/hopper/morph?l=kai\&amp;la=greek&amp;can=kai\6&amp;prior=ka/tw" TargetMode="External"/><Relationship Id="rId197" Type="http://schemas.openxmlformats.org/officeDocument/2006/relationships/hyperlink" Target="http://www.perseus.tufts.edu/hopper/morph?l=ti/&amp;la=greek&amp;can=ti/0&amp;prior=taca/sqw" TargetMode="External"/><Relationship Id="rId201" Type="http://schemas.openxmlformats.org/officeDocument/2006/relationships/hyperlink" Target="http://www.perseus.tufts.edu/hopper/morph?l=e&amp;la=greek&amp;can=e0&amp;prior=%5b" TargetMode="External"/><Relationship Id="rId222" Type="http://schemas.openxmlformats.org/officeDocument/2006/relationships/hyperlink" Target="http://www.perseus.tufts.edu/hopper/morph?l=phgai=on&amp;la=greek&amp;can=phgai=on0&amp;prior=kai\" TargetMode="External"/><Relationship Id="rId243" Type="http://schemas.openxmlformats.org/officeDocument/2006/relationships/hyperlink" Target="http://www.perseus.tufts.edu/hopper/morph?l=de/&amp;la=greek&amp;can=de/0&amp;prior=a)\n" TargetMode="External"/><Relationship Id="rId264" Type="http://schemas.openxmlformats.org/officeDocument/2006/relationships/hyperlink" Target="http://www.perseus.tufts.edu/hopper/morph?l=no/moi&amp;la=greek&amp;can=no/moi0&amp;prior=e)chghtw=n" TargetMode="External"/><Relationship Id="rId17" Type="http://schemas.openxmlformats.org/officeDocument/2006/relationships/hyperlink" Target="http://www.perseus.tufts.edu/hopper/morph?l=no/moi&amp;la=greek&amp;can=no/moi0&amp;prior=kaloi\" TargetMode="External"/><Relationship Id="rId38" Type="http://schemas.openxmlformats.org/officeDocument/2006/relationships/hyperlink" Target="http://www.perseus.tufts.edu/hopper/morph?l=nama/twn&amp;la=greek&amp;can=nama/twn0&amp;prior=koinw=n" TargetMode="External"/><Relationship Id="rId59" Type="http://schemas.openxmlformats.org/officeDocument/2006/relationships/hyperlink" Target="http://www.perseus.tufts.edu/hopper/morph?l=a)ge/tw&amp;la=greek&amp;can=a)ge/tw1&amp;prior=mnhma/twn" TargetMode="External"/><Relationship Id="rId103" Type="http://schemas.openxmlformats.org/officeDocument/2006/relationships/hyperlink" Target="http://www.perseus.tufts.edu/hopper/morph?l=ba/qei&amp;la=greek&amp;can=ba/qei0&amp;prior=tw=|" TargetMode="External"/><Relationship Id="rId124" Type="http://schemas.openxmlformats.org/officeDocument/2006/relationships/hyperlink" Target="http://www.perseus.tufts.edu/hopper/morph?l=toi=s&amp;la=greek&amp;can=toi=s0&amp;prior=kai\" TargetMode="External"/><Relationship Id="rId70" Type="http://schemas.openxmlformats.org/officeDocument/2006/relationships/hyperlink" Target="http://www.perseus.tufts.edu/hopper/morph?l=de\&amp;la=greek&amp;can=de\0&amp;prior=a)udri/a" TargetMode="External"/><Relationship Id="rId91" Type="http://schemas.openxmlformats.org/officeDocument/2006/relationships/hyperlink" Target="http://www.perseus.tufts.edu/hopper/morph?l=tw=|&amp;la=greek&amp;can=tw=|0&amp;prior=e)n" TargetMode="External"/><Relationship Id="rId145" Type="http://schemas.openxmlformats.org/officeDocument/2006/relationships/hyperlink" Target="http://www.perseus.tufts.edu/hopper/morph?l=e)a\n&amp;la=greek&amp;can=e)a\n2&amp;prior=u(/datos" TargetMode="External"/><Relationship Id="rId166" Type="http://schemas.openxmlformats.org/officeDocument/2006/relationships/hyperlink" Target="http://www.perseus.tufts.edu/hopper/morph?l=tou)nanti/on&amp;la=greek&amp;can=tou)nanti/on0&amp;prior=h)\" TargetMode="External"/><Relationship Id="rId187" Type="http://schemas.openxmlformats.org/officeDocument/2006/relationships/hyperlink" Target="http://www.perseus.tufts.edu/hopper/morph?l=me\n&amp;la=greek&amp;can=me\n2&amp;prior=a)/stei" TargetMode="External"/><Relationship Id="rId1" Type="http://schemas.openxmlformats.org/officeDocument/2006/relationships/slideLayout" Target="../slideLayouts/slideLayout7.xml"/><Relationship Id="rId212" Type="http://schemas.openxmlformats.org/officeDocument/2006/relationships/hyperlink" Target="http://www.perseus.tufts.edu/hopper/morph?l=peri\&amp;la=greek&amp;can=peri\0&amp;prior=o(/de" TargetMode="External"/><Relationship Id="rId233" Type="http://schemas.openxmlformats.org/officeDocument/2006/relationships/hyperlink" Target="http://www.perseus.tufts.edu/hopper/morph?l=dikaze/sqw&amp;la=greek&amp;can=dikaze/sqw0&amp;prior=blapto/menos" TargetMode="External"/><Relationship Id="rId254" Type="http://schemas.openxmlformats.org/officeDocument/2006/relationships/hyperlink" Target="http://www.perseus.tufts.edu/hopper/morph?l=phga\s&amp;la=greek&amp;can=phga\s0&amp;prior=ta\s" TargetMode="External"/><Relationship Id="rId28" Type="http://schemas.openxmlformats.org/officeDocument/2006/relationships/hyperlink" Target="http://www.perseus.tufts.edu/hopper/morph?l=au(tou=&amp;la=greek&amp;can=au(tou=0&amp;prior=to\n" TargetMode="External"/><Relationship Id="rId49" Type="http://schemas.openxmlformats.org/officeDocument/2006/relationships/hyperlink" Target="http://www.perseus.tufts.edu/hopper/morph?l=a)/gein&amp;la=greek&amp;can=a)/gein1&amp;prior=bou/lhtai" TargetMode="External"/><Relationship Id="rId114" Type="http://schemas.openxmlformats.org/officeDocument/2006/relationships/hyperlink" Target="http://www.perseus.tufts.edu/hopper/morph?l=pw/matos&amp;la=greek&amp;can=pw/matos0&amp;prior=a)nagkai/ou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hyperlink" Target="http://www.perseus.tufts.edu/hopper/morph?l=kai\&amp;la=greek&amp;can=kai\4&amp;prior=a)lla\" TargetMode="External"/><Relationship Id="rId117" Type="http://schemas.openxmlformats.org/officeDocument/2006/relationships/hyperlink" Target="http://www.perseus.tufts.edu/hopper/morph?l=e)piterph=&amp;la=greek&amp;can=e)piterph=0&amp;prior=au)th=s" TargetMode="External"/><Relationship Id="rId21" Type="http://schemas.openxmlformats.org/officeDocument/2006/relationships/hyperlink" Target="http://www.perseus.tufts.edu/hopper/morph?l=tw=n&amp;la=greek&amp;can=tw=n13&amp;prior=me/gistoi" TargetMode="External"/><Relationship Id="rId42" Type="http://schemas.openxmlformats.org/officeDocument/2006/relationships/hyperlink" Target="http://www.perseus.tufts.edu/hopper/morph?l=ei)=nai&amp;la=greek&amp;can=ei)=nai0&amp;prior=a)cioqe/aton" TargetMode="External"/><Relationship Id="rId47" Type="http://schemas.openxmlformats.org/officeDocument/2006/relationships/hyperlink" Target="http://www.perseus.tufts.edu/hopper/morph?l=th\n&amp;la=greek&amp;can=th\n6&amp;prior=dia\" TargetMode="External"/><Relationship Id="rId63" Type="http://schemas.openxmlformats.org/officeDocument/2006/relationships/hyperlink" Target="http://www.perseus.tufts.edu/hopper/morph?l=kataskeua/smatos&amp;la=greek&amp;can=kataskeua/smatos0&amp;prior=tou=" TargetMode="External"/><Relationship Id="rId68" Type="http://schemas.openxmlformats.org/officeDocument/2006/relationships/hyperlink" Target="http://www.perseus.tufts.edu/hopper/morph?l=tou\s&amp;la=greek&amp;can=tou\s5&amp;prior=klhqh=nai" TargetMode="External"/><Relationship Id="rId84" Type="http://schemas.openxmlformats.org/officeDocument/2006/relationships/hyperlink" Target="http://www.perseus.tufts.edu/hopper/morph?l=e(pta/&amp;la=greek&amp;can=e(pta/0&amp;prior=stadi/wn" TargetMode="External"/><Relationship Id="rId89" Type="http://schemas.openxmlformats.org/officeDocument/2006/relationships/hyperlink" Target="http://www.perseus.tufts.edu/hopper/morph?l=ei)/kosi&amp;la=greek&amp;can=ei)/kosi0&amp;prior=phxw=n" TargetMode="External"/><Relationship Id="rId112" Type="http://schemas.openxmlformats.org/officeDocument/2006/relationships/hyperlink" Target="http://www.perseus.tufts.edu/hopper/morph?l=kataptame/nwn&amp;la=greek&amp;can=kataptame/nwn0&amp;prior=au)th\n" TargetMode="External"/><Relationship Id="rId133" Type="http://schemas.openxmlformats.org/officeDocument/2006/relationships/hyperlink" Target="http://www.perseus.tufts.edu/hopper/morph?l=xro/nou&amp;la=greek&amp;can=xro/nou0&amp;prior=tou=" TargetMode="External"/><Relationship Id="rId138" Type="http://schemas.openxmlformats.org/officeDocument/2006/relationships/hyperlink" Target="http://www.perseus.tufts.edu/hopper/morph?l=de\&amp;la=greek&amp;can=de\11&amp;prior=th\n" TargetMode="External"/><Relationship Id="rId154" Type="http://schemas.openxmlformats.org/officeDocument/2006/relationships/hyperlink" Target="http://www.perseus.tufts.edu/hopper/morph?l=proso/dous&amp;la=greek&amp;can=proso/dous0&amp;prior=mega/las" TargetMode="External"/><Relationship Id="rId16" Type="http://schemas.openxmlformats.org/officeDocument/2006/relationships/hyperlink" Target="http://www.perseus.tufts.edu/hopper/morph?l=w(=n&amp;la=greek&amp;can=w(=n1&amp;prior=e)c" TargetMode="External"/><Relationship Id="rId107" Type="http://schemas.openxmlformats.org/officeDocument/2006/relationships/hyperlink" Target="http://www.perseus.tufts.edu/hopper/morph?l=ku/knwn&amp;la=greek&amp;can=ku/knwn0&amp;prior=a)po/lausin" TargetMode="External"/><Relationship Id="rId11" Type="http://schemas.openxmlformats.org/officeDocument/2006/relationships/hyperlink" Target="http://www.perseus.tufts.edu/hopper/morph?l=me\n&amp;la=greek&amp;can=me\n1&amp;prior=ou(=toi" TargetMode="External"/><Relationship Id="rId32" Type="http://schemas.openxmlformats.org/officeDocument/2006/relationships/hyperlink" Target="http://www.perseus.tufts.edu/hopper/morph?l=th=s&amp;la=greek&amp;can=th=s1&amp;prior=e)k" TargetMode="External"/><Relationship Id="rId37" Type="http://schemas.openxmlformats.org/officeDocument/2006/relationships/hyperlink" Target="http://www.perseus.tufts.edu/hopper/morph?l=thlikou=toi&amp;la=greek&amp;can=thlikou=toi0&amp;prior=kateskeua/sqhsan" TargetMode="External"/><Relationship Id="rId53" Type="http://schemas.openxmlformats.org/officeDocument/2006/relationships/hyperlink" Target="http://www.perseus.tufts.edu/hopper/morph?l=tou/twn&amp;la=greek&amp;can=tou/twn1&amp;prior=geno/menos" TargetMode="External"/><Relationship Id="rId58" Type="http://schemas.openxmlformats.org/officeDocument/2006/relationships/hyperlink" Target="http://www.perseus.tufts.edu/hopper/morph?l=*fai/ac&amp;la=greek&amp;can=*fai/ac0&amp;prior=prosagoreuo/menos" TargetMode="External"/><Relationship Id="rId74" Type="http://schemas.openxmlformats.org/officeDocument/2006/relationships/hyperlink" Target="http://www.perseus.tufts.edu/hopper/morph?l=de\&amp;la=greek&amp;can=de\8&amp;prior=kateskeu/asan" TargetMode="External"/><Relationship Id="rId79" Type="http://schemas.openxmlformats.org/officeDocument/2006/relationships/hyperlink" Target="http://www.perseus.tufts.edu/hopper/morph?l=polutelh=&amp;la=greek&amp;can=polutelh=0&amp;prior=kolumbh/qran" TargetMode="External"/><Relationship Id="rId102" Type="http://schemas.openxmlformats.org/officeDocument/2006/relationships/hyperlink" Target="http://www.perseus.tufts.edu/hopper/morph?l=i)xqu=s&amp;la=greek&amp;can=i)xqu=s0&amp;prior=parexo/menon" TargetMode="External"/><Relationship Id="rId123" Type="http://schemas.openxmlformats.org/officeDocument/2006/relationships/hyperlink" Target="http://www.perseus.tufts.edu/hopper/morph?l=toi=s&amp;la=greek&amp;can=toi=s3&amp;prior=e)n" TargetMode="External"/><Relationship Id="rId128" Type="http://schemas.openxmlformats.org/officeDocument/2006/relationships/hyperlink" Target="http://www.perseus.tufts.edu/hopper/morph?l=kai\&amp;la=greek&amp;can=kai\8&amp;prior=sunexw/sqh" TargetMode="External"/><Relationship Id="rId144" Type="http://schemas.openxmlformats.org/officeDocument/2006/relationships/hyperlink" Target="http://www.perseus.tufts.edu/hopper/morph?l=e)poi/hsan&amp;la=greek&amp;can=e)poi/hsan0&amp;prior=a)mpelo/futon" TargetMode="External"/><Relationship Id="rId149" Type="http://schemas.openxmlformats.org/officeDocument/2006/relationships/hyperlink" Target="http://www.perseus.tufts.edu/hopper/morph?l=w(/ste&amp;la=greek&amp;can=w(/ste2&amp;prior=pepuknwme/nhn" TargetMode="External"/><Relationship Id="rId5" Type="http://schemas.openxmlformats.org/officeDocument/2006/relationships/hyperlink" Target="http://www.perseus.tufts.edu/hopper/morph?l=de\&amp;la=greek&amp;can=de\6&amp;prior=plei/stwn" TargetMode="External"/><Relationship Id="rId90" Type="http://schemas.openxmlformats.org/officeDocument/2006/relationships/hyperlink" Target="http://www.perseus.tufts.edu/hopper/morph?l=ei)s&amp;la=greek&amp;can=ei)s4&amp;prior=ei)/kosi" TargetMode="External"/><Relationship Id="rId95" Type="http://schemas.openxmlformats.org/officeDocument/2006/relationships/hyperlink" Target="http://www.perseus.tufts.edu/hopper/morph?l=kai\&amp;la=greek&amp;can=kai\6&amp;prior=potami/wn" TargetMode="External"/><Relationship Id="rId22" Type="http://schemas.openxmlformats.org/officeDocument/2006/relationships/hyperlink" Target="http://www.perseus.tufts.edu/hopper/morph?l=qew=n&amp;la=greek&amp;can=qew=n0&amp;prior=tw=n" TargetMode="External"/><Relationship Id="rId27" Type="http://schemas.openxmlformats.org/officeDocument/2006/relationships/hyperlink" Target="http://www.perseus.tufts.edu/hopper/morph?l=pro\s&amp;la=greek&amp;can=pro\s1&amp;prior=kai\" TargetMode="External"/><Relationship Id="rId43" Type="http://schemas.openxmlformats.org/officeDocument/2006/relationships/hyperlink" Target="http://www.perseus.tufts.edu/hopper/morph?l=to\&amp;la=greek&amp;can=to\4&amp;prior=ei)=nai" TargetMode="External"/><Relationship Id="rId48" Type="http://schemas.openxmlformats.org/officeDocument/2006/relationships/hyperlink" Target="http://www.perseus.tufts.edu/hopper/morph?l=eu)te/leian&amp;la=greek&amp;can=eu)te/leian0&amp;prior=th\n" TargetMode="External"/><Relationship Id="rId64" Type="http://schemas.openxmlformats.org/officeDocument/2006/relationships/hyperlink" Target="http://www.perseus.tufts.edu/hopper/morph?l=e)poi/hsen&amp;la=greek&amp;can=e)poi/hsen0&amp;prior=kataskeua/smatos" TargetMode="External"/><Relationship Id="rId69" Type="http://schemas.openxmlformats.org/officeDocument/2006/relationships/hyperlink" Target="http://www.perseus.tufts.edu/hopper/morph?l=u(pono/mous&amp;la=greek&amp;can=u(pono/mous0&amp;prior=tou\s" TargetMode="External"/><Relationship Id="rId113" Type="http://schemas.openxmlformats.org/officeDocument/2006/relationships/hyperlink" Target="http://www.perseus.tufts.edu/hopper/morph?l=sune/bh&amp;la=greek&amp;can=sune/bh0&amp;prior=kataptame/nwn" TargetMode="External"/><Relationship Id="rId118" Type="http://schemas.openxmlformats.org/officeDocument/2006/relationships/hyperlink" Target="http://www.perseus.tufts.edu/hopper/morph?l=gene/sqai&amp;la=greek&amp;can=gene/sqai0&amp;prior=e)piterph=" TargetMode="External"/><Relationship Id="rId134" Type="http://schemas.openxmlformats.org/officeDocument/2006/relationships/hyperlink" Target="http://www.perseus.tufts.edu/hopper/morph?l=katefqa/rh&amp;la=greek&amp;can=katefqa/rh0&amp;prior=xro/nou" TargetMode="External"/><Relationship Id="rId139" Type="http://schemas.openxmlformats.org/officeDocument/2006/relationships/hyperlink" Target="http://www.perseus.tufts.edu/hopper/morph?l=xw/ran&amp;la=greek&amp;can=xw/ran1&amp;prior=de\" TargetMode="External"/><Relationship Id="rId80" Type="http://schemas.openxmlformats.org/officeDocument/2006/relationships/hyperlink" Target="http://www.perseus.tufts.edu/hopper/morph?l=th\n&amp;la=greek&amp;can=th\n8&amp;prior=polutelh=" TargetMode="External"/><Relationship Id="rId85" Type="http://schemas.openxmlformats.org/officeDocument/2006/relationships/hyperlink" Target="http://www.perseus.tufts.edu/hopper/morph?l=to\&amp;la=greek&amp;can=to\5&amp;prior=e(pta/" TargetMode="External"/><Relationship Id="rId150" Type="http://schemas.openxmlformats.org/officeDocument/2006/relationships/hyperlink" Target="http://www.perseus.tufts.edu/hopper/morph?l=lamba/nein&amp;la=greek&amp;can=lamba/nein0&amp;prior=w(/ste" TargetMode="External"/><Relationship Id="rId12" Type="http://schemas.openxmlformats.org/officeDocument/2006/relationships/hyperlink" Target="http://www.perseus.tufts.edu/hopper/morph?l=tou\s&amp;la=greek&amp;can=tou\s4&amp;prior=me\n" TargetMode="External"/><Relationship Id="rId17" Type="http://schemas.openxmlformats.org/officeDocument/2006/relationships/hyperlink" Target="http://www.perseus.tufts.edu/hopper/morph?l=ou)&amp;la=greek&amp;can=ou)1&amp;prior=w(=n" TargetMode="External"/><Relationship Id="rId25" Type="http://schemas.openxmlformats.org/officeDocument/2006/relationships/hyperlink" Target="http://www.perseus.tufts.edu/hopper/morph?l=a)lla\&amp;la=greek&amp;can=a)lla\1&amp;prior=kateskeua/sqhsan" TargetMode="External"/><Relationship Id="rId33" Type="http://schemas.openxmlformats.org/officeDocument/2006/relationships/hyperlink" Target="http://www.perseus.tufts.edu/hopper/morph?l=po/lews&amp;la=greek&amp;can=po/lews0&amp;prior=th=s" TargetMode="External"/><Relationship Id="rId38" Type="http://schemas.openxmlformats.org/officeDocument/2006/relationships/hyperlink" Target="http://www.perseus.tufts.edu/hopper/morph?l=to\&amp;la=greek&amp;can=to\3&amp;prior=thlikou=toi" TargetMode="External"/><Relationship Id="rId46" Type="http://schemas.openxmlformats.org/officeDocument/2006/relationships/hyperlink" Target="http://www.perseus.tufts.edu/hopper/morph?l=dia\&amp;la=greek&amp;can=dia\1&amp;prior=kai/per" TargetMode="External"/><Relationship Id="rId59" Type="http://schemas.openxmlformats.org/officeDocument/2006/relationships/hyperlink" Target="http://www.perseus.tufts.edu/hopper/morph?l=dia\&amp;la=greek&amp;can=dia\2&amp;prior=*fai/ac" TargetMode="External"/><Relationship Id="rId67" Type="http://schemas.openxmlformats.org/officeDocument/2006/relationships/hyperlink" Target="http://www.perseus.tufts.edu/hopper/morph?l=klhqh=nai&amp;la=greek&amp;can=klhqh=nai0&amp;prior=e(autou=" TargetMode="External"/><Relationship Id="rId103" Type="http://schemas.openxmlformats.org/officeDocument/2006/relationships/hyperlink" Target="http://www.perseus.tufts.edu/hopper/morph?l=ei)s&amp;la=greek&amp;can=ei)s5&amp;prior=i)xqu=s" TargetMode="External"/><Relationship Id="rId108" Type="http://schemas.openxmlformats.org/officeDocument/2006/relationships/hyperlink" Target="http://www.perseus.tufts.edu/hopper/morph?l=te&amp;la=greek&amp;can=te2&amp;prior=ku/knwn" TargetMode="External"/><Relationship Id="rId116" Type="http://schemas.openxmlformats.org/officeDocument/2006/relationships/hyperlink" Target="http://www.perseus.tufts.edu/hopper/morph?l=au)th=s&amp;la=greek&amp;can=au)th=s0&amp;prior=pro/soyin" TargetMode="External"/><Relationship Id="rId124" Type="http://schemas.openxmlformats.org/officeDocument/2006/relationships/hyperlink" Target="http://www.perseus.tufts.edu/hopper/morph?l=u(/steron&amp;la=greek&amp;can=u(/steron0&amp;prior=toi=s" TargetMode="External"/><Relationship Id="rId129" Type="http://schemas.openxmlformats.org/officeDocument/2006/relationships/hyperlink" Target="http://www.perseus.tufts.edu/hopper/morph?l=dia\&amp;la=greek&amp;can=dia\3&amp;prior=kai\" TargetMode="External"/><Relationship Id="rId137" Type="http://schemas.openxmlformats.org/officeDocument/2006/relationships/hyperlink" Target="http://www.perseus.tufts.edu/hopper/morph?l=th\n&amp;la=greek&amp;can=th\n10&amp;prior=%5d" TargetMode="External"/><Relationship Id="rId20" Type="http://schemas.openxmlformats.org/officeDocument/2006/relationships/hyperlink" Target="http://www.perseus.tufts.edu/hopper/morph?l=me/gistoi&amp;la=greek&amp;can=me/gistoi0&amp;prior=oi(" TargetMode="External"/><Relationship Id="rId41" Type="http://schemas.openxmlformats.org/officeDocument/2006/relationships/hyperlink" Target="http://www.perseus.tufts.edu/hopper/morph?l=a)cioqe/aton&amp;la=greek&amp;can=a)cioqe/aton0&amp;prior=w(/ste" TargetMode="External"/><Relationship Id="rId54" Type="http://schemas.openxmlformats.org/officeDocument/2006/relationships/hyperlink" Target="http://www.perseus.tufts.edu/hopper/morph?l=tw=n&amp;la=greek&amp;can=tw=n15&amp;prior=tou/twn" TargetMode="External"/><Relationship Id="rId62" Type="http://schemas.openxmlformats.org/officeDocument/2006/relationships/hyperlink" Target="http://www.perseus.tufts.edu/hopper/morph?l=tou=&amp;la=greek&amp;can=tou=0&amp;prior=do/can" TargetMode="External"/><Relationship Id="rId70" Type="http://schemas.openxmlformats.org/officeDocument/2006/relationships/hyperlink" Target="http://www.perseus.tufts.edu/hopper/morph?l=fai/akas&amp;la=greek&amp;can=fai/akas0&amp;prior=u(pono/mous" TargetMode="External"/><Relationship Id="rId75" Type="http://schemas.openxmlformats.org/officeDocument/2006/relationships/hyperlink" Target="http://www.perseus.tufts.edu/hopper/morph?l=oi(&amp;la=greek&amp;can=oi(1&amp;prior=de\" TargetMode="External"/><Relationship Id="rId83" Type="http://schemas.openxmlformats.org/officeDocument/2006/relationships/hyperlink" Target="http://www.perseus.tufts.edu/hopper/morph?l=stadi/wn&amp;la=greek&amp;can=stadi/wn0&amp;prior=e)/xousan" TargetMode="External"/><Relationship Id="rId88" Type="http://schemas.openxmlformats.org/officeDocument/2006/relationships/hyperlink" Target="http://www.perseus.tufts.edu/hopper/morph?l=phxw=n&amp;la=greek&amp;can=phxw=n0&amp;prior=ba/qos" TargetMode="External"/><Relationship Id="rId91" Type="http://schemas.openxmlformats.org/officeDocument/2006/relationships/hyperlink" Target="http://www.perseus.tufts.edu/hopper/morph?l=de\&amp;la=greek&amp;can=de\10&amp;prior=ei)s" TargetMode="External"/><Relationship Id="rId96" Type="http://schemas.openxmlformats.org/officeDocument/2006/relationships/hyperlink" Target="http://www.perseus.tufts.edu/hopper/morph?l=krhnai/wn&amp;la=greek&amp;can=krhnai/wn0&amp;prior=kai\" TargetMode="External"/><Relationship Id="rId111" Type="http://schemas.openxmlformats.org/officeDocument/2006/relationships/hyperlink" Target="http://www.perseus.tufts.edu/hopper/morph?l=au)th\n&amp;la=greek&amp;can=au)th\n0&amp;prior=ei)s" TargetMode="External"/><Relationship Id="rId132" Type="http://schemas.openxmlformats.org/officeDocument/2006/relationships/hyperlink" Target="http://www.perseus.tufts.edu/hopper/morph?l=tou=&amp;la=greek&amp;can=tou=1&amp;prior=plh=qos" TargetMode="External"/><Relationship Id="rId140" Type="http://schemas.openxmlformats.org/officeDocument/2006/relationships/hyperlink" Target="http://www.perseus.tufts.edu/hopper/morph?l=a(/pasan&amp;la=greek&amp;can=a(/pasan0&amp;prior=xw/ran" TargetMode="External"/><Relationship Id="rId145" Type="http://schemas.openxmlformats.org/officeDocument/2006/relationships/hyperlink" Target="http://www.perseus.tufts.edu/hopper/morph?l=kai\&amp;la=greek&amp;can=kai\9&amp;prior=e)poi/hsan" TargetMode="External"/><Relationship Id="rId153" Type="http://schemas.openxmlformats.org/officeDocument/2006/relationships/hyperlink" Target="http://www.perseus.tufts.edu/hopper/morph?l=mega/las&amp;la=greek&amp;can=mega/las0&amp;prior=au)th=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rseus.tufts.edu/hopper/morph?l=ei)s&amp;la=greek&amp;can=ei)s3&amp;prior=de\" TargetMode="External"/><Relationship Id="rId15" Type="http://schemas.openxmlformats.org/officeDocument/2006/relationships/hyperlink" Target="http://www.perseus.tufts.edu/hopper/morph?l=e)c&amp;la=greek&amp;can=e)c0&amp;prior=e)/temnon" TargetMode="External"/><Relationship Id="rId23" Type="http://schemas.openxmlformats.org/officeDocument/2006/relationships/hyperlink" Target="http://www.perseus.tufts.edu/hopper/morph?l=naoi\&amp;la=greek&amp;can=naoi\0&amp;prior=qew=n" TargetMode="External"/><Relationship Id="rId28" Type="http://schemas.openxmlformats.org/officeDocument/2006/relationships/hyperlink" Target="http://www.perseus.tufts.edu/hopper/morph?l=ta\s&amp;la=greek&amp;can=ta\s0&amp;prior=pro\s" TargetMode="External"/><Relationship Id="rId36" Type="http://schemas.openxmlformats.org/officeDocument/2006/relationships/hyperlink" Target="http://www.perseus.tufts.edu/hopper/morph?l=kateskeua/sqhsan&amp;la=greek&amp;can=kateskeua/sqhsan1&amp;prior=u(po/nomoi" TargetMode="External"/><Relationship Id="rId49" Type="http://schemas.openxmlformats.org/officeDocument/2006/relationships/hyperlink" Target="http://www.perseus.tufts.edu/hopper/morph?l=katafronou/menon&amp;la=greek&amp;can=katafronou/menon0&amp;prior=eu)te/leian" TargetMode="External"/><Relationship Id="rId57" Type="http://schemas.openxmlformats.org/officeDocument/2006/relationships/hyperlink" Target="http://www.perseus.tufts.edu/hopper/morph?l=prosagoreuo/menos&amp;la=greek&amp;can=prosagoreuo/menos0&amp;prior=o(" TargetMode="External"/><Relationship Id="rId106" Type="http://schemas.openxmlformats.org/officeDocument/2006/relationships/hyperlink" Target="http://www.perseus.tufts.edu/hopper/morph?l=a)po/lausin&amp;la=greek&amp;can=a)po/lausin0&amp;prior=kai\" TargetMode="External"/><Relationship Id="rId114" Type="http://schemas.openxmlformats.org/officeDocument/2006/relationships/hyperlink" Target="http://www.perseus.tufts.edu/hopper/morph?l=th\n&amp;la=greek&amp;can=th\n9&amp;prior=sune/bh" TargetMode="External"/><Relationship Id="rId119" Type="http://schemas.openxmlformats.org/officeDocument/2006/relationships/hyperlink" Target="http://www.perseus.tufts.edu/hopper/morph?l=a)ll'&amp;la=greek&amp;can=a)ll'0&amp;prior=gene/sqai" TargetMode="External"/><Relationship Id="rId127" Type="http://schemas.openxmlformats.org/officeDocument/2006/relationships/hyperlink" Target="http://www.perseus.tufts.edu/hopper/morph?l=sunexw/sqh&amp;la=greek&amp;can=sunexw/sqh0&amp;prior=a)melhqei=sa" TargetMode="External"/><Relationship Id="rId10" Type="http://schemas.openxmlformats.org/officeDocument/2006/relationships/hyperlink" Target="http://www.perseus.tufts.edu/hopper/morph?l=ou(=toi&amp;la=greek&amp;can=ou(=toi0&amp;prior=a)nenexqe/ntwn" TargetMode="External"/><Relationship Id="rId31" Type="http://schemas.openxmlformats.org/officeDocument/2006/relationships/hyperlink" Target="http://www.perseus.tufts.edu/hopper/morph?l=e)k&amp;la=greek&amp;can=e)k0&amp;prior=u(da/twn" TargetMode="External"/><Relationship Id="rId44" Type="http://schemas.openxmlformats.org/officeDocument/2006/relationships/hyperlink" Target="http://www.perseus.tufts.edu/hopper/morph?l=kataskeu/asma&amp;la=greek&amp;can=kataskeu/asma0&amp;prior=to\" TargetMode="External"/><Relationship Id="rId52" Type="http://schemas.openxmlformats.org/officeDocument/2006/relationships/hyperlink" Target="http://www.perseus.tufts.edu/hopper/morph?l=geno/menos&amp;la=greek&amp;can=geno/menos0&amp;prior=de\" TargetMode="External"/><Relationship Id="rId60" Type="http://schemas.openxmlformats.org/officeDocument/2006/relationships/hyperlink" Target="http://www.perseus.tufts.edu/hopper/morph?l=th\n&amp;la=greek&amp;can=th\n7&amp;prior=dia\" TargetMode="External"/><Relationship Id="rId65" Type="http://schemas.openxmlformats.org/officeDocument/2006/relationships/hyperlink" Target="http://www.perseus.tufts.edu/hopper/morph?l=a)f'&amp;la=greek&amp;can=a)f'0&amp;prior=e)poi/hsen" TargetMode="External"/><Relationship Id="rId73" Type="http://schemas.openxmlformats.org/officeDocument/2006/relationships/hyperlink" Target="http://www.perseus.tufts.edu/hopper/morph?l=kateskeu/asan&amp;la=greek&amp;can=kateskeu/asan0&amp;prior=%5d" TargetMode="External"/><Relationship Id="rId78" Type="http://schemas.openxmlformats.org/officeDocument/2006/relationships/hyperlink" Target="http://www.perseus.tufts.edu/hopper/morph?l=kolumbh/qran&amp;la=greek&amp;can=kolumbh/qran0&amp;prior=kai\" TargetMode="External"/><Relationship Id="rId81" Type="http://schemas.openxmlformats.org/officeDocument/2006/relationships/hyperlink" Target="http://www.perseus.tufts.edu/hopper/morph?l=peri/metron&amp;la=greek&amp;can=peri/metron0&amp;prior=th\n" TargetMode="External"/><Relationship Id="rId86" Type="http://schemas.openxmlformats.org/officeDocument/2006/relationships/hyperlink" Target="http://www.perseus.tufts.edu/hopper/morph?l=de\&amp;la=greek&amp;can=de\9&amp;prior=to\" TargetMode="External"/><Relationship Id="rId94" Type="http://schemas.openxmlformats.org/officeDocument/2006/relationships/hyperlink" Target="http://www.perseus.tufts.edu/hopper/morph?l=potami/wn&amp;la=greek&amp;can=potami/wn0&amp;prior=e)pagome/nwn" TargetMode="External"/><Relationship Id="rId99" Type="http://schemas.openxmlformats.org/officeDocument/2006/relationships/hyperlink" Target="http://www.perseus.tufts.edu/hopper/morph?l=e)ge/neto&amp;la=greek&amp;can=e)ge/neto0&amp;prior=i)xquotrofei=on" TargetMode="External"/><Relationship Id="rId101" Type="http://schemas.openxmlformats.org/officeDocument/2006/relationships/hyperlink" Target="http://www.perseus.tufts.edu/hopper/morph?l=parexo/menon&amp;la=greek&amp;can=parexo/menon0&amp;prior=pollou\s" TargetMode="External"/><Relationship Id="rId122" Type="http://schemas.openxmlformats.org/officeDocument/2006/relationships/hyperlink" Target="http://www.perseus.tufts.edu/hopper/morph?l=e)n&amp;la=greek&amp;can=e)n2&amp;prior=me\n" TargetMode="External"/><Relationship Id="rId130" Type="http://schemas.openxmlformats.org/officeDocument/2006/relationships/hyperlink" Target="http://www.perseus.tufts.edu/hopper/morph?l=to\&amp;la=greek&amp;can=to\6&amp;prior=dia\" TargetMode="External"/><Relationship Id="rId135" Type="http://schemas.openxmlformats.org/officeDocument/2006/relationships/hyperlink" Target="http://www.perseus.tufts.edu/hopper/morph?l=%5b&amp;la=greek&amp;can=%5b3&amp;prior=katefqa/rh" TargetMode="External"/><Relationship Id="rId143" Type="http://schemas.openxmlformats.org/officeDocument/2006/relationships/hyperlink" Target="http://www.perseus.tufts.edu/hopper/morph?l=a)mpelo/futon&amp;la=greek&amp;can=a)mpelo/futon0&amp;prior=ou)=san" TargetMode="External"/><Relationship Id="rId148" Type="http://schemas.openxmlformats.org/officeDocument/2006/relationships/hyperlink" Target="http://www.perseus.tufts.edu/hopper/morph?l=pepuknwme/nhn&amp;la=greek&amp;can=pepuknwme/nhn0&amp;prior=pantoi/ois" TargetMode="External"/><Relationship Id="rId151" Type="http://schemas.openxmlformats.org/officeDocument/2006/relationships/hyperlink" Target="http://www.perseus.tufts.edu/hopper/morph?l=e)c&amp;la=greek&amp;can=e)c1&amp;prior=lamba/nein" TargetMode="External"/><Relationship Id="rId4" Type="http://schemas.openxmlformats.org/officeDocument/2006/relationships/hyperlink" Target="http://www.perseus.tufts.edu/hopper/morph?l=plei/stwn&amp;la=greek&amp;can=plei/stwn0&amp;prior=%5d" TargetMode="External"/><Relationship Id="rId9" Type="http://schemas.openxmlformats.org/officeDocument/2006/relationships/hyperlink" Target="http://www.perseus.tufts.edu/hopper/morph?l=a)nenexqe/ntwn&amp;la=greek&amp;can=a)nenexqe/ntwn0&amp;prior=dhmo/sion" TargetMode="External"/><Relationship Id="rId13" Type="http://schemas.openxmlformats.org/officeDocument/2006/relationships/hyperlink" Target="http://www.perseus.tufts.edu/hopper/morph?l=li/qous&amp;la=greek&amp;can=li/qous0&amp;prior=tou\s" TargetMode="External"/><Relationship Id="rId18" Type="http://schemas.openxmlformats.org/officeDocument/2006/relationships/hyperlink" Target="http://www.perseus.tufts.edu/hopper/morph?l=mo/non&amp;la=greek&amp;can=mo/non1&amp;prior=ou)" TargetMode="External"/><Relationship Id="rId39" Type="http://schemas.openxmlformats.org/officeDocument/2006/relationships/hyperlink" Target="http://www.perseus.tufts.edu/hopper/morph?l=me/geqos&amp;la=greek&amp;can=me/geqos0&amp;prior=to\" TargetMode="External"/><Relationship Id="rId109" Type="http://schemas.openxmlformats.org/officeDocument/2006/relationships/hyperlink" Target="http://www.perseus.tufts.edu/hopper/morph?l=plei/stwn&amp;la=greek&amp;can=plei/stwn1&amp;prior=te" TargetMode="External"/><Relationship Id="rId34" Type="http://schemas.openxmlformats.org/officeDocument/2006/relationships/hyperlink" Target="http://www.perseus.tufts.edu/hopper/morph?l=e)kroa\s&amp;la=greek&amp;can=e)kroa\s0&amp;prior=po/lews" TargetMode="External"/><Relationship Id="rId50" Type="http://schemas.openxmlformats.org/officeDocument/2006/relationships/hyperlink" Target="http://www.perseus.tufts.edu/hopper/morph?l=e)pista/ths&amp;la=greek&amp;can=e)pista/ths0&amp;prior=katafronou/menon" TargetMode="External"/><Relationship Id="rId55" Type="http://schemas.openxmlformats.org/officeDocument/2006/relationships/hyperlink" Target="http://www.perseus.tufts.edu/hopper/morph?l=e)/rgwn&amp;la=greek&amp;can=e)/rgwn1&amp;prior=tw=n" TargetMode="External"/><Relationship Id="rId76" Type="http://schemas.openxmlformats.org/officeDocument/2006/relationships/hyperlink" Target="http://www.perseus.tufts.edu/hopper/morph?l=*)akraganti=noi&amp;la=greek&amp;can=*)akraganti=noi1&amp;prior=oi(" TargetMode="External"/><Relationship Id="rId97" Type="http://schemas.openxmlformats.org/officeDocument/2006/relationships/hyperlink" Target="http://www.perseus.tufts.edu/hopper/morph?l=u(da/twn&amp;la=greek&amp;can=u(da/twn1&amp;prior=krhnai/wn" TargetMode="External"/><Relationship Id="rId104" Type="http://schemas.openxmlformats.org/officeDocument/2006/relationships/hyperlink" Target="http://www.perseus.tufts.edu/hopper/morph?l=trofh\n&amp;la=greek&amp;can=trofh\n0&amp;prior=ei)s" TargetMode="External"/><Relationship Id="rId120" Type="http://schemas.openxmlformats.org/officeDocument/2006/relationships/hyperlink" Target="http://www.perseus.tufts.edu/hopper/morph?l=au(/th&amp;la=greek&amp;can=au(/th0&amp;prior=a)ll'" TargetMode="External"/><Relationship Id="rId125" Type="http://schemas.openxmlformats.org/officeDocument/2006/relationships/hyperlink" Target="http://www.perseus.tufts.edu/hopper/morph?l=xro/nois&amp;la=greek&amp;can=xro/nois0&amp;prior=u(/steron" TargetMode="External"/><Relationship Id="rId141" Type="http://schemas.openxmlformats.org/officeDocument/2006/relationships/hyperlink" Target="http://www.perseus.tufts.edu/hopper/morph?l=a)gaqh\n&amp;la=greek&amp;can=a)gaqh\n0&amp;prior=a(/pasan" TargetMode="External"/><Relationship Id="rId146" Type="http://schemas.openxmlformats.org/officeDocument/2006/relationships/hyperlink" Target="http://www.perseus.tufts.edu/hopper/morph?l=de/ndresi&amp;la=greek&amp;can=de/ndresi0&amp;prior=kai\" TargetMode="External"/><Relationship Id="rId7" Type="http://schemas.openxmlformats.org/officeDocument/2006/relationships/hyperlink" Target="http://www.perseus.tufts.edu/hopper/morph?l=to\&amp;la=greek&amp;can=to\2&amp;prior=ei)s" TargetMode="External"/><Relationship Id="rId71" Type="http://schemas.openxmlformats.org/officeDocument/2006/relationships/hyperlink" Target="http://www.perseus.tufts.edu/hopper/morph?l=%5b&amp;la=greek&amp;can=%5b2&amp;prior=fai/akas" TargetMode="External"/><Relationship Id="rId92" Type="http://schemas.openxmlformats.org/officeDocument/2006/relationships/hyperlink" Target="http://www.perseus.tufts.edu/hopper/morph?l=tau/thn&amp;la=greek&amp;can=tau/thn0&amp;prior=de\" TargetMode="External"/><Relationship Id="rId2" Type="http://schemas.openxmlformats.org/officeDocument/2006/relationships/hyperlink" Target="http://www.perseus.tufts.edu/hopper/morph?l=%5b&amp;la=greek&amp;can=%5b1&amp;prior=e(alwko/twn" TargetMode="External"/><Relationship Id="rId29" Type="http://schemas.openxmlformats.org/officeDocument/2006/relationships/hyperlink" Target="http://www.perseus.tufts.edu/hopper/morph?l=tw=n&amp;la=greek&amp;can=tw=n14&amp;prior=ta\s" TargetMode="External"/><Relationship Id="rId24" Type="http://schemas.openxmlformats.org/officeDocument/2006/relationships/hyperlink" Target="http://www.perseus.tufts.edu/hopper/morph?l=kateskeua/sqhsan&amp;la=greek&amp;can=kateskeua/sqhsan0&amp;prior=naoi\" TargetMode="External"/><Relationship Id="rId40" Type="http://schemas.openxmlformats.org/officeDocument/2006/relationships/hyperlink" Target="http://www.perseus.tufts.edu/hopper/morph?l=w(/ste&amp;la=greek&amp;can=w(/ste1&amp;prior=me/geqos" TargetMode="External"/><Relationship Id="rId45" Type="http://schemas.openxmlformats.org/officeDocument/2006/relationships/hyperlink" Target="http://www.perseus.tufts.edu/hopper/morph?l=kai/per&amp;la=greek&amp;can=kai/per0&amp;prior=kataskeu/asma" TargetMode="External"/><Relationship Id="rId66" Type="http://schemas.openxmlformats.org/officeDocument/2006/relationships/hyperlink" Target="http://www.perseus.tufts.edu/hopper/morph?l=e(autou=&amp;la=greek&amp;can=e(autou=0&amp;prior=a)f'" TargetMode="External"/><Relationship Id="rId87" Type="http://schemas.openxmlformats.org/officeDocument/2006/relationships/hyperlink" Target="http://www.perseus.tufts.edu/hopper/morph?l=ba/qos&amp;la=greek&amp;can=ba/qos0&amp;prior=de\" TargetMode="External"/><Relationship Id="rId110" Type="http://schemas.openxmlformats.org/officeDocument/2006/relationships/hyperlink" Target="http://www.perseus.tufts.edu/hopper/morph?l=ei)s&amp;la=greek&amp;can=ei)s6&amp;prior=plei/stwn" TargetMode="External"/><Relationship Id="rId115" Type="http://schemas.openxmlformats.org/officeDocument/2006/relationships/hyperlink" Target="http://www.perseus.tufts.edu/hopper/morph?l=pro/soyin&amp;la=greek&amp;can=pro/soyin0&amp;prior=th\n" TargetMode="External"/><Relationship Id="rId131" Type="http://schemas.openxmlformats.org/officeDocument/2006/relationships/hyperlink" Target="http://www.perseus.tufts.edu/hopper/morph?l=plh=qos&amp;la=greek&amp;can=plh=qos2&amp;prior=to\" TargetMode="External"/><Relationship Id="rId136" Type="http://schemas.openxmlformats.org/officeDocument/2006/relationships/hyperlink" Target="http://www.perseus.tufts.edu/hopper/morph?l=%5d&amp;la=greek&amp;can=%5d3&amp;prior=%5b" TargetMode="External"/><Relationship Id="rId61" Type="http://schemas.openxmlformats.org/officeDocument/2006/relationships/hyperlink" Target="http://www.perseus.tufts.edu/hopper/morph?l=do/can&amp;la=greek&amp;can=do/can0&amp;prior=th\n" TargetMode="External"/><Relationship Id="rId82" Type="http://schemas.openxmlformats.org/officeDocument/2006/relationships/hyperlink" Target="http://www.perseus.tufts.edu/hopper/morph?l=e)/xousan&amp;la=greek&amp;can=e)/xousan0&amp;prior=peri/metron" TargetMode="External"/><Relationship Id="rId152" Type="http://schemas.openxmlformats.org/officeDocument/2006/relationships/hyperlink" Target="http://www.perseus.tufts.edu/hopper/morph?l=au)th=s&amp;la=greek&amp;can=au)th=s1&amp;prior=e)c" TargetMode="External"/><Relationship Id="rId19" Type="http://schemas.openxmlformats.org/officeDocument/2006/relationships/hyperlink" Target="http://www.perseus.tufts.edu/hopper/morph?l=oi(&amp;la=greek&amp;can=oi(0&amp;prior=mo/non" TargetMode="External"/><Relationship Id="rId14" Type="http://schemas.openxmlformats.org/officeDocument/2006/relationships/hyperlink" Target="http://www.perseus.tufts.edu/hopper/morph?l=e)/temnon&amp;la=greek&amp;can=e)/temnon0&amp;prior=li/qous" TargetMode="External"/><Relationship Id="rId30" Type="http://schemas.openxmlformats.org/officeDocument/2006/relationships/hyperlink" Target="http://www.perseus.tufts.edu/hopper/morph?l=u(da/twn&amp;la=greek&amp;can=u(da/twn0&amp;prior=tw=n" TargetMode="External"/><Relationship Id="rId35" Type="http://schemas.openxmlformats.org/officeDocument/2006/relationships/hyperlink" Target="http://www.perseus.tufts.edu/hopper/morph?l=u(po/nomoi&amp;la=greek&amp;can=u(po/nomoi0&amp;prior=e)kroa\s" TargetMode="External"/><Relationship Id="rId56" Type="http://schemas.openxmlformats.org/officeDocument/2006/relationships/hyperlink" Target="http://www.perseus.tufts.edu/hopper/morph?l=o(&amp;la=greek&amp;can=o(1&amp;prior=e)/rgwn" TargetMode="External"/><Relationship Id="rId77" Type="http://schemas.openxmlformats.org/officeDocument/2006/relationships/hyperlink" Target="http://www.perseus.tufts.edu/hopper/morph?l=kai\&amp;la=greek&amp;can=kai\5&amp;prior=*)akraganti=noi" TargetMode="External"/><Relationship Id="rId100" Type="http://schemas.openxmlformats.org/officeDocument/2006/relationships/hyperlink" Target="http://www.perseus.tufts.edu/hopper/morph?l=pollou\s&amp;la=greek&amp;can=pollou\s2&amp;prior=e)ge/neto" TargetMode="External"/><Relationship Id="rId105" Type="http://schemas.openxmlformats.org/officeDocument/2006/relationships/hyperlink" Target="http://www.perseus.tufts.edu/hopper/morph?l=kai\&amp;la=greek&amp;can=kai\7&amp;prior=trofh\n" TargetMode="External"/><Relationship Id="rId126" Type="http://schemas.openxmlformats.org/officeDocument/2006/relationships/hyperlink" Target="http://www.perseus.tufts.edu/hopper/morph?l=a)melhqei=sa&amp;la=greek&amp;can=a)melhqei=sa0&amp;prior=xro/nois" TargetMode="External"/><Relationship Id="rId147" Type="http://schemas.openxmlformats.org/officeDocument/2006/relationships/hyperlink" Target="http://www.perseus.tufts.edu/hopper/morph?l=pantoi/ois&amp;la=greek&amp;can=pantoi/ois0&amp;prior=de/ndresi" TargetMode="External"/><Relationship Id="rId8" Type="http://schemas.openxmlformats.org/officeDocument/2006/relationships/hyperlink" Target="http://www.perseus.tufts.edu/hopper/morph?l=dhmo/sion&amp;la=greek&amp;can=dhmo/sion0&amp;prior=to\" TargetMode="External"/><Relationship Id="rId51" Type="http://schemas.openxmlformats.org/officeDocument/2006/relationships/hyperlink" Target="http://www.perseus.tufts.edu/hopper/morph?l=de\&amp;la=greek&amp;can=de\7&amp;prior=e)pista/ths" TargetMode="External"/><Relationship Id="rId72" Type="http://schemas.openxmlformats.org/officeDocument/2006/relationships/hyperlink" Target="http://www.perseus.tufts.edu/hopper/morph?l=%5d&amp;la=greek&amp;can=%5d2&amp;prior=%5b" TargetMode="External"/><Relationship Id="rId93" Type="http://schemas.openxmlformats.org/officeDocument/2006/relationships/hyperlink" Target="http://www.perseus.tufts.edu/hopper/morph?l=e)pagome/nwn&amp;la=greek&amp;can=e)pagome/nwn0&amp;prior=tau/thn" TargetMode="External"/><Relationship Id="rId98" Type="http://schemas.openxmlformats.org/officeDocument/2006/relationships/hyperlink" Target="http://www.perseus.tufts.edu/hopper/morph?l=i)xquotrofei=on&amp;la=greek&amp;can=i)xquotrofei=on0&amp;prior=u(da/twn" TargetMode="External"/><Relationship Id="rId121" Type="http://schemas.openxmlformats.org/officeDocument/2006/relationships/hyperlink" Target="http://www.perseus.tufts.edu/hopper/morph?l=me\n&amp;la=greek&amp;can=me\n2&amp;prior=au(/th" TargetMode="External"/><Relationship Id="rId142" Type="http://schemas.openxmlformats.org/officeDocument/2006/relationships/hyperlink" Target="http://www.perseus.tufts.edu/hopper/morph?l=ou)=san&amp;la=greek&amp;can=ou)=san0&amp;prior=a)gaqh\n" TargetMode="External"/><Relationship Id="rId3" Type="http://schemas.openxmlformats.org/officeDocument/2006/relationships/hyperlink" Target="http://www.perseus.tufts.edu/hopper/morph?l=%5d&amp;la=greek&amp;can=%5d1&amp;prior=%5b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763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A</a:t>
            </a:r>
            <a:r>
              <a:rPr lang="el-GR" sz="1600" u="sng" dirty="0"/>
              <a:t>ριστοτέλης, </a:t>
            </a:r>
            <a:r>
              <a:rPr lang="el-GR" sz="1600" i="1" u="sng" dirty="0"/>
              <a:t>Πολιτικά</a:t>
            </a:r>
            <a:endParaRPr lang="en-US" sz="1600" dirty="0"/>
          </a:p>
          <a:p>
            <a:r>
              <a:rPr lang="el-GR" sz="1600" dirty="0">
                <a:hlinkClick r:id="rId3"/>
              </a:rPr>
              <a:t>[</a:t>
            </a:r>
            <a:r>
              <a:rPr lang="el-GR" sz="1600" dirty="0"/>
              <a:t>1330</a:t>
            </a:r>
            <a:r>
              <a:rPr lang="el-GR" sz="1600" dirty="0">
                <a:hlinkClick r:id="rId4"/>
              </a:rPr>
              <a:t>β</a:t>
            </a:r>
            <a:r>
              <a:rPr lang="el-GR" sz="1600" dirty="0">
                <a:hlinkClick r:id="rId5"/>
              </a:rPr>
              <a:t>]</a:t>
            </a:r>
            <a:r>
              <a:rPr lang="en-US" sz="1600" dirty="0"/>
              <a:t> </a:t>
            </a:r>
            <a:r>
              <a:rPr lang="el-GR" sz="1600" dirty="0">
                <a:hlinkClick r:id="rId6"/>
              </a:rPr>
              <a:t>τῶν</a:t>
            </a:r>
            <a:r>
              <a:rPr lang="en-US" sz="1600" dirty="0"/>
              <a:t> </a:t>
            </a:r>
            <a:r>
              <a:rPr lang="el-GR" sz="1600" dirty="0">
                <a:hlinkClick r:id="rId7"/>
              </a:rPr>
              <a:t>δὲ</a:t>
            </a:r>
            <a:r>
              <a:rPr lang="en-US" sz="1600" dirty="0"/>
              <a:t> </a:t>
            </a:r>
            <a:r>
              <a:rPr lang="el-GR" sz="1600" dirty="0">
                <a:hlinkClick r:id="rId8"/>
              </a:rPr>
              <a:t>λοιπῶν</a:t>
            </a:r>
            <a:r>
              <a:rPr lang="en-US" sz="1600" dirty="0"/>
              <a:t> </a:t>
            </a:r>
            <a:r>
              <a:rPr lang="el-GR" sz="1600" dirty="0">
                <a:hlinkClick r:id="rId9"/>
              </a:rPr>
              <a:t>πρὸς</a:t>
            </a:r>
            <a:r>
              <a:rPr lang="en-US" sz="1600" dirty="0"/>
              <a:t> </a:t>
            </a:r>
            <a:r>
              <a:rPr lang="el-GR" sz="1600" dirty="0">
                <a:hlinkClick r:id="rId10"/>
              </a:rPr>
              <a:t>τὸ</a:t>
            </a:r>
            <a:r>
              <a:rPr lang="en-US" sz="1600" dirty="0"/>
              <a:t> </a:t>
            </a:r>
            <a:r>
              <a:rPr lang="el-GR" sz="1600" dirty="0">
                <a:hlinkClick r:id="rId11"/>
              </a:rPr>
              <a:t>τὰς</a:t>
            </a:r>
            <a:r>
              <a:rPr lang="en-US" sz="1600" dirty="0"/>
              <a:t> </a:t>
            </a:r>
            <a:r>
              <a:rPr lang="el-GR" sz="1600" dirty="0">
                <a:hlinkClick r:id="rId12"/>
              </a:rPr>
              <a:t>πολιτικὰς</a:t>
            </a:r>
            <a:r>
              <a:rPr lang="en-US" sz="1600" dirty="0"/>
              <a:t> </a:t>
            </a:r>
            <a:r>
              <a:rPr lang="el-GR" sz="1600" dirty="0">
                <a:hlinkClick r:id="rId13"/>
              </a:rPr>
              <a:t>πράξεις</a:t>
            </a:r>
            <a:r>
              <a:rPr lang="en-US" sz="1600" dirty="0"/>
              <a:t> </a:t>
            </a:r>
            <a:r>
              <a:rPr lang="el-GR" sz="1600" dirty="0">
                <a:hlinkClick r:id="rId14"/>
              </a:rPr>
              <a:t>καὶ</a:t>
            </a:r>
            <a:r>
              <a:rPr lang="en-US" sz="1600" dirty="0"/>
              <a:t> </a:t>
            </a:r>
            <a:r>
              <a:rPr lang="el-GR" sz="1600" dirty="0">
                <a:hlinkClick r:id="rId15"/>
              </a:rPr>
              <a:t>πολεμικὰς</a:t>
            </a:r>
            <a:r>
              <a:rPr lang="en-US" sz="1600" dirty="0"/>
              <a:t> </a:t>
            </a:r>
            <a:r>
              <a:rPr lang="el-GR" sz="1600" dirty="0">
                <a:hlinkClick r:id="rId16"/>
              </a:rPr>
              <a:t>καλῶς</a:t>
            </a:r>
            <a:r>
              <a:rPr lang="en-US" sz="1600" dirty="0"/>
              <a:t> </a:t>
            </a:r>
            <a:r>
              <a:rPr lang="el-GR" sz="1600" dirty="0">
                <a:hlinkClick r:id="rId17"/>
              </a:rPr>
              <a:t>ἔχει</a:t>
            </a:r>
            <a:r>
              <a:rPr lang="el-GR" sz="1600" dirty="0"/>
              <a:t>. </a:t>
            </a:r>
            <a:r>
              <a:rPr lang="en-US" sz="1600" dirty="0" err="1">
                <a:hlinkClick r:id="rId18"/>
              </a:rPr>
              <a:t>πρὸς</a:t>
            </a:r>
            <a:r>
              <a:rPr lang="en-US" sz="1600" dirty="0"/>
              <a:t> </a:t>
            </a:r>
            <a:r>
              <a:rPr lang="en-US" sz="1600" dirty="0" err="1">
                <a:hlinkClick r:id="rId19"/>
              </a:rPr>
              <a:t>μὲν</a:t>
            </a:r>
            <a:r>
              <a:rPr lang="en-US" sz="1600" dirty="0"/>
              <a:t> </a:t>
            </a:r>
            <a:r>
              <a:rPr lang="en-US" sz="1600" dirty="0" err="1">
                <a:hlinkClick r:id="rId20"/>
              </a:rPr>
              <a:t>οὖν</a:t>
            </a:r>
            <a:r>
              <a:rPr lang="en-US" sz="1600" dirty="0"/>
              <a:t> </a:t>
            </a:r>
            <a:r>
              <a:rPr lang="en-US" sz="1600" dirty="0" err="1">
                <a:hlinkClick r:id="rId21"/>
              </a:rPr>
              <a:t>τὰς</a:t>
            </a:r>
            <a:r>
              <a:rPr lang="en-US" sz="1600" dirty="0"/>
              <a:t> </a:t>
            </a:r>
            <a:r>
              <a:rPr lang="en-US" sz="1600" dirty="0" err="1">
                <a:hlinkClick r:id="rId22"/>
              </a:rPr>
              <a:t>πολεμικὰς</a:t>
            </a:r>
            <a:r>
              <a:rPr lang="en-US" sz="1600" dirty="0"/>
              <a:t> </a:t>
            </a:r>
            <a:r>
              <a:rPr lang="en-US" sz="1600" dirty="0" err="1">
                <a:hlinkClick r:id="rId23"/>
              </a:rPr>
              <a:t>αὐτοῖς</a:t>
            </a:r>
            <a:r>
              <a:rPr lang="en-US" sz="1600" dirty="0"/>
              <a:t> </a:t>
            </a:r>
            <a:r>
              <a:rPr lang="en-US" sz="1600" dirty="0" err="1">
                <a:hlinkClick r:id="rId24"/>
              </a:rPr>
              <a:t>μὲν</a:t>
            </a:r>
            <a:r>
              <a:rPr lang="en-US" sz="1600" dirty="0"/>
              <a:t> </a:t>
            </a:r>
            <a:r>
              <a:rPr lang="en-US" sz="1600" dirty="0" err="1">
                <a:hlinkClick r:id="rId25"/>
              </a:rPr>
              <a:t>εὐέξοδον</a:t>
            </a:r>
            <a:r>
              <a:rPr lang="en-US" sz="1600" dirty="0"/>
              <a:t> </a:t>
            </a:r>
            <a:r>
              <a:rPr lang="en-US" sz="1600" dirty="0" err="1">
                <a:hlinkClick r:id="rId26"/>
              </a:rPr>
              <a:t>εἶναι</a:t>
            </a:r>
            <a:r>
              <a:rPr lang="en-US" sz="1600" dirty="0"/>
              <a:t> </a:t>
            </a:r>
            <a:r>
              <a:rPr lang="en-US" sz="1600" dirty="0" err="1">
                <a:hlinkClick r:id="rId27"/>
              </a:rPr>
              <a:t>χρή</a:t>
            </a:r>
            <a:r>
              <a:rPr lang="en-US" sz="1600" dirty="0"/>
              <a:t>, </a:t>
            </a:r>
            <a:r>
              <a:rPr lang="en-US" sz="1600" dirty="0" err="1">
                <a:hlinkClick r:id="rId28"/>
              </a:rPr>
              <a:t>τοῖς</a:t>
            </a:r>
            <a:r>
              <a:rPr lang="en-US" sz="1600" dirty="0"/>
              <a:t> </a:t>
            </a:r>
            <a:r>
              <a:rPr lang="en-US" sz="1600" dirty="0">
                <a:hlinkClick r:id="rId29"/>
              </a:rPr>
              <a:t>δ᾽</a:t>
            </a:r>
            <a:r>
              <a:rPr lang="en-US" sz="1600" dirty="0"/>
              <a:t> </a:t>
            </a:r>
            <a:r>
              <a:rPr lang="en-US" sz="1600" dirty="0" err="1">
                <a:hlinkClick r:id="rId30"/>
              </a:rPr>
              <a:t>ἐναντίοις</a:t>
            </a:r>
            <a:r>
              <a:rPr lang="en-US" sz="1600" dirty="0"/>
              <a:t> </a:t>
            </a:r>
            <a:r>
              <a:rPr lang="en-US" sz="1600" dirty="0" err="1">
                <a:hlinkClick r:id="rId31"/>
              </a:rPr>
              <a:t>δυσπρόσοδον</a:t>
            </a:r>
            <a:r>
              <a:rPr lang="en-US" sz="1600" dirty="0"/>
              <a:t> </a:t>
            </a:r>
            <a:r>
              <a:rPr lang="en-US" sz="1600" dirty="0" err="1">
                <a:hlinkClick r:id="rId32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33"/>
              </a:rPr>
              <a:t>δυσπερίληπτον</a:t>
            </a:r>
            <a:r>
              <a:rPr lang="en-US" sz="1600" dirty="0"/>
              <a:t>, </a:t>
            </a:r>
            <a:r>
              <a:rPr lang="en-US" sz="1600" dirty="0" err="1">
                <a:hlinkClick r:id="rId34"/>
              </a:rPr>
              <a:t>ὑδάτων</a:t>
            </a:r>
            <a:r>
              <a:rPr lang="en-US" sz="1600" dirty="0"/>
              <a:t> </a:t>
            </a:r>
            <a:r>
              <a:rPr lang="en-US" sz="1600" dirty="0" err="1">
                <a:hlinkClick r:id="rId35"/>
              </a:rPr>
              <a:t>τε</a:t>
            </a:r>
            <a:r>
              <a:rPr lang="en-US" sz="1600" dirty="0"/>
              <a:t> </a:t>
            </a:r>
            <a:r>
              <a:rPr lang="en-US" sz="1600" dirty="0" err="1">
                <a:hlinkClick r:id="rId36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37"/>
              </a:rPr>
              <a:t>ναμάτων</a:t>
            </a:r>
            <a:r>
              <a:rPr lang="en-US" sz="1600" dirty="0"/>
              <a:t> </a:t>
            </a:r>
            <a:r>
              <a:rPr lang="en-US" sz="1600" dirty="0" err="1">
                <a:hlinkClick r:id="rId38"/>
              </a:rPr>
              <a:t>μάλιστα</a:t>
            </a:r>
            <a:r>
              <a:rPr lang="en-US" sz="1600" dirty="0"/>
              <a:t> </a:t>
            </a:r>
            <a:r>
              <a:rPr lang="en-US" sz="1600" dirty="0" err="1">
                <a:hlinkClick r:id="rId39"/>
              </a:rPr>
              <a:t>μὲν</a:t>
            </a:r>
            <a:r>
              <a:rPr lang="en-US" sz="1600" dirty="0"/>
              <a:t> </a:t>
            </a:r>
            <a:r>
              <a:rPr lang="en-US" sz="1600" dirty="0" err="1">
                <a:hlinkClick r:id="rId40"/>
              </a:rPr>
              <a:t>ὑπάρχειν</a:t>
            </a:r>
            <a:r>
              <a:rPr lang="en-US" sz="1600" dirty="0"/>
              <a:t> </a:t>
            </a:r>
            <a:r>
              <a:rPr lang="en-US" sz="1600" dirty="0" err="1">
                <a:hlinkClick r:id="rId41"/>
              </a:rPr>
              <a:t>πλῆθος</a:t>
            </a:r>
            <a:r>
              <a:rPr lang="en-US" sz="1600" dirty="0"/>
              <a:t> </a:t>
            </a:r>
            <a:r>
              <a:rPr lang="en-US" sz="1600" dirty="0">
                <a:hlinkClick r:id="rId42"/>
              </a:rPr>
              <a:t>[</a:t>
            </a:r>
            <a:r>
              <a:rPr lang="en-US" sz="1600" dirty="0"/>
              <a:t>5</a:t>
            </a:r>
            <a:r>
              <a:rPr lang="en-US" sz="1600" dirty="0">
                <a:hlinkClick r:id="rId43"/>
              </a:rPr>
              <a:t>]</a:t>
            </a:r>
            <a:r>
              <a:rPr lang="en-US" sz="1600" dirty="0"/>
              <a:t> </a:t>
            </a:r>
            <a:r>
              <a:rPr lang="en-US" sz="1600" dirty="0" err="1">
                <a:hlinkClick r:id="rId44"/>
              </a:rPr>
              <a:t>οἰκεῖον</a:t>
            </a:r>
            <a:r>
              <a:rPr lang="en-US" sz="1600" dirty="0"/>
              <a:t>, </a:t>
            </a:r>
            <a:r>
              <a:rPr lang="en-US" sz="1600" dirty="0" err="1">
                <a:hlinkClick r:id="rId45"/>
              </a:rPr>
              <a:t>εἰ</a:t>
            </a:r>
            <a:r>
              <a:rPr lang="en-US" sz="1600" dirty="0"/>
              <a:t> </a:t>
            </a:r>
            <a:r>
              <a:rPr lang="en-US" sz="1600" dirty="0" err="1">
                <a:hlinkClick r:id="rId46"/>
              </a:rPr>
              <a:t>δὲ</a:t>
            </a:r>
            <a:r>
              <a:rPr lang="en-US" sz="1600" dirty="0"/>
              <a:t> </a:t>
            </a:r>
            <a:r>
              <a:rPr lang="en-US" sz="1600" dirty="0" err="1">
                <a:hlinkClick r:id="rId47"/>
              </a:rPr>
              <a:t>μή</a:t>
            </a:r>
            <a:r>
              <a:rPr lang="en-US" sz="1600" dirty="0"/>
              <a:t>, </a:t>
            </a:r>
            <a:r>
              <a:rPr lang="en-US" sz="1600" dirty="0" err="1">
                <a:hlinkClick r:id="rId48"/>
              </a:rPr>
              <a:t>τοῦτό</a:t>
            </a:r>
            <a:r>
              <a:rPr lang="en-US" sz="1600" dirty="0"/>
              <a:t> </a:t>
            </a:r>
            <a:r>
              <a:rPr lang="en-US" sz="1600" dirty="0" err="1">
                <a:hlinkClick r:id="rId49"/>
              </a:rPr>
              <a:t>γε</a:t>
            </a:r>
            <a:r>
              <a:rPr lang="en-US" sz="1600" dirty="0"/>
              <a:t> </a:t>
            </a:r>
            <a:r>
              <a:rPr lang="en-US" sz="1600" dirty="0" err="1">
                <a:hlinkClick r:id="rId50"/>
              </a:rPr>
              <a:t>εὕρηται</a:t>
            </a:r>
            <a:r>
              <a:rPr lang="en-US" sz="1600" dirty="0"/>
              <a:t> </a:t>
            </a:r>
            <a:r>
              <a:rPr lang="en-US" sz="1600" dirty="0" err="1">
                <a:hlinkClick r:id="rId51"/>
              </a:rPr>
              <a:t>διὰ</a:t>
            </a:r>
            <a:r>
              <a:rPr lang="en-US" sz="1600" dirty="0"/>
              <a:t> </a:t>
            </a:r>
            <a:r>
              <a:rPr lang="en-US" sz="1600" dirty="0" err="1">
                <a:hlinkClick r:id="rId52"/>
              </a:rPr>
              <a:t>τοῦ</a:t>
            </a:r>
            <a:r>
              <a:rPr lang="en-US" sz="1600" dirty="0"/>
              <a:t> </a:t>
            </a:r>
            <a:r>
              <a:rPr lang="en-US" sz="1600" dirty="0" err="1">
                <a:hlinkClick r:id="rId53"/>
              </a:rPr>
              <a:t>κατασκευάζειν</a:t>
            </a:r>
            <a:r>
              <a:rPr lang="en-US" sz="1600" dirty="0"/>
              <a:t> </a:t>
            </a:r>
            <a:r>
              <a:rPr lang="en-US" sz="1600" dirty="0" err="1">
                <a:hlinkClick r:id="rId54"/>
              </a:rPr>
              <a:t>ὑποδοχὰς</a:t>
            </a:r>
            <a:r>
              <a:rPr lang="en-US" sz="1600" dirty="0"/>
              <a:t> </a:t>
            </a:r>
            <a:r>
              <a:rPr lang="en-US" sz="1600" dirty="0" err="1">
                <a:hlinkClick r:id="rId55"/>
              </a:rPr>
              <a:t>ὀμβρίοις</a:t>
            </a:r>
            <a:r>
              <a:rPr lang="en-US" sz="1600" dirty="0"/>
              <a:t> </a:t>
            </a:r>
            <a:r>
              <a:rPr lang="en-US" sz="1600" dirty="0" err="1">
                <a:hlinkClick r:id="rId56"/>
              </a:rPr>
              <a:t>ὕδασιν</a:t>
            </a:r>
            <a:r>
              <a:rPr lang="en-US" sz="1600" dirty="0"/>
              <a:t> </a:t>
            </a:r>
            <a:r>
              <a:rPr lang="en-US" sz="1600" dirty="0" err="1">
                <a:hlinkClick r:id="rId57"/>
              </a:rPr>
              <a:t>ἀφθόνους</a:t>
            </a:r>
            <a:r>
              <a:rPr lang="en-US" sz="1600" dirty="0"/>
              <a:t> </a:t>
            </a:r>
            <a:r>
              <a:rPr lang="en-US" sz="1600" dirty="0" err="1">
                <a:hlinkClick r:id="rId58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59"/>
              </a:rPr>
              <a:t>μεγάλας</a:t>
            </a:r>
            <a:r>
              <a:rPr lang="en-US" sz="1600" dirty="0"/>
              <a:t>, </a:t>
            </a:r>
            <a:r>
              <a:rPr lang="en-US" sz="1600" dirty="0" err="1">
                <a:hlinkClick r:id="rId60"/>
              </a:rPr>
              <a:t>ὥστε</a:t>
            </a:r>
            <a:r>
              <a:rPr lang="en-US" sz="1600" dirty="0"/>
              <a:t> </a:t>
            </a:r>
            <a:r>
              <a:rPr lang="en-US" sz="1600" dirty="0" err="1">
                <a:hlinkClick r:id="rId61"/>
              </a:rPr>
              <a:t>μηδέποτε</a:t>
            </a:r>
            <a:r>
              <a:rPr lang="en-US" sz="1600" dirty="0"/>
              <a:t> </a:t>
            </a:r>
            <a:r>
              <a:rPr lang="en-US" sz="1600" dirty="0" err="1">
                <a:hlinkClick r:id="rId62"/>
              </a:rPr>
              <a:t>ὑπολείπειν</a:t>
            </a:r>
            <a:r>
              <a:rPr lang="en-US" sz="1600" dirty="0"/>
              <a:t> </a:t>
            </a:r>
            <a:r>
              <a:rPr lang="en-US" sz="1600" dirty="0" err="1">
                <a:hlinkClick r:id="rId63"/>
              </a:rPr>
              <a:t>εἰργομένους</a:t>
            </a:r>
            <a:r>
              <a:rPr lang="en-US" sz="1600" dirty="0"/>
              <a:t> </a:t>
            </a:r>
            <a:r>
              <a:rPr lang="en-US" sz="1600" dirty="0" err="1">
                <a:hlinkClick r:id="rId64"/>
              </a:rPr>
              <a:t>τῆς</a:t>
            </a:r>
            <a:r>
              <a:rPr lang="en-US" sz="1600" dirty="0"/>
              <a:t> </a:t>
            </a:r>
            <a:r>
              <a:rPr lang="en-US" sz="1600" dirty="0" err="1">
                <a:hlinkClick r:id="rId65"/>
              </a:rPr>
              <a:t>χώρας</a:t>
            </a:r>
            <a:r>
              <a:rPr lang="en-US" sz="1600" dirty="0"/>
              <a:t> </a:t>
            </a:r>
            <a:r>
              <a:rPr lang="en-US" sz="1600" dirty="0" err="1">
                <a:hlinkClick r:id="rId66"/>
              </a:rPr>
              <a:t>διὰ</a:t>
            </a:r>
            <a:r>
              <a:rPr lang="en-US" sz="1600" dirty="0"/>
              <a:t> </a:t>
            </a:r>
            <a:r>
              <a:rPr lang="en-US" sz="1600" dirty="0" err="1">
                <a:hlinkClick r:id="rId67"/>
              </a:rPr>
              <a:t>πόλεμον</a:t>
            </a:r>
            <a:r>
              <a:rPr lang="en-US" sz="1600" dirty="0"/>
              <a:t>: </a:t>
            </a:r>
            <a:r>
              <a:rPr lang="en-US" sz="1600" dirty="0">
                <a:hlinkClick r:id="rId68"/>
              </a:rPr>
              <a:t>ἐπεὶ</a:t>
            </a:r>
            <a:r>
              <a:rPr lang="en-US" sz="1600" dirty="0"/>
              <a:t> </a:t>
            </a:r>
            <a:r>
              <a:rPr lang="en-US" sz="1600" dirty="0" err="1">
                <a:hlinkClick r:id="rId69"/>
              </a:rPr>
              <a:t>δὲ</a:t>
            </a:r>
            <a:r>
              <a:rPr lang="en-US" sz="1600" dirty="0"/>
              <a:t> </a:t>
            </a:r>
            <a:r>
              <a:rPr lang="en-US" sz="1600" dirty="0" err="1">
                <a:hlinkClick r:id="rId70"/>
              </a:rPr>
              <a:t>δεῖ</a:t>
            </a:r>
            <a:r>
              <a:rPr lang="en-US" sz="1600" dirty="0"/>
              <a:t> </a:t>
            </a:r>
            <a:r>
              <a:rPr lang="en-US" sz="1600" dirty="0" err="1">
                <a:hlinkClick r:id="rId71"/>
              </a:rPr>
              <a:t>περὶ</a:t>
            </a:r>
            <a:r>
              <a:rPr lang="en-US" sz="1600" dirty="0"/>
              <a:t> </a:t>
            </a:r>
            <a:r>
              <a:rPr lang="en-US" sz="1600" dirty="0" err="1">
                <a:hlinkClick r:id="rId72"/>
              </a:rPr>
              <a:t>ὑγιείας</a:t>
            </a:r>
            <a:r>
              <a:rPr lang="en-US" sz="1600" dirty="0"/>
              <a:t> </a:t>
            </a:r>
            <a:r>
              <a:rPr lang="en-US" sz="1600" dirty="0" err="1">
                <a:hlinkClick r:id="rId73"/>
              </a:rPr>
              <a:t>φροντίζειν</a:t>
            </a:r>
            <a:r>
              <a:rPr lang="en-US" sz="1600" dirty="0"/>
              <a:t> </a:t>
            </a:r>
            <a:r>
              <a:rPr lang="en-US" sz="1600" dirty="0" err="1">
                <a:hlinkClick r:id="rId74"/>
              </a:rPr>
              <a:t>τῶν</a:t>
            </a:r>
            <a:r>
              <a:rPr lang="en-US" sz="1600" dirty="0"/>
              <a:t> </a:t>
            </a:r>
            <a:r>
              <a:rPr lang="en-US" sz="1600" dirty="0" err="1">
                <a:hlinkClick r:id="rId75"/>
              </a:rPr>
              <a:t>ἐνοικούντων</a:t>
            </a:r>
            <a:r>
              <a:rPr lang="en-US" sz="1600" dirty="0"/>
              <a:t>, </a:t>
            </a:r>
            <a:r>
              <a:rPr lang="en-US" sz="1600" dirty="0" err="1">
                <a:hlinkClick r:id="rId76"/>
              </a:rPr>
              <a:t>τοῦτο</a:t>
            </a:r>
            <a:r>
              <a:rPr lang="en-US" sz="1600" dirty="0"/>
              <a:t> </a:t>
            </a:r>
            <a:r>
              <a:rPr lang="en-US" sz="1600" dirty="0">
                <a:hlinkClick r:id="rId77"/>
              </a:rPr>
              <a:t>δ᾽</a:t>
            </a:r>
            <a:r>
              <a:rPr lang="en-US" sz="1600" dirty="0"/>
              <a:t> </a:t>
            </a:r>
            <a:r>
              <a:rPr lang="en-US" sz="1600" dirty="0" err="1">
                <a:hlinkClick r:id="rId78"/>
              </a:rPr>
              <a:t>ἐστὶν</a:t>
            </a:r>
            <a:r>
              <a:rPr lang="en-US" sz="1600" dirty="0"/>
              <a:t> </a:t>
            </a:r>
            <a:r>
              <a:rPr lang="en-US" sz="1600" dirty="0" err="1">
                <a:hlinkClick r:id="rId79"/>
              </a:rPr>
              <a:t>ἐν</a:t>
            </a:r>
            <a:r>
              <a:rPr lang="en-US" sz="1600" dirty="0"/>
              <a:t> </a:t>
            </a:r>
            <a:r>
              <a:rPr lang="en-US" sz="1600" dirty="0" err="1">
                <a:hlinkClick r:id="rId80"/>
              </a:rPr>
              <a:t>τῷ</a:t>
            </a:r>
            <a:r>
              <a:rPr lang="en-US" sz="1600" dirty="0"/>
              <a:t> </a:t>
            </a:r>
            <a:r>
              <a:rPr lang="en-US" sz="1600" dirty="0" err="1">
                <a:hlinkClick r:id="rId81"/>
              </a:rPr>
              <a:t>κεῖσθαι</a:t>
            </a:r>
            <a:r>
              <a:rPr lang="en-US" sz="1600" dirty="0"/>
              <a:t> </a:t>
            </a:r>
            <a:r>
              <a:rPr lang="en-US" sz="1600" dirty="0" err="1">
                <a:hlinkClick r:id="rId82"/>
              </a:rPr>
              <a:t>τὸν</a:t>
            </a:r>
            <a:r>
              <a:rPr lang="en-US" sz="1600" dirty="0"/>
              <a:t> </a:t>
            </a:r>
            <a:r>
              <a:rPr lang="en-US" sz="1600" dirty="0" err="1">
                <a:hlinkClick r:id="rId83"/>
              </a:rPr>
              <a:t>τόπον</a:t>
            </a:r>
            <a:r>
              <a:rPr lang="en-US" sz="1600" dirty="0"/>
              <a:t> </a:t>
            </a:r>
            <a:r>
              <a:rPr lang="en-US" sz="1600" dirty="0" err="1">
                <a:hlinkClick r:id="rId84"/>
              </a:rPr>
              <a:t>ἔν</a:t>
            </a:r>
            <a:r>
              <a:rPr lang="en-US" sz="1600" dirty="0"/>
              <a:t> </a:t>
            </a:r>
            <a:r>
              <a:rPr lang="en-US" sz="1600" dirty="0" err="1">
                <a:hlinkClick r:id="rId85"/>
              </a:rPr>
              <a:t>τε</a:t>
            </a:r>
            <a:r>
              <a:rPr lang="en-US" sz="1600" dirty="0"/>
              <a:t> </a:t>
            </a:r>
            <a:r>
              <a:rPr lang="en-US" sz="1600" dirty="0" err="1">
                <a:hlinkClick r:id="rId86"/>
              </a:rPr>
              <a:t>τοιούτῳ</a:t>
            </a:r>
            <a:r>
              <a:rPr lang="en-US" sz="1600" dirty="0"/>
              <a:t> </a:t>
            </a:r>
            <a:r>
              <a:rPr lang="en-US" sz="1600" dirty="0" err="1">
                <a:hlinkClick r:id="rId87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88"/>
              </a:rPr>
              <a:t>πρὸς</a:t>
            </a:r>
            <a:r>
              <a:rPr lang="en-US" sz="1600" dirty="0"/>
              <a:t> </a:t>
            </a:r>
            <a:r>
              <a:rPr lang="en-US" sz="1600" dirty="0">
                <a:hlinkClick r:id="rId89"/>
              </a:rPr>
              <a:t>[</a:t>
            </a:r>
            <a:r>
              <a:rPr lang="en-US" sz="1600" dirty="0"/>
              <a:t>10</a:t>
            </a:r>
            <a:r>
              <a:rPr lang="en-US" sz="1600" dirty="0">
                <a:hlinkClick r:id="rId90"/>
              </a:rPr>
              <a:t>]</a:t>
            </a:r>
            <a:r>
              <a:rPr lang="en-US" sz="1600" dirty="0"/>
              <a:t> </a:t>
            </a:r>
            <a:r>
              <a:rPr lang="en-US" sz="1600" dirty="0" err="1">
                <a:hlinkClick r:id="rId91"/>
              </a:rPr>
              <a:t>τοιοῦτον</a:t>
            </a:r>
            <a:r>
              <a:rPr lang="en-US" sz="1600" dirty="0"/>
              <a:t> </a:t>
            </a:r>
            <a:r>
              <a:rPr lang="en-US" sz="1600" dirty="0" err="1">
                <a:hlinkClick r:id="rId92"/>
              </a:rPr>
              <a:t>καλῶς</a:t>
            </a:r>
            <a:r>
              <a:rPr lang="en-US" sz="1600" dirty="0"/>
              <a:t>, </a:t>
            </a:r>
            <a:r>
              <a:rPr lang="en-US" sz="1600" dirty="0" err="1">
                <a:hlinkClick r:id="rId93"/>
              </a:rPr>
              <a:t>δεύτερον</a:t>
            </a:r>
            <a:r>
              <a:rPr lang="en-US" sz="1600" dirty="0"/>
              <a:t> </a:t>
            </a:r>
            <a:r>
              <a:rPr lang="en-US" sz="1600" dirty="0" err="1">
                <a:hlinkClick r:id="rId94"/>
              </a:rPr>
              <a:t>δὲ</a:t>
            </a:r>
            <a:r>
              <a:rPr lang="en-US" sz="1600" dirty="0"/>
              <a:t> </a:t>
            </a:r>
            <a:r>
              <a:rPr lang="en-US" sz="1600" dirty="0" err="1">
                <a:hlinkClick r:id="rId95"/>
              </a:rPr>
              <a:t>ὕδασιν</a:t>
            </a:r>
            <a:r>
              <a:rPr lang="en-US" sz="1600" dirty="0"/>
              <a:t> </a:t>
            </a:r>
            <a:r>
              <a:rPr lang="en-US" sz="1600" dirty="0" err="1">
                <a:hlinkClick r:id="rId96"/>
              </a:rPr>
              <a:t>ὑγιεινοῖς</a:t>
            </a:r>
            <a:r>
              <a:rPr lang="en-US" sz="1600" dirty="0"/>
              <a:t> </a:t>
            </a:r>
            <a:r>
              <a:rPr lang="en-US" sz="1600" dirty="0" err="1">
                <a:hlinkClick r:id="rId97"/>
              </a:rPr>
              <a:t>χρῆσθαι</a:t>
            </a:r>
            <a:r>
              <a:rPr lang="en-US" sz="1600" dirty="0"/>
              <a:t>, </a:t>
            </a:r>
            <a:r>
              <a:rPr lang="en-US" sz="1600" dirty="0" err="1">
                <a:hlinkClick r:id="rId98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99"/>
              </a:rPr>
              <a:t>τούτου</a:t>
            </a:r>
            <a:r>
              <a:rPr lang="en-US" sz="1600" dirty="0"/>
              <a:t> </a:t>
            </a:r>
            <a:r>
              <a:rPr lang="en-US" sz="1600" dirty="0" err="1">
                <a:hlinkClick r:id="rId100"/>
              </a:rPr>
              <a:t>τὴν</a:t>
            </a:r>
            <a:r>
              <a:rPr lang="en-US" sz="1600" dirty="0"/>
              <a:t> </a:t>
            </a:r>
            <a:r>
              <a:rPr lang="en-US" sz="1600" dirty="0" err="1">
                <a:hlinkClick r:id="rId101"/>
              </a:rPr>
              <a:t>ἐπιμέλειαν</a:t>
            </a:r>
            <a:r>
              <a:rPr lang="en-US" sz="1600" dirty="0"/>
              <a:t> </a:t>
            </a:r>
            <a:r>
              <a:rPr lang="en-US" sz="1600" dirty="0" err="1">
                <a:hlinkClick r:id="rId102"/>
              </a:rPr>
              <a:t>ἔχειν</a:t>
            </a:r>
            <a:r>
              <a:rPr lang="en-US" sz="1600" dirty="0"/>
              <a:t> </a:t>
            </a:r>
            <a:r>
              <a:rPr lang="en-US" sz="1600" dirty="0" err="1">
                <a:hlinkClick r:id="rId103"/>
              </a:rPr>
              <a:t>μὴ</a:t>
            </a:r>
            <a:r>
              <a:rPr lang="en-US" sz="1600" dirty="0"/>
              <a:t> </a:t>
            </a:r>
            <a:r>
              <a:rPr lang="en-US" sz="1600" dirty="0" err="1">
                <a:hlinkClick r:id="rId104"/>
              </a:rPr>
              <a:t>παρέργως</a:t>
            </a:r>
            <a:r>
              <a:rPr lang="en-US" sz="1600" dirty="0"/>
              <a:t>. </a:t>
            </a:r>
            <a:r>
              <a:rPr lang="el-GR" sz="1600" dirty="0">
                <a:hlinkClick r:id="rId105"/>
              </a:rPr>
              <a:t>οἷς</a:t>
            </a:r>
            <a:r>
              <a:rPr lang="en-US" sz="1600" dirty="0"/>
              <a:t> </a:t>
            </a:r>
            <a:r>
              <a:rPr lang="el-GR" sz="1600" dirty="0">
                <a:hlinkClick r:id="rId106"/>
              </a:rPr>
              <a:t>γὰρ</a:t>
            </a:r>
            <a:r>
              <a:rPr lang="en-US" sz="1600" dirty="0"/>
              <a:t> </a:t>
            </a:r>
            <a:r>
              <a:rPr lang="el-GR" sz="1600" dirty="0">
                <a:hlinkClick r:id="rId107"/>
              </a:rPr>
              <a:t>πλείστοις</a:t>
            </a:r>
            <a:r>
              <a:rPr lang="en-US" sz="1600" dirty="0"/>
              <a:t> </a:t>
            </a:r>
            <a:r>
              <a:rPr lang="el-GR" sz="1600" dirty="0">
                <a:hlinkClick r:id="rId108"/>
              </a:rPr>
              <a:t>χρώμεθα</a:t>
            </a:r>
            <a:r>
              <a:rPr lang="en-US" sz="1600" dirty="0"/>
              <a:t> </a:t>
            </a:r>
            <a:r>
              <a:rPr lang="el-GR" sz="1600" dirty="0">
                <a:hlinkClick r:id="rId109"/>
              </a:rPr>
              <a:t>πρὸς</a:t>
            </a:r>
            <a:r>
              <a:rPr lang="en-US" sz="1600" dirty="0"/>
              <a:t> </a:t>
            </a:r>
            <a:r>
              <a:rPr lang="el-GR" sz="1600" dirty="0">
                <a:hlinkClick r:id="rId110"/>
              </a:rPr>
              <a:t>τὸ</a:t>
            </a:r>
            <a:r>
              <a:rPr lang="en-US" sz="1600" dirty="0"/>
              <a:t> </a:t>
            </a:r>
            <a:r>
              <a:rPr lang="el-GR" sz="1600" dirty="0">
                <a:hlinkClick r:id="rId111"/>
              </a:rPr>
              <a:t>σῶμα</a:t>
            </a:r>
            <a:r>
              <a:rPr lang="en-US" sz="1600" dirty="0"/>
              <a:t> </a:t>
            </a:r>
            <a:r>
              <a:rPr lang="el-GR" sz="1600" dirty="0">
                <a:hlinkClick r:id="rId112"/>
              </a:rPr>
              <a:t>καὶ</a:t>
            </a:r>
            <a:r>
              <a:rPr lang="en-US" sz="1600" dirty="0"/>
              <a:t> </a:t>
            </a:r>
            <a:r>
              <a:rPr lang="el-GR" sz="1600" dirty="0">
                <a:hlinkClick r:id="rId113"/>
              </a:rPr>
              <a:t>πλειστάκις</a:t>
            </a:r>
            <a:r>
              <a:rPr lang="en-US" sz="1600" dirty="0"/>
              <a:t>, </a:t>
            </a:r>
            <a:r>
              <a:rPr lang="el-GR" sz="1600" dirty="0">
                <a:hlinkClick r:id="rId114"/>
              </a:rPr>
              <a:t>ταῦτα</a:t>
            </a:r>
            <a:r>
              <a:rPr lang="en-US" sz="1600" dirty="0"/>
              <a:t> </a:t>
            </a:r>
            <a:r>
              <a:rPr lang="el-GR" sz="1600" dirty="0">
                <a:hlinkClick r:id="rId115"/>
              </a:rPr>
              <a:t>πλεῖστον</a:t>
            </a:r>
            <a:r>
              <a:rPr lang="en-US" sz="1600" dirty="0"/>
              <a:t> </a:t>
            </a:r>
            <a:r>
              <a:rPr lang="el-GR" sz="1600" dirty="0">
                <a:hlinkClick r:id="rId116"/>
              </a:rPr>
              <a:t>συμβάλλεται</a:t>
            </a:r>
            <a:r>
              <a:rPr lang="en-US" sz="1600" dirty="0"/>
              <a:t> </a:t>
            </a:r>
            <a:r>
              <a:rPr lang="el-GR" sz="1600" dirty="0">
                <a:hlinkClick r:id="rId117"/>
              </a:rPr>
              <a:t>πρὸς</a:t>
            </a:r>
            <a:r>
              <a:rPr lang="en-US" sz="1600" dirty="0"/>
              <a:t> </a:t>
            </a:r>
            <a:r>
              <a:rPr lang="en-US" sz="1600" dirty="0" err="1">
                <a:hlinkClick r:id="rId118"/>
              </a:rPr>
              <a:t>τὴν</a:t>
            </a:r>
            <a:r>
              <a:rPr lang="en-US" sz="1600" dirty="0"/>
              <a:t> </a:t>
            </a:r>
            <a:r>
              <a:rPr lang="en-US" sz="1600" dirty="0" err="1">
                <a:hlinkClick r:id="rId119"/>
              </a:rPr>
              <a:t>ὑγίειαν</a:t>
            </a:r>
            <a:r>
              <a:rPr lang="en-US" sz="1600" dirty="0"/>
              <a:t>: </a:t>
            </a:r>
            <a:r>
              <a:rPr lang="en-US" sz="1600" dirty="0">
                <a:hlinkClick r:id="rId120"/>
              </a:rPr>
              <a:t>ἡ</a:t>
            </a:r>
            <a:r>
              <a:rPr lang="en-US" sz="1600" dirty="0"/>
              <a:t> </a:t>
            </a:r>
            <a:r>
              <a:rPr lang="en-US" sz="1600" dirty="0" err="1">
                <a:hlinkClick r:id="rId121"/>
              </a:rPr>
              <a:t>δὲ</a:t>
            </a:r>
            <a:r>
              <a:rPr lang="en-US" sz="1600" dirty="0"/>
              <a:t> </a:t>
            </a:r>
            <a:r>
              <a:rPr lang="en-US" sz="1600" dirty="0" err="1">
                <a:hlinkClick r:id="rId122"/>
              </a:rPr>
              <a:t>τῶν</a:t>
            </a:r>
            <a:r>
              <a:rPr lang="en-US" sz="1600" dirty="0"/>
              <a:t> </a:t>
            </a:r>
            <a:r>
              <a:rPr lang="en-US" sz="1600" dirty="0" err="1">
                <a:hlinkClick r:id="rId123"/>
              </a:rPr>
              <a:t>ὑδάτων</a:t>
            </a:r>
            <a:r>
              <a:rPr lang="en-US" sz="1600" dirty="0"/>
              <a:t> </a:t>
            </a:r>
            <a:r>
              <a:rPr lang="en-US" sz="1600" dirty="0" err="1">
                <a:hlinkClick r:id="rId124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125"/>
              </a:rPr>
              <a:t>τοῦ</a:t>
            </a:r>
            <a:r>
              <a:rPr lang="en-US" sz="1600" dirty="0"/>
              <a:t> </a:t>
            </a:r>
            <a:r>
              <a:rPr lang="en-US" sz="1600" dirty="0" err="1">
                <a:hlinkClick r:id="rId126"/>
              </a:rPr>
              <a:t>πνεύματος</a:t>
            </a:r>
            <a:r>
              <a:rPr lang="en-US" sz="1600" dirty="0"/>
              <a:t> </a:t>
            </a:r>
            <a:r>
              <a:rPr lang="en-US" sz="1600" dirty="0" err="1">
                <a:hlinkClick r:id="rId127"/>
              </a:rPr>
              <a:t>δύναμις</a:t>
            </a:r>
            <a:r>
              <a:rPr lang="en-US" sz="1600" dirty="0"/>
              <a:t> </a:t>
            </a:r>
            <a:r>
              <a:rPr lang="en-US" sz="1600" dirty="0" err="1">
                <a:hlinkClick r:id="rId128"/>
              </a:rPr>
              <a:t>τοιαύτην</a:t>
            </a:r>
            <a:r>
              <a:rPr lang="en-US" sz="1600" dirty="0"/>
              <a:t> </a:t>
            </a:r>
            <a:r>
              <a:rPr lang="en-US" sz="1600" dirty="0" err="1">
                <a:hlinkClick r:id="rId129"/>
              </a:rPr>
              <a:t>ἔχει</a:t>
            </a:r>
            <a:r>
              <a:rPr lang="en-US" sz="1600" dirty="0"/>
              <a:t> </a:t>
            </a:r>
            <a:r>
              <a:rPr lang="en-US" sz="1600" dirty="0" err="1">
                <a:hlinkClick r:id="rId130"/>
              </a:rPr>
              <a:t>τὴν</a:t>
            </a:r>
            <a:r>
              <a:rPr lang="en-US" sz="1600" dirty="0"/>
              <a:t> </a:t>
            </a:r>
            <a:r>
              <a:rPr lang="en-US" sz="1600" dirty="0" err="1">
                <a:hlinkClick r:id="rId131"/>
              </a:rPr>
              <a:t>φύσιν</a:t>
            </a:r>
            <a:r>
              <a:rPr lang="en-US" sz="1600" dirty="0"/>
              <a:t>. </a:t>
            </a:r>
            <a:r>
              <a:rPr lang="en-US" sz="1600" dirty="0" err="1">
                <a:hlinkClick r:id="rId132"/>
              </a:rPr>
              <a:t>διόπερ</a:t>
            </a:r>
            <a:r>
              <a:rPr lang="en-US" sz="1600" dirty="0"/>
              <a:t> </a:t>
            </a:r>
            <a:r>
              <a:rPr lang="en-US" sz="1600" dirty="0" err="1">
                <a:hlinkClick r:id="rId133"/>
              </a:rPr>
              <a:t>ἐν</a:t>
            </a:r>
            <a:r>
              <a:rPr lang="en-US" sz="1600" dirty="0"/>
              <a:t> </a:t>
            </a:r>
            <a:r>
              <a:rPr lang="en-US" sz="1600" dirty="0">
                <a:hlinkClick r:id="rId134"/>
              </a:rPr>
              <a:t>[</a:t>
            </a:r>
            <a:r>
              <a:rPr lang="en-US" sz="1600" dirty="0"/>
              <a:t>15</a:t>
            </a:r>
            <a:r>
              <a:rPr lang="en-US" sz="1600" dirty="0">
                <a:hlinkClick r:id="rId135"/>
              </a:rPr>
              <a:t>]</a:t>
            </a:r>
            <a:r>
              <a:rPr lang="en-US" sz="1600" dirty="0"/>
              <a:t> </a:t>
            </a:r>
            <a:r>
              <a:rPr lang="en-US" sz="1600" dirty="0" err="1">
                <a:hlinkClick r:id="rId136"/>
              </a:rPr>
              <a:t>ταῖς</a:t>
            </a:r>
            <a:r>
              <a:rPr lang="en-US" sz="1600" dirty="0"/>
              <a:t> </a:t>
            </a:r>
            <a:r>
              <a:rPr lang="en-US" sz="1600" dirty="0" err="1">
                <a:hlinkClick r:id="rId137"/>
              </a:rPr>
              <a:t>εὖ</a:t>
            </a:r>
            <a:r>
              <a:rPr lang="en-US" sz="1600" dirty="0"/>
              <a:t> </a:t>
            </a:r>
            <a:r>
              <a:rPr lang="en-US" sz="1600" dirty="0" err="1">
                <a:hlinkClick r:id="rId138"/>
              </a:rPr>
              <a:t>φρονούσαις</a:t>
            </a:r>
            <a:r>
              <a:rPr lang="en-US" sz="1600" dirty="0"/>
              <a:t> </a:t>
            </a:r>
            <a:r>
              <a:rPr lang="en-US" sz="1600" dirty="0" err="1">
                <a:hlinkClick r:id="rId139"/>
              </a:rPr>
              <a:t>δεῖ</a:t>
            </a:r>
            <a:r>
              <a:rPr lang="en-US" sz="1600" dirty="0"/>
              <a:t> </a:t>
            </a:r>
            <a:r>
              <a:rPr lang="en-US" sz="1600" dirty="0" err="1">
                <a:hlinkClick r:id="rId140"/>
              </a:rPr>
              <a:t>διωρίσθαι</a:t>
            </a:r>
            <a:r>
              <a:rPr lang="en-US" sz="1600" dirty="0"/>
              <a:t> </a:t>
            </a:r>
            <a:r>
              <a:rPr lang="en-US" sz="1600" dirty="0" err="1">
                <a:hlinkClick r:id="rId141"/>
              </a:rPr>
              <a:t>πόλεσιν</a:t>
            </a:r>
            <a:r>
              <a:rPr lang="en-US" sz="1600" dirty="0"/>
              <a:t>, </a:t>
            </a:r>
            <a:r>
              <a:rPr lang="en-US" sz="1600" dirty="0" err="1">
                <a:hlinkClick r:id="rId142"/>
              </a:rPr>
              <a:t>ἐὰν</a:t>
            </a:r>
            <a:r>
              <a:rPr lang="en-US" sz="1600" dirty="0"/>
              <a:t> </a:t>
            </a:r>
            <a:r>
              <a:rPr lang="en-US" sz="1600" dirty="0" err="1">
                <a:hlinkClick r:id="rId143"/>
              </a:rPr>
              <a:t>μὴ</a:t>
            </a:r>
            <a:r>
              <a:rPr lang="en-US" sz="1600" dirty="0"/>
              <a:t> </a:t>
            </a:r>
            <a:r>
              <a:rPr lang="en-US" sz="1600" dirty="0" err="1">
                <a:hlinkClick r:id="rId144"/>
              </a:rPr>
              <a:t>πάνθ</a:t>
            </a:r>
            <a:r>
              <a:rPr lang="en-US" sz="1600" dirty="0">
                <a:hlinkClick r:id="rId144"/>
              </a:rPr>
              <a:t>᾽</a:t>
            </a:r>
            <a:r>
              <a:rPr lang="en-US" sz="1600" dirty="0"/>
              <a:t> </a:t>
            </a:r>
            <a:r>
              <a:rPr lang="en-US" sz="1600" dirty="0" err="1">
                <a:hlinkClick r:id="rId145"/>
              </a:rPr>
              <a:t>ὅμοια</a:t>
            </a:r>
            <a:r>
              <a:rPr lang="en-US" sz="1600" dirty="0"/>
              <a:t> </a:t>
            </a:r>
            <a:r>
              <a:rPr lang="en-US" sz="1600" dirty="0" err="1">
                <a:hlinkClick r:id="rId146"/>
              </a:rPr>
              <a:t>μηδ</a:t>
            </a:r>
            <a:r>
              <a:rPr lang="en-US" sz="1600" dirty="0">
                <a:hlinkClick r:id="rId146"/>
              </a:rPr>
              <a:t>᾽</a:t>
            </a:r>
            <a:r>
              <a:rPr lang="en-US" sz="1600" dirty="0"/>
              <a:t> </a:t>
            </a:r>
            <a:r>
              <a:rPr lang="en-US" sz="1600" dirty="0" err="1">
                <a:hlinkClick r:id="rId147"/>
              </a:rPr>
              <a:t>ἀφθονία</a:t>
            </a:r>
            <a:r>
              <a:rPr lang="en-US" sz="1600" dirty="0"/>
              <a:t> </a:t>
            </a:r>
            <a:r>
              <a:rPr lang="en-US" sz="1600" dirty="0" err="1">
                <a:hlinkClick r:id="rId148"/>
              </a:rPr>
              <a:t>τοιούτων</a:t>
            </a:r>
            <a:r>
              <a:rPr lang="en-US" sz="1600" dirty="0"/>
              <a:t> </a:t>
            </a:r>
            <a:r>
              <a:rPr lang="en-US" sz="1600" dirty="0">
                <a:hlinkClick r:id="rId149"/>
              </a:rPr>
              <a:t>ᾖ</a:t>
            </a:r>
            <a:r>
              <a:rPr lang="en-US" sz="1600" dirty="0"/>
              <a:t> </a:t>
            </a:r>
            <a:r>
              <a:rPr lang="en-US" sz="1600" dirty="0" err="1">
                <a:hlinkClick r:id="rId150"/>
              </a:rPr>
              <a:t>ναμάτων</a:t>
            </a:r>
            <a:r>
              <a:rPr lang="en-US" sz="1600" dirty="0"/>
              <a:t>, </a:t>
            </a:r>
            <a:r>
              <a:rPr lang="en-US" sz="1600" dirty="0" err="1">
                <a:hlinkClick r:id="rId151"/>
              </a:rPr>
              <a:t>χωρὶς</a:t>
            </a:r>
            <a:r>
              <a:rPr lang="en-US" sz="1600" dirty="0"/>
              <a:t> </a:t>
            </a:r>
            <a:r>
              <a:rPr lang="en-US" sz="1600" dirty="0" err="1">
                <a:hlinkClick r:id="rId152"/>
              </a:rPr>
              <a:t>τά</a:t>
            </a:r>
            <a:r>
              <a:rPr lang="en-US" sz="1600" dirty="0"/>
              <a:t> </a:t>
            </a:r>
            <a:r>
              <a:rPr lang="en-US" sz="1600" dirty="0" err="1">
                <a:hlinkClick r:id="rId153"/>
              </a:rPr>
              <a:t>τε</a:t>
            </a:r>
            <a:r>
              <a:rPr lang="en-US" sz="1600" dirty="0"/>
              <a:t> </a:t>
            </a:r>
            <a:r>
              <a:rPr lang="en-US" sz="1600" dirty="0" err="1">
                <a:hlinkClick r:id="rId154"/>
              </a:rPr>
              <a:t>εἰς</a:t>
            </a:r>
            <a:r>
              <a:rPr lang="en-US" sz="1600" dirty="0"/>
              <a:t> </a:t>
            </a:r>
            <a:r>
              <a:rPr lang="en-US" sz="1600" dirty="0" err="1">
                <a:hlinkClick r:id="rId155"/>
              </a:rPr>
              <a:t>τροφὴν</a:t>
            </a:r>
            <a:r>
              <a:rPr lang="en-US" sz="1600" dirty="0"/>
              <a:t> </a:t>
            </a:r>
            <a:r>
              <a:rPr lang="en-US" sz="1600" dirty="0" err="1">
                <a:hlinkClick r:id="rId156"/>
              </a:rPr>
              <a:t>ὕδατα</a:t>
            </a:r>
            <a:r>
              <a:rPr lang="en-US" sz="1600" dirty="0"/>
              <a:t> </a:t>
            </a:r>
            <a:r>
              <a:rPr lang="en-US" sz="1600" dirty="0" err="1">
                <a:hlinkClick r:id="rId157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158"/>
              </a:rPr>
              <a:t>τὰ</a:t>
            </a:r>
            <a:r>
              <a:rPr lang="en-US" sz="1600" dirty="0"/>
              <a:t> </a:t>
            </a:r>
            <a:r>
              <a:rPr lang="en-US" sz="1600" dirty="0" err="1">
                <a:hlinkClick r:id="rId159"/>
              </a:rPr>
              <a:t>πρὸς</a:t>
            </a:r>
            <a:r>
              <a:rPr lang="en-US" sz="1600" dirty="0"/>
              <a:t> </a:t>
            </a:r>
            <a:r>
              <a:rPr lang="en-US" sz="1600" dirty="0" err="1">
                <a:hlinkClick r:id="rId160"/>
              </a:rPr>
              <a:t>τὴν</a:t>
            </a:r>
            <a:r>
              <a:rPr lang="en-US" sz="1600" dirty="0"/>
              <a:t> </a:t>
            </a:r>
            <a:r>
              <a:rPr lang="en-US" sz="1600" dirty="0" err="1">
                <a:hlinkClick r:id="rId161"/>
              </a:rPr>
              <a:t>ἄλλην</a:t>
            </a:r>
            <a:r>
              <a:rPr lang="en-US" sz="1600" dirty="0"/>
              <a:t> </a:t>
            </a:r>
            <a:r>
              <a:rPr lang="en-US" sz="1600" dirty="0" err="1">
                <a:hlinkClick r:id="rId162"/>
              </a:rPr>
              <a:t>χρείαν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l-GR" sz="1600" u="sng" dirty="0"/>
              <a:t>Πλάτων</a:t>
            </a:r>
            <a:r>
              <a:rPr lang="en-US" sz="1600" u="sng" dirty="0"/>
              <a:t>, </a:t>
            </a:r>
            <a:r>
              <a:rPr lang="el-GR" sz="1600" i="1" u="sng" dirty="0"/>
              <a:t>Νόμοι</a:t>
            </a:r>
            <a:endParaRPr lang="en-US" sz="1600" dirty="0"/>
          </a:p>
          <a:p>
            <a:r>
              <a:rPr lang="en-US" sz="1600" dirty="0">
                <a:hlinkClick r:id="rId3"/>
              </a:rPr>
              <a:t>[</a:t>
            </a:r>
            <a:r>
              <a:rPr lang="en-US" sz="1600" dirty="0"/>
              <a:t>761</a:t>
            </a:r>
            <a:r>
              <a:rPr lang="en-US" sz="1600" dirty="0">
                <a:hlinkClick r:id="rId163"/>
              </a:rPr>
              <a:t>α</a:t>
            </a:r>
            <a:r>
              <a:rPr lang="en-US" sz="1600" dirty="0">
                <a:hlinkClick r:id="rId164"/>
              </a:rPr>
              <a:t>]</a:t>
            </a:r>
            <a:r>
              <a:rPr lang="en-US" sz="1600" dirty="0"/>
              <a:t> </a:t>
            </a:r>
            <a:r>
              <a:rPr lang="en-US" sz="1600" dirty="0" err="1">
                <a:hlinkClick r:id="rId165"/>
              </a:rPr>
              <a:t>τῷ</a:t>
            </a:r>
            <a:r>
              <a:rPr lang="en-US" sz="1600" dirty="0"/>
              <a:t> </a:t>
            </a:r>
            <a:r>
              <a:rPr lang="en-US" sz="1600" dirty="0" err="1">
                <a:hlinkClick r:id="rId166"/>
              </a:rPr>
              <a:t>τόπῳ</a:t>
            </a:r>
            <a:r>
              <a:rPr lang="en-US" sz="1600" dirty="0"/>
              <a:t> </a:t>
            </a:r>
            <a:r>
              <a:rPr lang="en-US" sz="1600" dirty="0" err="1">
                <a:hlinkClick r:id="rId167"/>
              </a:rPr>
              <a:t>ἑκάστῳ</a:t>
            </a:r>
            <a:r>
              <a:rPr lang="en-US" sz="1600" dirty="0"/>
              <a:t> </a:t>
            </a:r>
            <a:r>
              <a:rPr lang="en-US" sz="1600" dirty="0" err="1">
                <a:hlinkClick r:id="rId168"/>
              </a:rPr>
              <a:t>πρὸς</a:t>
            </a:r>
            <a:r>
              <a:rPr lang="en-US" sz="1600" dirty="0"/>
              <a:t> </a:t>
            </a:r>
            <a:r>
              <a:rPr lang="en-US" sz="1600" dirty="0" err="1">
                <a:hlinkClick r:id="rId169"/>
              </a:rPr>
              <a:t>ταῦτα</a:t>
            </a:r>
            <a:r>
              <a:rPr lang="en-US" sz="1600" dirty="0"/>
              <a:t>, </a:t>
            </a:r>
            <a:r>
              <a:rPr lang="en-US" sz="1600" dirty="0" err="1">
                <a:hlinkClick r:id="rId170"/>
              </a:rPr>
              <a:t>δι</a:t>
            </a:r>
            <a:r>
              <a:rPr lang="en-US" sz="1600" dirty="0">
                <a:hlinkClick r:id="rId170"/>
              </a:rPr>
              <a:t>᾽</a:t>
            </a:r>
            <a:r>
              <a:rPr lang="en-US" sz="1600" dirty="0"/>
              <a:t> </a:t>
            </a:r>
            <a:r>
              <a:rPr lang="en-US" sz="1600" dirty="0" err="1">
                <a:hlinkClick r:id="rId171"/>
              </a:rPr>
              <a:t>ἐκείνων</a:t>
            </a:r>
            <a:r>
              <a:rPr lang="en-US" sz="1600" dirty="0"/>
              <a:t> </a:t>
            </a:r>
            <a:r>
              <a:rPr lang="en-US" sz="1600" dirty="0" err="1">
                <a:hlinkClick r:id="rId172"/>
              </a:rPr>
              <a:t>ποιοῦντας</a:t>
            </a:r>
            <a:r>
              <a:rPr lang="en-US" sz="1600" dirty="0"/>
              <a:t>, </a:t>
            </a:r>
            <a:r>
              <a:rPr lang="en-US" sz="1600" dirty="0" err="1">
                <a:hlinkClick r:id="rId173"/>
              </a:rPr>
              <a:t>ἐκείνοις</a:t>
            </a:r>
            <a:r>
              <a:rPr lang="en-US" sz="1600" dirty="0"/>
              <a:t> </a:t>
            </a:r>
            <a:r>
              <a:rPr lang="en-US" sz="1600" dirty="0" err="1">
                <a:hlinkClick r:id="rId174"/>
              </a:rPr>
              <a:t>ἐπιστατοῦντας</a:t>
            </a:r>
            <a:r>
              <a:rPr lang="en-US" sz="1600" dirty="0"/>
              <a:t>, </a:t>
            </a:r>
            <a:r>
              <a:rPr lang="en-US" sz="1600" dirty="0" err="1">
                <a:hlinkClick r:id="rId175"/>
              </a:rPr>
              <a:t>τῶν</a:t>
            </a:r>
            <a:r>
              <a:rPr lang="en-US" sz="1600" dirty="0"/>
              <a:t> </a:t>
            </a:r>
            <a:r>
              <a:rPr lang="en-US" sz="1600" dirty="0" err="1">
                <a:hlinkClick r:id="rId176"/>
              </a:rPr>
              <a:t>οἰκείων</a:t>
            </a:r>
            <a:r>
              <a:rPr lang="en-US" sz="1600" dirty="0"/>
              <a:t> </a:t>
            </a:r>
            <a:r>
              <a:rPr lang="en-US" sz="1600" dirty="0" err="1">
                <a:hlinkClick r:id="rId177"/>
              </a:rPr>
              <a:t>ἔργων</a:t>
            </a:r>
            <a:r>
              <a:rPr lang="en-US" sz="1600" dirty="0"/>
              <a:t> </a:t>
            </a:r>
            <a:r>
              <a:rPr lang="en-US" sz="1600" dirty="0" err="1">
                <a:hlinkClick r:id="rId178"/>
              </a:rPr>
              <a:t>αὐτῶν</a:t>
            </a:r>
            <a:r>
              <a:rPr lang="en-US" sz="1600" dirty="0"/>
              <a:t> </a:t>
            </a:r>
            <a:r>
              <a:rPr lang="en-US" sz="1600" dirty="0" err="1">
                <a:hlinkClick r:id="rId179"/>
              </a:rPr>
              <a:t>ἀργίας</a:t>
            </a:r>
            <a:r>
              <a:rPr lang="en-US" sz="1600" dirty="0"/>
              <a:t> </a:t>
            </a:r>
            <a:r>
              <a:rPr lang="en-US" sz="1600" dirty="0" err="1">
                <a:hlinkClick r:id="rId180"/>
              </a:rPr>
              <a:t>ὅτι</a:t>
            </a:r>
            <a:r>
              <a:rPr lang="en-US" sz="1600" dirty="0"/>
              <a:t> </a:t>
            </a:r>
            <a:r>
              <a:rPr lang="en-US" sz="1600" dirty="0" err="1">
                <a:hlinkClick r:id="rId181"/>
              </a:rPr>
              <a:t>μάλιστα</a:t>
            </a:r>
            <a:r>
              <a:rPr lang="en-US" sz="1600" dirty="0"/>
              <a:t> </a:t>
            </a:r>
            <a:r>
              <a:rPr lang="en-US" sz="1600" dirty="0" err="1">
                <a:hlinkClick r:id="rId182"/>
              </a:rPr>
              <a:t>ἐκλεγομένους</a:t>
            </a:r>
            <a:r>
              <a:rPr lang="en-US" sz="1600" dirty="0"/>
              <a:t>. </a:t>
            </a:r>
            <a:r>
              <a:rPr lang="en-US" sz="1600" dirty="0" err="1">
                <a:hlinkClick r:id="rId183"/>
              </a:rPr>
              <a:t>δύσβατα</a:t>
            </a:r>
            <a:r>
              <a:rPr lang="en-US" sz="1600" dirty="0"/>
              <a:t> </a:t>
            </a:r>
            <a:r>
              <a:rPr lang="en-US" sz="1600" dirty="0" err="1">
                <a:hlinkClick r:id="rId184"/>
              </a:rPr>
              <a:t>δὲ</a:t>
            </a:r>
            <a:r>
              <a:rPr lang="en-US" sz="1600" dirty="0"/>
              <a:t> </a:t>
            </a:r>
            <a:r>
              <a:rPr lang="en-US" sz="1600" dirty="0" err="1">
                <a:hlinkClick r:id="rId185"/>
              </a:rPr>
              <a:t>δὴ</a:t>
            </a:r>
            <a:r>
              <a:rPr lang="en-US" sz="1600" dirty="0"/>
              <a:t> </a:t>
            </a:r>
            <a:r>
              <a:rPr lang="en-US" sz="1600" dirty="0" err="1">
                <a:hlinkClick r:id="rId186"/>
              </a:rPr>
              <a:t>πάντα</a:t>
            </a:r>
            <a:r>
              <a:rPr lang="en-US" sz="1600" dirty="0"/>
              <a:t> </a:t>
            </a:r>
            <a:r>
              <a:rPr lang="en-US" sz="1600" dirty="0" err="1">
                <a:hlinkClick r:id="rId187"/>
              </a:rPr>
              <a:t>ποιεῖν</a:t>
            </a:r>
            <a:r>
              <a:rPr lang="en-US" sz="1600" dirty="0"/>
              <a:t> </a:t>
            </a:r>
            <a:r>
              <a:rPr lang="en-US" sz="1600" dirty="0" err="1">
                <a:hlinkClick r:id="rId188"/>
              </a:rPr>
              <a:t>μὲν</a:t>
            </a:r>
            <a:r>
              <a:rPr lang="en-US" sz="1600" dirty="0"/>
              <a:t> </a:t>
            </a:r>
            <a:r>
              <a:rPr lang="en-US" sz="1600" dirty="0" err="1">
                <a:hlinkClick r:id="rId189"/>
              </a:rPr>
              <a:t>τοῖς</a:t>
            </a:r>
            <a:r>
              <a:rPr lang="en-US" sz="1600" dirty="0"/>
              <a:t> </a:t>
            </a:r>
            <a:r>
              <a:rPr lang="en-US" sz="1600" dirty="0" err="1">
                <a:hlinkClick r:id="rId190"/>
              </a:rPr>
              <a:t>ἐχθροῖς</a:t>
            </a:r>
            <a:r>
              <a:rPr lang="en-US" sz="1600" dirty="0"/>
              <a:t>, </a:t>
            </a:r>
            <a:r>
              <a:rPr lang="en-US" sz="1600" dirty="0" err="1">
                <a:hlinkClick r:id="rId191"/>
              </a:rPr>
              <a:t>τοῖς</a:t>
            </a:r>
            <a:r>
              <a:rPr lang="en-US" sz="1600" dirty="0"/>
              <a:t> </a:t>
            </a:r>
            <a:r>
              <a:rPr lang="en-US" sz="1600" dirty="0" err="1">
                <a:hlinkClick r:id="rId192"/>
              </a:rPr>
              <a:t>δὲ</a:t>
            </a:r>
            <a:r>
              <a:rPr lang="en-US" sz="1600" dirty="0"/>
              <a:t> </a:t>
            </a:r>
            <a:r>
              <a:rPr lang="en-US" sz="1600" dirty="0" err="1">
                <a:hlinkClick r:id="rId193"/>
              </a:rPr>
              <a:t>φίλοις</a:t>
            </a:r>
            <a:r>
              <a:rPr lang="en-US" sz="1600" dirty="0"/>
              <a:t> </a:t>
            </a:r>
            <a:r>
              <a:rPr lang="en-US" sz="1600" dirty="0" err="1">
                <a:hlinkClick r:id="rId194"/>
              </a:rPr>
              <a:t>ὅτι</a:t>
            </a:r>
            <a:r>
              <a:rPr lang="en-US" sz="1600" dirty="0"/>
              <a:t> </a:t>
            </a:r>
            <a:r>
              <a:rPr lang="en-US" sz="1600" dirty="0" err="1">
                <a:hlinkClick r:id="rId195"/>
              </a:rPr>
              <a:t>μάλιστα</a:t>
            </a:r>
            <a:r>
              <a:rPr lang="en-US" sz="1600" dirty="0"/>
              <a:t> </a:t>
            </a:r>
            <a:r>
              <a:rPr lang="en-US" sz="1600" dirty="0" err="1">
                <a:hlinkClick r:id="rId196"/>
              </a:rPr>
              <a:t>εὔβατα</a:t>
            </a:r>
            <a:r>
              <a:rPr lang="en-US" sz="1600" dirty="0"/>
              <a:t>, </a:t>
            </a:r>
            <a:r>
              <a:rPr lang="en-US" sz="1600" dirty="0" err="1">
                <a:hlinkClick r:id="rId197"/>
              </a:rPr>
              <a:t>ἀνθρώποις</a:t>
            </a:r>
            <a:r>
              <a:rPr lang="en-US" sz="1600" dirty="0"/>
              <a:t> </a:t>
            </a:r>
            <a:r>
              <a:rPr lang="en-US" sz="1600" dirty="0" err="1">
                <a:hlinkClick r:id="rId198"/>
              </a:rPr>
              <a:t>τε</a:t>
            </a:r>
            <a:r>
              <a:rPr lang="en-US" sz="1600" dirty="0"/>
              <a:t> </a:t>
            </a:r>
            <a:r>
              <a:rPr lang="en-US" sz="1600" dirty="0" err="1">
                <a:hlinkClick r:id="rId199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200"/>
              </a:rPr>
              <a:t>ὑποζυγίοις</a:t>
            </a:r>
            <a:r>
              <a:rPr lang="en-US" sz="1600" dirty="0"/>
              <a:t> </a:t>
            </a:r>
            <a:r>
              <a:rPr lang="en-US" sz="1600" dirty="0" err="1">
                <a:hlinkClick r:id="rId201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202"/>
              </a:rPr>
              <a:t>βοσκήμασιν</a:t>
            </a:r>
            <a:r>
              <a:rPr lang="en-US" sz="1600" dirty="0"/>
              <a:t>, </a:t>
            </a:r>
            <a:r>
              <a:rPr lang="en-US" sz="1600" dirty="0" err="1">
                <a:hlinkClick r:id="rId203"/>
              </a:rPr>
              <a:t>ὁδῶν</a:t>
            </a:r>
            <a:r>
              <a:rPr lang="en-US" sz="1600" dirty="0"/>
              <a:t> </a:t>
            </a:r>
            <a:r>
              <a:rPr lang="en-US" sz="1600" dirty="0" err="1">
                <a:hlinkClick r:id="rId204"/>
              </a:rPr>
              <a:t>τε</a:t>
            </a:r>
            <a:r>
              <a:rPr lang="en-US" sz="1600" dirty="0"/>
              <a:t> </a:t>
            </a:r>
            <a:r>
              <a:rPr lang="en-US" sz="1600" dirty="0" err="1">
                <a:hlinkClick r:id="rId205"/>
              </a:rPr>
              <a:t>ἐπιμελουμένους</a:t>
            </a:r>
            <a:r>
              <a:rPr lang="en-US" sz="1600" dirty="0"/>
              <a:t> </a:t>
            </a:r>
            <a:r>
              <a:rPr lang="en-US" sz="1600" dirty="0" err="1">
                <a:hlinkClick r:id="rId206"/>
              </a:rPr>
              <a:t>ὅπως</a:t>
            </a:r>
            <a:r>
              <a:rPr lang="en-US" sz="1600" dirty="0"/>
              <a:t> </a:t>
            </a:r>
            <a:r>
              <a:rPr lang="en-US" sz="1600" dirty="0" err="1">
                <a:hlinkClick r:id="rId207"/>
              </a:rPr>
              <a:t>ὡς</a:t>
            </a:r>
            <a:r>
              <a:rPr lang="en-US" sz="1600" dirty="0"/>
              <a:t> </a:t>
            </a:r>
            <a:r>
              <a:rPr lang="en-US" sz="1600" dirty="0" err="1">
                <a:hlinkClick r:id="rId208"/>
              </a:rPr>
              <a:t>ἡμερώταται</a:t>
            </a:r>
            <a:r>
              <a:rPr lang="en-US" sz="1600" dirty="0"/>
              <a:t> </a:t>
            </a:r>
            <a:r>
              <a:rPr lang="en-US" sz="1600" dirty="0" err="1">
                <a:hlinkClick r:id="rId209"/>
              </a:rPr>
              <a:t>ἕκασται</a:t>
            </a:r>
            <a:r>
              <a:rPr lang="en-US" sz="1600" dirty="0"/>
              <a:t> </a:t>
            </a:r>
            <a:r>
              <a:rPr lang="en-US" sz="1600" dirty="0" err="1">
                <a:hlinkClick r:id="rId210"/>
              </a:rPr>
              <a:t>γίγνωνται</a:t>
            </a:r>
            <a:r>
              <a:rPr lang="en-US" sz="1600" dirty="0"/>
              <a:t>, </a:t>
            </a:r>
            <a:r>
              <a:rPr lang="en-US" sz="1600" dirty="0" err="1">
                <a:hlinkClick r:id="rId211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212"/>
              </a:rPr>
              <a:t>τῶν</a:t>
            </a:r>
            <a:r>
              <a:rPr lang="en-US" sz="1600" dirty="0"/>
              <a:t> </a:t>
            </a:r>
            <a:r>
              <a:rPr lang="en-US" sz="1600" dirty="0" err="1">
                <a:hlinkClick r:id="rId213"/>
              </a:rPr>
              <a:t>ἐκ</a:t>
            </a:r>
            <a:r>
              <a:rPr lang="en-US" sz="1600" dirty="0"/>
              <a:t> </a:t>
            </a:r>
            <a:r>
              <a:rPr lang="en-US" sz="1600" dirty="0" err="1">
                <a:hlinkClick r:id="rId214"/>
              </a:rPr>
              <a:t>Διὸς</a:t>
            </a:r>
            <a:r>
              <a:rPr lang="en-US" sz="1600" dirty="0"/>
              <a:t> </a:t>
            </a:r>
            <a:r>
              <a:rPr lang="en-US" sz="1600" dirty="0" err="1">
                <a:hlinkClick r:id="rId215"/>
              </a:rPr>
              <a:t>ὑδάτων</a:t>
            </a:r>
            <a:r>
              <a:rPr lang="en-US" sz="1600" dirty="0"/>
              <a:t>, </a:t>
            </a:r>
            <a:r>
              <a:rPr lang="en-US" sz="1600" dirty="0" err="1">
                <a:hlinkClick r:id="rId216"/>
              </a:rPr>
              <a:t>ἵνα</a:t>
            </a:r>
            <a:r>
              <a:rPr lang="en-US" sz="1600" dirty="0"/>
              <a:t> </a:t>
            </a:r>
            <a:r>
              <a:rPr lang="en-US" sz="1600" dirty="0" err="1">
                <a:hlinkClick r:id="rId217"/>
              </a:rPr>
              <a:t>τὴν</a:t>
            </a:r>
            <a:r>
              <a:rPr lang="en-US" sz="1600" dirty="0"/>
              <a:t> </a:t>
            </a:r>
            <a:r>
              <a:rPr lang="en-US" sz="1600" dirty="0" err="1">
                <a:hlinkClick r:id="rId218"/>
              </a:rPr>
              <a:t>χώραν</a:t>
            </a:r>
            <a:r>
              <a:rPr lang="en-US" sz="1600" dirty="0"/>
              <a:t> </a:t>
            </a:r>
            <a:r>
              <a:rPr lang="en-US" sz="1600" dirty="0" err="1">
                <a:hlinkClick r:id="rId219"/>
              </a:rPr>
              <a:t>μὴ</a:t>
            </a:r>
            <a:r>
              <a:rPr lang="en-US" sz="1600" dirty="0"/>
              <a:t> </a:t>
            </a:r>
            <a:r>
              <a:rPr lang="en-US" sz="1600" dirty="0" err="1">
                <a:hlinkClick r:id="rId220"/>
              </a:rPr>
              <a:t>κακουργῇ</a:t>
            </a:r>
            <a:r>
              <a:rPr lang="en-US" sz="1600" dirty="0"/>
              <a:t>, </a:t>
            </a:r>
            <a:r>
              <a:rPr lang="en-US" sz="1600" dirty="0" err="1">
                <a:hlinkClick r:id="rId221"/>
              </a:rPr>
              <a:t>μᾶλλον</a:t>
            </a:r>
            <a:r>
              <a:rPr lang="en-US" sz="1600" dirty="0"/>
              <a:t> </a:t>
            </a:r>
            <a:r>
              <a:rPr lang="en-US" sz="1600" dirty="0">
                <a:hlinkClick r:id="rId222"/>
              </a:rPr>
              <a:t>δ᾽</a:t>
            </a:r>
            <a:r>
              <a:rPr lang="en-US" sz="1600" dirty="0"/>
              <a:t> </a:t>
            </a:r>
            <a:r>
              <a:rPr lang="en-US" sz="1600" dirty="0" err="1">
                <a:hlinkClick r:id="rId223"/>
              </a:rPr>
              <a:t>ὠφελῇ</a:t>
            </a:r>
            <a:r>
              <a:rPr lang="en-US" sz="1600" dirty="0"/>
              <a:t> </a:t>
            </a:r>
            <a:r>
              <a:rPr lang="en-US" sz="1600" dirty="0" err="1">
                <a:hlinkClick r:id="rId224"/>
              </a:rPr>
              <a:t>ῥέοντα</a:t>
            </a:r>
            <a:r>
              <a:rPr lang="en-US" sz="1600" dirty="0"/>
              <a:t> </a:t>
            </a:r>
            <a:r>
              <a:rPr lang="en-US" sz="1600" dirty="0" err="1">
                <a:hlinkClick r:id="rId225"/>
              </a:rPr>
              <a:t>ἐκ</a:t>
            </a:r>
            <a:r>
              <a:rPr lang="en-US" sz="1600" dirty="0"/>
              <a:t> </a:t>
            </a:r>
            <a:r>
              <a:rPr lang="en-US" sz="1600" dirty="0">
                <a:hlinkClick r:id="rId226"/>
              </a:rPr>
              <a:t>[</a:t>
            </a:r>
            <a:r>
              <a:rPr lang="en-US" sz="1600" dirty="0"/>
              <a:t>761</a:t>
            </a:r>
            <a:r>
              <a:rPr lang="en-US" sz="1600" dirty="0">
                <a:hlinkClick r:id="rId4"/>
              </a:rPr>
              <a:t>β</a:t>
            </a:r>
            <a:r>
              <a:rPr lang="en-US" sz="1600" dirty="0">
                <a:hlinkClick r:id="rId227"/>
              </a:rPr>
              <a:t>]</a:t>
            </a:r>
            <a:r>
              <a:rPr lang="en-US" sz="1600" dirty="0"/>
              <a:t> </a:t>
            </a:r>
            <a:r>
              <a:rPr lang="en-US" sz="1600" dirty="0" err="1">
                <a:hlinkClick r:id="rId228"/>
              </a:rPr>
              <a:t>τῶν</a:t>
            </a:r>
            <a:r>
              <a:rPr lang="en-US" sz="1600" dirty="0"/>
              <a:t> </a:t>
            </a:r>
            <a:r>
              <a:rPr lang="en-US" sz="1600" dirty="0" err="1">
                <a:hlinkClick r:id="rId229"/>
              </a:rPr>
              <a:t>ὑψηλῶν</a:t>
            </a:r>
            <a:r>
              <a:rPr lang="en-US" sz="1600" dirty="0"/>
              <a:t> </a:t>
            </a:r>
            <a:r>
              <a:rPr lang="en-US" sz="1600" dirty="0" err="1">
                <a:hlinkClick r:id="rId230"/>
              </a:rPr>
              <a:t>εἰς</a:t>
            </a:r>
            <a:r>
              <a:rPr lang="en-US" sz="1600" dirty="0"/>
              <a:t> </a:t>
            </a:r>
            <a:r>
              <a:rPr lang="en-US" sz="1600" dirty="0" err="1">
                <a:hlinkClick r:id="rId231"/>
              </a:rPr>
              <a:t>τὰς</a:t>
            </a:r>
            <a:r>
              <a:rPr lang="en-US" sz="1600" dirty="0"/>
              <a:t> </a:t>
            </a:r>
            <a:r>
              <a:rPr lang="en-US" sz="1600" dirty="0" err="1">
                <a:hlinkClick r:id="rId232"/>
              </a:rPr>
              <a:t>ἐν</a:t>
            </a:r>
            <a:r>
              <a:rPr lang="en-US" sz="1600" dirty="0"/>
              <a:t> </a:t>
            </a:r>
            <a:r>
              <a:rPr lang="en-US" sz="1600" dirty="0" err="1">
                <a:hlinkClick r:id="rId233"/>
              </a:rPr>
              <a:t>τοῖς</a:t>
            </a:r>
            <a:r>
              <a:rPr lang="en-US" sz="1600" dirty="0"/>
              <a:t> </a:t>
            </a:r>
            <a:r>
              <a:rPr lang="en-US" sz="1600" dirty="0" err="1">
                <a:hlinkClick r:id="rId234"/>
              </a:rPr>
              <a:t>ὄρεσι</a:t>
            </a:r>
            <a:r>
              <a:rPr lang="en-US" sz="1600" dirty="0"/>
              <a:t> </a:t>
            </a:r>
            <a:r>
              <a:rPr lang="en-US" sz="1600" dirty="0" err="1">
                <a:hlinkClick r:id="rId235"/>
              </a:rPr>
              <a:t>νάπας</a:t>
            </a:r>
            <a:r>
              <a:rPr lang="en-US" sz="1600" dirty="0"/>
              <a:t> </a:t>
            </a:r>
            <a:r>
              <a:rPr lang="en-US" sz="1600" dirty="0" err="1">
                <a:hlinkClick r:id="rId236"/>
              </a:rPr>
              <a:t>ὅσαι</a:t>
            </a:r>
            <a:r>
              <a:rPr lang="en-US" sz="1600" dirty="0"/>
              <a:t> </a:t>
            </a:r>
            <a:r>
              <a:rPr lang="en-US" sz="1600" dirty="0" err="1">
                <a:hlinkClick r:id="rId237"/>
              </a:rPr>
              <a:t>κοῖλαι</a:t>
            </a:r>
            <a:r>
              <a:rPr lang="en-US" sz="1600" dirty="0"/>
              <a:t>, </a:t>
            </a:r>
            <a:r>
              <a:rPr lang="en-US" sz="1600" dirty="0" err="1">
                <a:hlinkClick r:id="rId238"/>
              </a:rPr>
              <a:t>τὰς</a:t>
            </a:r>
            <a:r>
              <a:rPr lang="en-US" sz="1600" dirty="0"/>
              <a:t> </a:t>
            </a:r>
            <a:r>
              <a:rPr lang="en-US" sz="1600" dirty="0" err="1">
                <a:hlinkClick r:id="rId239"/>
              </a:rPr>
              <a:t>ἐκροὰς</a:t>
            </a:r>
            <a:r>
              <a:rPr lang="en-US" sz="1600" dirty="0"/>
              <a:t> </a:t>
            </a:r>
            <a:r>
              <a:rPr lang="en-US" sz="1600" dirty="0" err="1">
                <a:hlinkClick r:id="rId240"/>
              </a:rPr>
              <a:t>αὐτῶν</a:t>
            </a:r>
            <a:r>
              <a:rPr lang="en-US" sz="1600" dirty="0"/>
              <a:t> </a:t>
            </a:r>
            <a:r>
              <a:rPr lang="en-US" sz="1600" dirty="0" err="1">
                <a:hlinkClick r:id="rId241"/>
              </a:rPr>
              <a:t>εἴργοντας</a:t>
            </a:r>
            <a:r>
              <a:rPr lang="en-US" sz="1600" dirty="0"/>
              <a:t> </a:t>
            </a:r>
            <a:r>
              <a:rPr lang="en-US" sz="1600" dirty="0" err="1">
                <a:hlinkClick r:id="rId242"/>
              </a:rPr>
              <a:t>οἰκοδομήμασί</a:t>
            </a:r>
            <a:r>
              <a:rPr lang="en-US" sz="1600" dirty="0"/>
              <a:t> </a:t>
            </a:r>
            <a:r>
              <a:rPr lang="en-US" sz="1600" dirty="0" err="1">
                <a:hlinkClick r:id="rId243"/>
              </a:rPr>
              <a:t>τε</a:t>
            </a:r>
            <a:r>
              <a:rPr lang="en-US" sz="1600" dirty="0"/>
              <a:t> </a:t>
            </a:r>
            <a:r>
              <a:rPr lang="en-US" sz="1600" dirty="0" err="1">
                <a:hlinkClick r:id="rId244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245"/>
              </a:rPr>
              <a:t>ταφρεύμασιν</a:t>
            </a:r>
            <a:r>
              <a:rPr lang="en-US" sz="1600" dirty="0"/>
              <a:t>, </a:t>
            </a:r>
            <a:r>
              <a:rPr lang="en-US" sz="1600" dirty="0" err="1">
                <a:hlinkClick r:id="rId246"/>
              </a:rPr>
              <a:t>ὅπως</a:t>
            </a:r>
            <a:r>
              <a:rPr lang="en-US" sz="1600" dirty="0"/>
              <a:t> </a:t>
            </a:r>
            <a:r>
              <a:rPr lang="en-US" sz="1600" dirty="0" err="1">
                <a:hlinkClick r:id="rId247"/>
              </a:rPr>
              <a:t>ἂν</a:t>
            </a:r>
            <a:r>
              <a:rPr lang="en-US" sz="1600" dirty="0"/>
              <a:t> </a:t>
            </a:r>
            <a:r>
              <a:rPr lang="en-US" sz="1600" dirty="0" err="1">
                <a:hlinkClick r:id="rId248"/>
              </a:rPr>
              <a:t>τὰ</a:t>
            </a:r>
            <a:r>
              <a:rPr lang="en-US" sz="1600" dirty="0"/>
              <a:t> </a:t>
            </a:r>
            <a:r>
              <a:rPr lang="en-US" sz="1600" dirty="0" err="1">
                <a:hlinkClick r:id="rId249"/>
              </a:rPr>
              <a:t>παρὰ</a:t>
            </a:r>
            <a:r>
              <a:rPr lang="en-US" sz="1600" dirty="0"/>
              <a:t> </a:t>
            </a:r>
            <a:r>
              <a:rPr lang="en-US" sz="1600" dirty="0" err="1">
                <a:hlinkClick r:id="rId250"/>
              </a:rPr>
              <a:t>τοῦ</a:t>
            </a:r>
            <a:r>
              <a:rPr lang="en-US" sz="1600" dirty="0"/>
              <a:t> </a:t>
            </a:r>
            <a:r>
              <a:rPr lang="en-US" sz="1600" dirty="0" err="1">
                <a:hlinkClick r:id="rId251"/>
              </a:rPr>
              <a:t>Διὸς</a:t>
            </a:r>
            <a:r>
              <a:rPr lang="en-US" sz="1600" dirty="0"/>
              <a:t> </a:t>
            </a:r>
            <a:r>
              <a:rPr lang="en-US" sz="1600" dirty="0" err="1">
                <a:hlinkClick r:id="rId252"/>
              </a:rPr>
              <a:t>ὕδατα</a:t>
            </a:r>
            <a:r>
              <a:rPr lang="en-US" sz="1600" dirty="0"/>
              <a:t> </a:t>
            </a:r>
            <a:r>
              <a:rPr lang="en-US" sz="1600" dirty="0" err="1">
                <a:hlinkClick r:id="rId253"/>
              </a:rPr>
              <a:t>καταδεχόμεναι</a:t>
            </a:r>
            <a:r>
              <a:rPr lang="en-US" sz="1600" dirty="0"/>
              <a:t> </a:t>
            </a:r>
            <a:r>
              <a:rPr lang="en-US" sz="1600" dirty="0" err="1">
                <a:hlinkClick r:id="rId254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255"/>
              </a:rPr>
              <a:t>πίνουσαι</a:t>
            </a:r>
            <a:r>
              <a:rPr lang="en-US" sz="1600" dirty="0"/>
              <a:t>, </a:t>
            </a:r>
            <a:r>
              <a:rPr lang="en-US" sz="1600" dirty="0" err="1">
                <a:hlinkClick r:id="rId256"/>
              </a:rPr>
              <a:t>τοῖς</a:t>
            </a:r>
            <a:r>
              <a:rPr lang="en-US" sz="1600" dirty="0"/>
              <a:t> </a:t>
            </a:r>
            <a:r>
              <a:rPr lang="en-US" sz="1600" dirty="0" err="1">
                <a:hlinkClick r:id="rId257"/>
              </a:rPr>
              <a:t>ὑποκάτωθεν</a:t>
            </a:r>
            <a:r>
              <a:rPr lang="en-US" sz="1600" dirty="0"/>
              <a:t> </a:t>
            </a:r>
            <a:r>
              <a:rPr lang="en-US" sz="1600" dirty="0" err="1">
                <a:hlinkClick r:id="rId258"/>
              </a:rPr>
              <a:t>ἀγροῖς</a:t>
            </a:r>
            <a:r>
              <a:rPr lang="en-US" sz="1600" dirty="0"/>
              <a:t> </a:t>
            </a:r>
            <a:r>
              <a:rPr lang="en-US" sz="1600" dirty="0" err="1">
                <a:hlinkClick r:id="rId259"/>
              </a:rPr>
              <a:t>τε</a:t>
            </a:r>
            <a:r>
              <a:rPr lang="en-US" sz="1600" dirty="0"/>
              <a:t> </a:t>
            </a:r>
            <a:r>
              <a:rPr lang="en-US" sz="1600" dirty="0" err="1">
                <a:hlinkClick r:id="rId260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261"/>
              </a:rPr>
              <a:t>τόποις</a:t>
            </a:r>
            <a:r>
              <a:rPr lang="en-US" sz="1600" dirty="0"/>
              <a:t> </a:t>
            </a:r>
            <a:r>
              <a:rPr lang="en-US" sz="1600" dirty="0" err="1">
                <a:hlinkClick r:id="rId262"/>
              </a:rPr>
              <a:t>πᾶσιν</a:t>
            </a:r>
            <a:r>
              <a:rPr lang="en-US" sz="1600" dirty="0"/>
              <a:t> </a:t>
            </a:r>
            <a:r>
              <a:rPr lang="en-US" sz="1600" dirty="0" err="1">
                <a:hlinkClick r:id="rId263"/>
              </a:rPr>
              <a:t>νάματα</a:t>
            </a:r>
            <a:r>
              <a:rPr lang="en-US" sz="1600" dirty="0"/>
              <a:t> </a:t>
            </a:r>
            <a:r>
              <a:rPr lang="en-US" sz="1600" dirty="0" err="1">
                <a:hlinkClick r:id="rId264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265"/>
              </a:rPr>
              <a:t>κρήνας</a:t>
            </a:r>
            <a:r>
              <a:rPr lang="en-US" sz="1600" dirty="0"/>
              <a:t> </a:t>
            </a:r>
            <a:r>
              <a:rPr lang="en-US" sz="1600" dirty="0" err="1">
                <a:hlinkClick r:id="rId266"/>
              </a:rPr>
              <a:t>ποιοῦσαι</a:t>
            </a:r>
            <a:r>
              <a:rPr lang="en-US" sz="1600" dirty="0"/>
              <a:t>, </a:t>
            </a:r>
            <a:r>
              <a:rPr lang="en-US" sz="1600" dirty="0" err="1">
                <a:hlinkClick r:id="rId267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268"/>
              </a:rPr>
              <a:t>τοὺς</a:t>
            </a:r>
            <a:r>
              <a:rPr lang="en-US" sz="1600" dirty="0"/>
              <a:t> </a:t>
            </a:r>
            <a:r>
              <a:rPr lang="en-US" sz="1600" dirty="0" err="1">
                <a:hlinkClick r:id="rId269"/>
              </a:rPr>
              <a:t>αὐχμηροτάτους</a:t>
            </a:r>
            <a:r>
              <a:rPr lang="en-US" sz="1600" dirty="0"/>
              <a:t> </a:t>
            </a:r>
            <a:r>
              <a:rPr lang="en-US" sz="1600" dirty="0" err="1">
                <a:hlinkClick r:id="rId270"/>
              </a:rPr>
              <a:t>τόπους</a:t>
            </a:r>
            <a:r>
              <a:rPr lang="en-US" sz="1600" dirty="0"/>
              <a:t> </a:t>
            </a:r>
            <a:r>
              <a:rPr lang="en-US" sz="1600" dirty="0" err="1">
                <a:hlinkClick r:id="rId271"/>
              </a:rPr>
              <a:t>πολυύδρους</a:t>
            </a:r>
            <a:r>
              <a:rPr lang="en-US" sz="1600" dirty="0"/>
              <a:t> </a:t>
            </a:r>
            <a:r>
              <a:rPr lang="en-US" sz="1600" dirty="0" err="1">
                <a:hlinkClick r:id="rId272"/>
              </a:rPr>
              <a:t>τε</a:t>
            </a:r>
            <a:r>
              <a:rPr lang="en-US" sz="1600" dirty="0"/>
              <a:t> </a:t>
            </a:r>
            <a:r>
              <a:rPr lang="en-US" sz="1600" dirty="0" err="1">
                <a:hlinkClick r:id="rId273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274"/>
              </a:rPr>
              <a:t>εὐύδρους</a:t>
            </a:r>
            <a:r>
              <a:rPr lang="en-US" sz="1600" dirty="0"/>
              <a:t> </a:t>
            </a:r>
            <a:r>
              <a:rPr lang="en-US" sz="1600" dirty="0" err="1">
                <a:hlinkClick r:id="rId275"/>
              </a:rPr>
              <a:t>ἀπεργάζωνται</a:t>
            </a:r>
            <a:r>
              <a:rPr lang="en-US" sz="1600" dirty="0"/>
              <a:t>: </a:t>
            </a:r>
            <a:r>
              <a:rPr lang="en-US" sz="1600" dirty="0" err="1">
                <a:hlinkClick r:id="rId276"/>
              </a:rPr>
              <a:t>τά</a:t>
            </a:r>
            <a:r>
              <a:rPr lang="en-US" sz="1600" dirty="0"/>
              <a:t> </a:t>
            </a:r>
            <a:r>
              <a:rPr lang="en-US" sz="1600" dirty="0" err="1">
                <a:hlinkClick r:id="rId277"/>
              </a:rPr>
              <a:t>τε</a:t>
            </a:r>
            <a:r>
              <a:rPr lang="en-US" sz="1600" dirty="0"/>
              <a:t> </a:t>
            </a:r>
            <a:r>
              <a:rPr lang="en-US" sz="1600" dirty="0" err="1">
                <a:hlinkClick r:id="rId278"/>
              </a:rPr>
              <a:t>πηγαῖα</a:t>
            </a:r>
            <a:r>
              <a:rPr lang="en-US" sz="1600" dirty="0"/>
              <a:t> </a:t>
            </a:r>
            <a:r>
              <a:rPr lang="en-US" sz="1600" dirty="0" err="1">
                <a:hlinkClick r:id="rId279"/>
              </a:rPr>
              <a:t>ὕδατα</a:t>
            </a:r>
            <a:r>
              <a:rPr lang="en-US" sz="1600" dirty="0"/>
              <a:t>, </a:t>
            </a:r>
            <a:r>
              <a:rPr lang="en-US" sz="1600" dirty="0" err="1">
                <a:hlinkClick r:id="rId280"/>
              </a:rPr>
              <a:t>ἐάντε</a:t>
            </a:r>
            <a:r>
              <a:rPr lang="en-US" sz="1600" dirty="0"/>
              <a:t> </a:t>
            </a:r>
            <a:r>
              <a:rPr lang="en-US" sz="1600" dirty="0" err="1">
                <a:hlinkClick r:id="rId281"/>
              </a:rPr>
              <a:t>τὶς</a:t>
            </a:r>
            <a:r>
              <a:rPr lang="en-US" sz="1600" dirty="0"/>
              <a:t> </a:t>
            </a:r>
            <a:r>
              <a:rPr lang="en-US" sz="1600" dirty="0" err="1">
                <a:hlinkClick r:id="rId282"/>
              </a:rPr>
              <a:t>ποταμὸς</a:t>
            </a:r>
            <a:r>
              <a:rPr lang="en-US" sz="1600" dirty="0"/>
              <a:t> </a:t>
            </a:r>
            <a:r>
              <a:rPr lang="en-US" sz="1600" dirty="0" err="1">
                <a:hlinkClick r:id="rId283"/>
              </a:rPr>
              <a:t>ἐάντε</a:t>
            </a:r>
            <a:r>
              <a:rPr lang="en-US" sz="1600" dirty="0"/>
              <a:t> </a:t>
            </a:r>
            <a:r>
              <a:rPr lang="en-US" sz="1600" dirty="0" err="1">
                <a:hlinkClick r:id="rId284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285"/>
              </a:rPr>
              <a:t>κρήνη</a:t>
            </a:r>
            <a:r>
              <a:rPr lang="en-US" sz="1600" dirty="0"/>
              <a:t> </a:t>
            </a:r>
            <a:r>
              <a:rPr lang="en-US" sz="1600" dirty="0">
                <a:hlinkClick r:id="rId286"/>
              </a:rPr>
              <a:t>ᾖ</a:t>
            </a:r>
            <a:r>
              <a:rPr lang="en-US" sz="1600" dirty="0"/>
              <a:t>, </a:t>
            </a:r>
            <a:r>
              <a:rPr lang="en-US" sz="1600" dirty="0" err="1">
                <a:hlinkClick r:id="rId287"/>
              </a:rPr>
              <a:t>κοσμοῦντες</a:t>
            </a:r>
            <a:r>
              <a:rPr lang="en-US" sz="1600" dirty="0"/>
              <a:t> </a:t>
            </a:r>
            <a:r>
              <a:rPr lang="en-US" sz="1600" dirty="0" err="1">
                <a:hlinkClick r:id="rId288"/>
              </a:rPr>
              <a:t>φυτεύμασί</a:t>
            </a:r>
            <a:r>
              <a:rPr lang="en-US" sz="1600" dirty="0"/>
              <a:t> </a:t>
            </a:r>
            <a:r>
              <a:rPr lang="en-US" sz="1600" dirty="0">
                <a:hlinkClick r:id="rId289"/>
              </a:rPr>
              <a:t>[</a:t>
            </a:r>
            <a:r>
              <a:rPr lang="en-US" sz="1600" dirty="0"/>
              <a:t>761c</a:t>
            </a:r>
            <a:r>
              <a:rPr lang="en-US" sz="1600" dirty="0">
                <a:hlinkClick r:id="rId290"/>
              </a:rPr>
              <a:t>]</a:t>
            </a:r>
            <a:r>
              <a:rPr lang="en-US" sz="1600" dirty="0"/>
              <a:t> </a:t>
            </a:r>
            <a:r>
              <a:rPr lang="en-US" sz="1600" dirty="0" err="1">
                <a:hlinkClick r:id="rId291"/>
              </a:rPr>
              <a:t>τε</a:t>
            </a:r>
            <a:r>
              <a:rPr lang="en-US" sz="1600" dirty="0"/>
              <a:t> </a:t>
            </a:r>
            <a:r>
              <a:rPr lang="en-US" sz="1600" dirty="0" err="1">
                <a:hlinkClick r:id="rId292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293"/>
              </a:rPr>
              <a:t>οἰκοδομήμασιν</a:t>
            </a:r>
            <a:r>
              <a:rPr lang="en-US" sz="1600" dirty="0"/>
              <a:t> </a:t>
            </a:r>
            <a:r>
              <a:rPr lang="en-US" sz="1600" dirty="0" err="1">
                <a:hlinkClick r:id="rId294"/>
              </a:rPr>
              <a:t>εὐπρεπέστερα</a:t>
            </a:r>
            <a:r>
              <a:rPr lang="en-US" sz="1600" dirty="0"/>
              <a:t>, </a:t>
            </a:r>
            <a:r>
              <a:rPr lang="en-US" sz="1600" dirty="0" err="1">
                <a:hlinkClick r:id="rId295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296"/>
              </a:rPr>
              <a:t>συνάγοντες</a:t>
            </a:r>
            <a:r>
              <a:rPr lang="en-US" sz="1600" dirty="0"/>
              <a:t> </a:t>
            </a:r>
            <a:r>
              <a:rPr lang="en-US" sz="1600" dirty="0" err="1">
                <a:hlinkClick r:id="rId297"/>
              </a:rPr>
              <a:t>μεταλλείαις</a:t>
            </a:r>
            <a:r>
              <a:rPr lang="en-US" sz="1600" dirty="0"/>
              <a:t> </a:t>
            </a:r>
            <a:r>
              <a:rPr lang="en-US" sz="1600" dirty="0" err="1">
                <a:hlinkClick r:id="rId298"/>
              </a:rPr>
              <a:t>νάματα</a:t>
            </a:r>
            <a:r>
              <a:rPr lang="en-US" sz="1600" dirty="0"/>
              <a:t>, </a:t>
            </a:r>
            <a:r>
              <a:rPr lang="en-US" sz="1600" dirty="0" err="1">
                <a:hlinkClick r:id="rId299"/>
              </a:rPr>
              <a:t>πάντα</a:t>
            </a:r>
            <a:r>
              <a:rPr lang="en-US" sz="1600" dirty="0"/>
              <a:t> </a:t>
            </a:r>
            <a:r>
              <a:rPr lang="en-US" sz="1600" dirty="0" err="1">
                <a:hlinkClick r:id="rId300"/>
              </a:rPr>
              <a:t>ἄφθονα</a:t>
            </a:r>
            <a:r>
              <a:rPr lang="en-US" sz="1600" dirty="0"/>
              <a:t> </a:t>
            </a:r>
            <a:r>
              <a:rPr lang="en-US" sz="1600" dirty="0" err="1">
                <a:hlinkClick r:id="rId301"/>
              </a:rPr>
              <a:t>ποιῶσιν</a:t>
            </a:r>
            <a:r>
              <a:rPr lang="en-US" sz="1600" dirty="0"/>
              <a:t>, </a:t>
            </a:r>
            <a:r>
              <a:rPr lang="en-US" sz="1600" dirty="0" err="1">
                <a:hlinkClick r:id="rId302"/>
              </a:rPr>
              <a:t>ὑδρείαις</a:t>
            </a:r>
            <a:r>
              <a:rPr lang="en-US" sz="1600" dirty="0"/>
              <a:t> </a:t>
            </a:r>
            <a:r>
              <a:rPr lang="en-US" sz="1600" dirty="0" err="1">
                <a:hlinkClick r:id="rId303"/>
              </a:rPr>
              <a:t>τε</a:t>
            </a:r>
            <a:r>
              <a:rPr lang="en-US" sz="1600" dirty="0"/>
              <a:t> </a:t>
            </a:r>
            <a:r>
              <a:rPr lang="en-US" sz="1600" dirty="0" err="1">
                <a:hlinkClick r:id="rId304"/>
              </a:rPr>
              <a:t>καθ</a:t>
            </a:r>
            <a:r>
              <a:rPr lang="en-US" sz="1600" dirty="0">
                <a:hlinkClick r:id="rId304"/>
              </a:rPr>
              <a:t>᾽</a:t>
            </a:r>
            <a:r>
              <a:rPr lang="en-US" sz="1600" dirty="0"/>
              <a:t> </a:t>
            </a:r>
            <a:r>
              <a:rPr lang="en-US" sz="1600" dirty="0" err="1">
                <a:hlinkClick r:id="rId305"/>
              </a:rPr>
              <a:t>ἑκάστας</a:t>
            </a:r>
            <a:r>
              <a:rPr lang="en-US" sz="1600" dirty="0"/>
              <a:t> </a:t>
            </a:r>
            <a:r>
              <a:rPr lang="en-US" sz="1600" dirty="0" err="1">
                <a:hlinkClick r:id="rId306"/>
              </a:rPr>
              <a:t>τὰς</a:t>
            </a:r>
            <a:r>
              <a:rPr lang="en-US" sz="1600" dirty="0"/>
              <a:t> </a:t>
            </a:r>
            <a:r>
              <a:rPr lang="en-US" sz="1600" dirty="0" err="1">
                <a:hlinkClick r:id="rId307"/>
              </a:rPr>
              <a:t>ὥρας</a:t>
            </a:r>
            <a:r>
              <a:rPr lang="en-US" sz="1600" dirty="0"/>
              <a:t>, </a:t>
            </a:r>
            <a:r>
              <a:rPr lang="en-US" sz="1600" dirty="0" err="1">
                <a:hlinkClick r:id="rId308"/>
              </a:rPr>
              <a:t>εἴ</a:t>
            </a:r>
            <a:r>
              <a:rPr lang="en-US" sz="1600" dirty="0"/>
              <a:t> </a:t>
            </a:r>
            <a:r>
              <a:rPr lang="en-US" sz="1600" dirty="0" err="1">
                <a:hlinkClick r:id="rId309"/>
              </a:rPr>
              <a:t>τί</a:t>
            </a:r>
            <a:r>
              <a:rPr lang="en-US" sz="1600" dirty="0"/>
              <a:t> </a:t>
            </a:r>
            <a:r>
              <a:rPr lang="en-US" sz="1600" dirty="0" err="1">
                <a:hlinkClick r:id="rId310"/>
              </a:rPr>
              <a:t>που</a:t>
            </a:r>
            <a:r>
              <a:rPr lang="en-US" sz="1600" dirty="0"/>
              <a:t> </a:t>
            </a:r>
            <a:r>
              <a:rPr lang="en-US" sz="1600" dirty="0" err="1">
                <a:hlinkClick r:id="rId311"/>
              </a:rPr>
              <a:t>ἄλσος</a:t>
            </a:r>
            <a:r>
              <a:rPr lang="en-US" sz="1600" dirty="0"/>
              <a:t> </a:t>
            </a:r>
            <a:r>
              <a:rPr lang="en-US" sz="1600" dirty="0">
                <a:hlinkClick r:id="rId312"/>
              </a:rPr>
              <a:t>ἢ</a:t>
            </a:r>
            <a:r>
              <a:rPr lang="en-US" sz="1600" dirty="0"/>
              <a:t> </a:t>
            </a:r>
            <a:r>
              <a:rPr lang="en-US" sz="1600" dirty="0" err="1">
                <a:hlinkClick r:id="rId313"/>
              </a:rPr>
              <a:t>τέμενος</a:t>
            </a:r>
            <a:r>
              <a:rPr lang="en-US" sz="1600" dirty="0"/>
              <a:t> </a:t>
            </a:r>
            <a:r>
              <a:rPr lang="en-US" sz="1600" dirty="0" err="1">
                <a:hlinkClick r:id="rId314"/>
              </a:rPr>
              <a:t>περὶ</a:t>
            </a:r>
            <a:r>
              <a:rPr lang="en-US" sz="1600" dirty="0"/>
              <a:t> </a:t>
            </a:r>
            <a:r>
              <a:rPr lang="en-US" sz="1600" dirty="0" err="1">
                <a:hlinkClick r:id="rId315"/>
              </a:rPr>
              <a:t>ταῦτα</a:t>
            </a:r>
            <a:r>
              <a:rPr lang="en-US" sz="1600" dirty="0"/>
              <a:t> </a:t>
            </a:r>
            <a:r>
              <a:rPr lang="en-US" sz="1600" dirty="0" err="1">
                <a:hlinkClick r:id="rId316"/>
              </a:rPr>
              <a:t>ἀφειμένον</a:t>
            </a:r>
            <a:r>
              <a:rPr lang="en-US" sz="1600" dirty="0"/>
              <a:t> </a:t>
            </a:r>
            <a:r>
              <a:rPr lang="en-US" sz="1600" dirty="0">
                <a:hlinkClick r:id="rId317"/>
              </a:rPr>
              <a:t>ᾖ</a:t>
            </a:r>
            <a:r>
              <a:rPr lang="en-US" sz="1600" dirty="0"/>
              <a:t>, </a:t>
            </a:r>
            <a:r>
              <a:rPr lang="en-US" sz="1600" dirty="0" err="1">
                <a:hlinkClick r:id="rId318"/>
              </a:rPr>
              <a:t>τὰ</a:t>
            </a:r>
            <a:r>
              <a:rPr lang="en-US" sz="1600" dirty="0"/>
              <a:t> </a:t>
            </a:r>
            <a:r>
              <a:rPr lang="en-US" sz="1600" dirty="0" err="1">
                <a:hlinkClick r:id="rId319"/>
              </a:rPr>
              <a:t>ῥεύματα</a:t>
            </a:r>
            <a:r>
              <a:rPr lang="en-US" sz="1600" dirty="0"/>
              <a:t> </a:t>
            </a:r>
            <a:r>
              <a:rPr lang="en-US" sz="1600" dirty="0" err="1">
                <a:hlinkClick r:id="rId320"/>
              </a:rPr>
              <a:t>ἀφιέντες</a:t>
            </a:r>
            <a:r>
              <a:rPr lang="en-US" sz="1600" dirty="0"/>
              <a:t> </a:t>
            </a:r>
            <a:r>
              <a:rPr lang="en-US" sz="1600" dirty="0" err="1">
                <a:hlinkClick r:id="rId321"/>
              </a:rPr>
              <a:t>εἰς</a:t>
            </a:r>
            <a:r>
              <a:rPr lang="en-US" sz="1600" dirty="0"/>
              <a:t> </a:t>
            </a:r>
            <a:r>
              <a:rPr lang="en-US" sz="1600" dirty="0" err="1">
                <a:hlinkClick r:id="rId322"/>
              </a:rPr>
              <a:t>αὐτὰ</a:t>
            </a:r>
            <a:r>
              <a:rPr lang="en-US" sz="1600" dirty="0"/>
              <a:t> </a:t>
            </a:r>
            <a:r>
              <a:rPr lang="en-US" sz="1600" dirty="0" err="1">
                <a:hlinkClick r:id="rId323"/>
              </a:rPr>
              <a:t>τὰ</a:t>
            </a:r>
            <a:r>
              <a:rPr lang="en-US" sz="1600" dirty="0"/>
              <a:t> </a:t>
            </a:r>
            <a:r>
              <a:rPr lang="en-US" sz="1600" dirty="0" err="1">
                <a:hlinkClick r:id="rId324"/>
              </a:rPr>
              <a:t>τῶν</a:t>
            </a:r>
            <a:r>
              <a:rPr lang="en-US" sz="1600" dirty="0"/>
              <a:t> </a:t>
            </a:r>
            <a:r>
              <a:rPr lang="en-US" sz="1600" dirty="0" err="1">
                <a:hlinkClick r:id="rId325"/>
              </a:rPr>
              <a:t>θεῶν</a:t>
            </a:r>
            <a:r>
              <a:rPr lang="en-US" sz="1600" dirty="0"/>
              <a:t> </a:t>
            </a:r>
            <a:r>
              <a:rPr lang="en-US" sz="1600" dirty="0" err="1">
                <a:hlinkClick r:id="rId326"/>
              </a:rPr>
              <a:t>ἱερά</a:t>
            </a:r>
            <a:r>
              <a:rPr lang="en-US" sz="1600" dirty="0"/>
              <a:t>, </a:t>
            </a:r>
            <a:r>
              <a:rPr lang="en-US" sz="1600" dirty="0" err="1">
                <a:hlinkClick r:id="rId327"/>
              </a:rPr>
              <a:t>κοσμῶσι</a:t>
            </a:r>
            <a:r>
              <a:rPr lang="en-US" sz="1600" dirty="0"/>
              <a:t>. </a:t>
            </a:r>
          </a:p>
          <a:p>
            <a:r>
              <a:rPr lang="en-US" sz="1600" dirty="0"/>
              <a:t> 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Klepsydra_phot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0"/>
            <a:ext cx="5349875" cy="6858000"/>
          </a:xfrm>
          <a:prstGeom prst="rect">
            <a:avLst/>
          </a:prstGeom>
          <a:noFill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943600" y="1600200"/>
            <a:ext cx="2884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Αθήνα</a:t>
            </a:r>
            <a:r>
              <a:rPr lang="en-US" b="1"/>
              <a:t>: </a:t>
            </a:r>
            <a:r>
              <a:rPr lang="el-GR" b="1"/>
              <a:t>κρήνη Κλεψύδρα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Klepsydr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609600"/>
            <a:ext cx="8128000" cy="6096000"/>
          </a:xfrm>
          <a:prstGeom prst="rect">
            <a:avLst/>
          </a:prstGeom>
          <a:noFill/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971800" y="228600"/>
            <a:ext cx="2884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Αθήνα</a:t>
            </a:r>
            <a:r>
              <a:rPr lang="en-US" b="1"/>
              <a:t>: </a:t>
            </a:r>
            <a:r>
              <a:rPr lang="el-GR" b="1"/>
              <a:t>κρήνη Κλεψύδρα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Klepsydra_pl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0"/>
            <a:ext cx="5243513" cy="6858000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715000" y="1524000"/>
            <a:ext cx="2884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Αθήνα</a:t>
            </a:r>
            <a:r>
              <a:rPr lang="en-US" b="1"/>
              <a:t>: </a:t>
            </a:r>
            <a:r>
              <a:rPr lang="el-GR" b="1"/>
              <a:t>κρήνη Κλεψύδρα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Athens_SW founta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400"/>
            <a:ext cx="7239000" cy="6832600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7010400" y="7620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Αγορά Αθηνών</a:t>
            </a:r>
            <a:r>
              <a:rPr lang="en-US" b="1"/>
              <a:t>: </a:t>
            </a:r>
            <a:r>
              <a:rPr lang="el-GR" b="1"/>
              <a:t>ΝΔ κρήνη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Athens_SW fountain_re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66800"/>
            <a:ext cx="9144000" cy="5456238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971800" y="381000"/>
            <a:ext cx="3046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Αγορά Αθηνών</a:t>
            </a:r>
            <a:r>
              <a:rPr lang="en-US" b="1"/>
              <a:t>: </a:t>
            </a:r>
            <a:r>
              <a:rPr lang="el-GR" b="1"/>
              <a:t>ΝΔ κρήνη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SW fountain hou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649913" cy="6858000"/>
          </a:xfrm>
          <a:prstGeom prst="rect">
            <a:avLst/>
          </a:prstGeom>
          <a:noFill/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5791200" y="19050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Αγορά Αθηνών</a:t>
            </a:r>
            <a:r>
              <a:rPr lang="en-US" b="1"/>
              <a:t>: </a:t>
            </a:r>
            <a:r>
              <a:rPr lang="el-GR" b="1"/>
              <a:t>ΝΔ κρήνη. Αναπαράσταση άντλησης νερού από τη δεξαμενή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SW fountain_aqueduc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0"/>
            <a:ext cx="5259388" cy="6858000"/>
          </a:xfrm>
          <a:prstGeom prst="rect">
            <a:avLst/>
          </a:prstGeom>
          <a:noFill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640388" y="1219200"/>
            <a:ext cx="350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Αγορά Αθηνών</a:t>
            </a:r>
            <a:r>
              <a:rPr lang="en-US" b="1"/>
              <a:t>: </a:t>
            </a:r>
            <a:r>
              <a:rPr lang="el-GR" b="1"/>
              <a:t>υδραγωγείο της ΝΔ κρήνης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Acharnai_horo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0"/>
            <a:ext cx="9144000" cy="5853113"/>
          </a:xfrm>
          <a:prstGeom prst="rect">
            <a:avLst/>
          </a:prstGeom>
          <a:noFill/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Αχαρνικός «οχετός»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Acharnai_aqueduc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0"/>
            <a:ext cx="4651375" cy="6858000"/>
          </a:xfrm>
          <a:prstGeom prst="rect">
            <a:avLst/>
          </a:prstGeom>
          <a:noFill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5181600" y="9906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</a:t>
            </a:r>
            <a:r>
              <a:rPr lang="el-GR" b="1"/>
              <a:t>όκκινος Μύλος Αττικής</a:t>
            </a:r>
            <a:r>
              <a:rPr lang="en-US" b="1"/>
              <a:t>: </a:t>
            </a:r>
            <a:r>
              <a:rPr lang="el-GR" b="1"/>
              <a:t>υδραγωγείο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Pipe to the Academ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-22225"/>
            <a:ext cx="7086600" cy="6880225"/>
          </a:xfrm>
          <a:prstGeom prst="rect">
            <a:avLst/>
          </a:prstGeom>
          <a:noFill/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334000" y="3810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Αρχαία αγορά</a:t>
            </a:r>
            <a:r>
              <a:rPr lang="en-US" b="1"/>
              <a:t>: </a:t>
            </a:r>
            <a:r>
              <a:rPr lang="el-GR" b="1"/>
              <a:t>πήλινος αγωγός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10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hlinkClick r:id="rId2"/>
              </a:rPr>
              <a:t>Πλάτων, Νόμοι</a:t>
            </a:r>
            <a:endParaRPr lang="en-US" sz="1600" dirty="0" smtClean="0">
              <a:hlinkClick r:id="rId2"/>
            </a:endParaRPr>
          </a:p>
          <a:p>
            <a:r>
              <a:rPr lang="el-GR" sz="1600" dirty="0" smtClean="0">
                <a:hlinkClick r:id="rId2"/>
              </a:rPr>
              <a:t>[</a:t>
            </a:r>
            <a:r>
              <a:rPr lang="el-GR" sz="1600" dirty="0"/>
              <a:t>844</a:t>
            </a:r>
            <a:r>
              <a:rPr lang="el-GR" sz="1600" dirty="0">
                <a:hlinkClick r:id="rId3"/>
              </a:rPr>
              <a:t>α</a:t>
            </a:r>
            <a:r>
              <a:rPr lang="el-GR" sz="1600" dirty="0">
                <a:hlinkClick r:id="rId4"/>
              </a:rPr>
              <a:t>]</a:t>
            </a:r>
            <a:r>
              <a:rPr lang="en-US" sz="1600" dirty="0"/>
              <a:t> </a:t>
            </a:r>
            <a:r>
              <a:rPr lang="el-GR" sz="1600" dirty="0">
                <a:hlinkClick r:id="rId5"/>
              </a:rPr>
              <a:t>πόλεως</a:t>
            </a:r>
            <a:r>
              <a:rPr lang="en-US" sz="1600" dirty="0"/>
              <a:t> </a:t>
            </a:r>
            <a:r>
              <a:rPr lang="el-GR" sz="1600" dirty="0">
                <a:hlinkClick r:id="rId6"/>
              </a:rPr>
              <a:t>κοσμητὴν</a:t>
            </a:r>
            <a:r>
              <a:rPr lang="en-US" sz="1600" dirty="0"/>
              <a:t> </a:t>
            </a:r>
            <a:r>
              <a:rPr lang="el-GR" sz="1600" dirty="0">
                <a:hlinkClick r:id="rId7"/>
              </a:rPr>
              <a:t>νομοθετεῖν</a:t>
            </a:r>
            <a:r>
              <a:rPr lang="el-GR" sz="1600" dirty="0"/>
              <a:t>: </a:t>
            </a:r>
            <a:r>
              <a:rPr lang="el-GR" sz="1600" dirty="0">
                <a:hlinkClick r:id="rId8"/>
              </a:rPr>
              <a:t>ἐπεὶ</a:t>
            </a:r>
            <a:r>
              <a:rPr lang="en-US" sz="1600" dirty="0"/>
              <a:t> </a:t>
            </a:r>
            <a:r>
              <a:rPr lang="el-GR" sz="1600" dirty="0">
                <a:hlinkClick r:id="rId9"/>
              </a:rPr>
              <a:t>καὶ</a:t>
            </a:r>
            <a:r>
              <a:rPr lang="en-US" sz="1600" dirty="0"/>
              <a:t> </a:t>
            </a:r>
            <a:r>
              <a:rPr lang="el-GR" sz="1600" dirty="0">
                <a:hlinkClick r:id="rId10"/>
              </a:rPr>
              <a:t>τῶν</a:t>
            </a:r>
            <a:r>
              <a:rPr lang="en-US" sz="1600" dirty="0"/>
              <a:t> </a:t>
            </a:r>
            <a:r>
              <a:rPr lang="el-GR" sz="1600" dirty="0">
                <a:hlinkClick r:id="rId11"/>
              </a:rPr>
              <a:t>ὑδάτων</a:t>
            </a:r>
            <a:r>
              <a:rPr lang="en-US" sz="1600" dirty="0"/>
              <a:t> </a:t>
            </a:r>
            <a:r>
              <a:rPr lang="el-GR" sz="1600" dirty="0">
                <a:hlinkClick r:id="rId12"/>
              </a:rPr>
              <a:t>πέρι</a:t>
            </a:r>
            <a:r>
              <a:rPr lang="en-US" sz="1600" dirty="0"/>
              <a:t> </a:t>
            </a:r>
            <a:r>
              <a:rPr lang="el-GR" sz="1600" dirty="0">
                <a:hlinkClick r:id="rId13"/>
              </a:rPr>
              <a:t>γεωργοῖσι</a:t>
            </a:r>
            <a:r>
              <a:rPr lang="en-US" sz="1600" dirty="0"/>
              <a:t> </a:t>
            </a:r>
            <a:r>
              <a:rPr lang="el-GR" sz="1600" dirty="0">
                <a:hlinkClick r:id="rId14"/>
              </a:rPr>
              <a:t>παλαιοὶ</a:t>
            </a:r>
            <a:r>
              <a:rPr lang="en-US" sz="1600" dirty="0"/>
              <a:t> </a:t>
            </a:r>
            <a:r>
              <a:rPr lang="el-GR" sz="1600" dirty="0">
                <a:hlinkClick r:id="rId15"/>
              </a:rPr>
              <a:t>καὶ</a:t>
            </a:r>
            <a:r>
              <a:rPr lang="en-US" sz="1600" dirty="0"/>
              <a:t> </a:t>
            </a:r>
            <a:r>
              <a:rPr lang="el-GR" sz="1600" dirty="0">
                <a:hlinkClick r:id="rId16"/>
              </a:rPr>
              <a:t>καλοὶ</a:t>
            </a:r>
            <a:r>
              <a:rPr lang="en-US" sz="1600" dirty="0"/>
              <a:t> </a:t>
            </a:r>
            <a:r>
              <a:rPr lang="el-GR" sz="1600" dirty="0">
                <a:hlinkClick r:id="rId17"/>
              </a:rPr>
              <a:t>νόμοι</a:t>
            </a:r>
            <a:r>
              <a:rPr lang="en-US" sz="1600" dirty="0"/>
              <a:t> </a:t>
            </a:r>
            <a:r>
              <a:rPr lang="el-GR" sz="1600" dirty="0">
                <a:hlinkClick r:id="rId18"/>
              </a:rPr>
              <a:t>κείμενοι</a:t>
            </a:r>
            <a:r>
              <a:rPr lang="en-US" sz="1600" dirty="0"/>
              <a:t> </a:t>
            </a:r>
            <a:r>
              <a:rPr lang="el-GR" sz="1600" dirty="0">
                <a:hlinkClick r:id="rId19"/>
              </a:rPr>
              <a:t>οὐκ</a:t>
            </a:r>
            <a:r>
              <a:rPr lang="en-US" sz="1600" dirty="0"/>
              <a:t> </a:t>
            </a:r>
            <a:r>
              <a:rPr lang="el-GR" sz="1600" dirty="0">
                <a:hlinkClick r:id="rId20"/>
              </a:rPr>
              <a:t>ἄξιοι</a:t>
            </a:r>
            <a:r>
              <a:rPr lang="en-US" sz="1600" dirty="0"/>
              <a:t> </a:t>
            </a:r>
            <a:r>
              <a:rPr lang="el-GR" sz="1600" dirty="0">
                <a:hlinkClick r:id="rId21"/>
              </a:rPr>
              <a:t>παροχετεύειν</a:t>
            </a:r>
            <a:r>
              <a:rPr lang="en-US" sz="1600" dirty="0"/>
              <a:t> </a:t>
            </a:r>
            <a:r>
              <a:rPr lang="el-GR" sz="1600" dirty="0">
                <a:hlinkClick r:id="rId22"/>
              </a:rPr>
              <a:t>λόγοις</a:t>
            </a:r>
            <a:r>
              <a:rPr lang="en-US" sz="1600" dirty="0"/>
              <a:t>, </a:t>
            </a:r>
            <a:r>
              <a:rPr lang="el-GR" sz="1600" dirty="0">
                <a:hlinkClick r:id="rId23"/>
              </a:rPr>
              <a:t>ἀλλ᾽</a:t>
            </a:r>
            <a:r>
              <a:rPr lang="en-US" sz="1600" dirty="0"/>
              <a:t> </a:t>
            </a:r>
            <a:r>
              <a:rPr lang="el-GR" sz="1600" dirty="0">
                <a:hlinkClick r:id="rId24"/>
              </a:rPr>
              <a:t>ὁ</a:t>
            </a:r>
            <a:r>
              <a:rPr lang="en-US" sz="1600" dirty="0"/>
              <a:t> </a:t>
            </a:r>
            <a:r>
              <a:rPr lang="el-GR" sz="1600" dirty="0">
                <a:hlinkClick r:id="rId25"/>
              </a:rPr>
              <a:t>βουληθεὶς</a:t>
            </a:r>
            <a:r>
              <a:rPr lang="en-US" sz="1600" dirty="0"/>
              <a:t> </a:t>
            </a:r>
            <a:r>
              <a:rPr lang="en-US" sz="1600" dirty="0" err="1">
                <a:hlinkClick r:id="rId26"/>
              </a:rPr>
              <a:t>ἐπὶ</a:t>
            </a:r>
            <a:r>
              <a:rPr lang="en-US" sz="1600" dirty="0"/>
              <a:t> </a:t>
            </a:r>
            <a:r>
              <a:rPr lang="en-US" sz="1600" dirty="0" err="1">
                <a:hlinkClick r:id="rId27"/>
              </a:rPr>
              <a:t>τὸν</a:t>
            </a:r>
            <a:r>
              <a:rPr lang="en-US" sz="1600" dirty="0"/>
              <a:t> </a:t>
            </a:r>
            <a:r>
              <a:rPr lang="en-US" sz="1600" dirty="0" err="1">
                <a:hlinkClick r:id="rId28"/>
              </a:rPr>
              <a:t>αὑτοῦ</a:t>
            </a:r>
            <a:r>
              <a:rPr lang="en-US" sz="1600" dirty="0"/>
              <a:t> </a:t>
            </a:r>
            <a:r>
              <a:rPr lang="en-US" sz="1600" dirty="0" err="1">
                <a:hlinkClick r:id="rId29"/>
              </a:rPr>
              <a:t>τόπον</a:t>
            </a:r>
            <a:r>
              <a:rPr lang="en-US" sz="1600" dirty="0"/>
              <a:t> </a:t>
            </a:r>
            <a:r>
              <a:rPr lang="en-US" sz="1600" dirty="0" err="1">
                <a:hlinkClick r:id="rId30"/>
              </a:rPr>
              <a:t>ἄγειν</a:t>
            </a:r>
            <a:r>
              <a:rPr lang="en-US" sz="1600" dirty="0"/>
              <a:t> </a:t>
            </a:r>
            <a:r>
              <a:rPr lang="en-US" sz="1600" dirty="0" err="1">
                <a:hlinkClick r:id="rId31"/>
              </a:rPr>
              <a:t>ὕδωρ</a:t>
            </a:r>
            <a:r>
              <a:rPr lang="en-US" sz="1600" dirty="0"/>
              <a:t> </a:t>
            </a:r>
            <a:r>
              <a:rPr lang="en-US" sz="1600" dirty="0" err="1">
                <a:hlinkClick r:id="rId32"/>
              </a:rPr>
              <a:t>ἀγέτω</a:t>
            </a:r>
            <a:r>
              <a:rPr lang="en-US" sz="1600" dirty="0"/>
              <a:t> </a:t>
            </a:r>
            <a:r>
              <a:rPr lang="en-US" sz="1600" dirty="0" err="1">
                <a:hlinkClick r:id="rId33"/>
              </a:rPr>
              <a:t>μὲν</a:t>
            </a:r>
            <a:r>
              <a:rPr lang="en-US" sz="1600" dirty="0"/>
              <a:t> </a:t>
            </a:r>
            <a:r>
              <a:rPr lang="en-US" sz="1600" dirty="0" err="1">
                <a:hlinkClick r:id="rId34"/>
              </a:rPr>
              <a:t>ἀρχόμενος</a:t>
            </a:r>
            <a:r>
              <a:rPr lang="en-US" sz="1600" dirty="0"/>
              <a:t> </a:t>
            </a:r>
            <a:r>
              <a:rPr lang="en-US" sz="1600" dirty="0" err="1">
                <a:hlinkClick r:id="rId35"/>
              </a:rPr>
              <a:t>ἐκ</a:t>
            </a:r>
            <a:r>
              <a:rPr lang="en-US" sz="1600" dirty="0"/>
              <a:t> </a:t>
            </a:r>
            <a:r>
              <a:rPr lang="en-US" sz="1600" dirty="0" err="1">
                <a:hlinkClick r:id="rId36"/>
              </a:rPr>
              <a:t>τῶν</a:t>
            </a:r>
            <a:r>
              <a:rPr lang="en-US" sz="1600" dirty="0"/>
              <a:t> </a:t>
            </a:r>
            <a:r>
              <a:rPr lang="en-US" sz="1600" dirty="0" err="1">
                <a:hlinkClick r:id="rId37"/>
              </a:rPr>
              <a:t>κοινῶν</a:t>
            </a:r>
            <a:r>
              <a:rPr lang="en-US" sz="1600" dirty="0"/>
              <a:t> </a:t>
            </a:r>
            <a:r>
              <a:rPr lang="en-US" sz="1600" dirty="0" err="1">
                <a:hlinkClick r:id="rId38"/>
              </a:rPr>
              <a:t>ναμάτων</a:t>
            </a:r>
            <a:r>
              <a:rPr lang="en-US" sz="1600" dirty="0"/>
              <a:t>, </a:t>
            </a:r>
            <a:r>
              <a:rPr lang="en-US" sz="1600" dirty="0" err="1">
                <a:hlinkClick r:id="rId39"/>
              </a:rPr>
              <a:t>μὴ</a:t>
            </a:r>
            <a:r>
              <a:rPr lang="en-US" sz="1600" dirty="0"/>
              <a:t> </a:t>
            </a:r>
            <a:r>
              <a:rPr lang="en-US" sz="1600" dirty="0" err="1">
                <a:hlinkClick r:id="rId40"/>
              </a:rPr>
              <a:t>ὑποτέμνων</a:t>
            </a:r>
            <a:r>
              <a:rPr lang="en-US" sz="1600" dirty="0"/>
              <a:t> </a:t>
            </a:r>
            <a:r>
              <a:rPr lang="en-US" sz="1600" dirty="0" err="1">
                <a:hlinkClick r:id="rId41"/>
              </a:rPr>
              <a:t>πηγὰς</a:t>
            </a:r>
            <a:r>
              <a:rPr lang="en-US" sz="1600" dirty="0"/>
              <a:t> </a:t>
            </a:r>
            <a:r>
              <a:rPr lang="en-US" sz="1600" dirty="0" err="1">
                <a:hlinkClick r:id="rId42"/>
              </a:rPr>
              <a:t>φανερὰς</a:t>
            </a:r>
            <a:r>
              <a:rPr lang="en-US" sz="1600" dirty="0"/>
              <a:t> </a:t>
            </a:r>
            <a:r>
              <a:rPr lang="en-US" sz="1600" dirty="0" err="1">
                <a:hlinkClick r:id="rId43"/>
              </a:rPr>
              <a:t>ἰδιώτου</a:t>
            </a:r>
            <a:r>
              <a:rPr lang="en-US" sz="1600" dirty="0"/>
              <a:t> </a:t>
            </a:r>
            <a:r>
              <a:rPr lang="en-US" sz="1600" dirty="0" err="1">
                <a:hlinkClick r:id="rId44"/>
              </a:rPr>
              <a:t>μηδενός</a:t>
            </a:r>
            <a:r>
              <a:rPr lang="en-US" sz="1600" dirty="0"/>
              <a:t>, </a:t>
            </a:r>
            <a:r>
              <a:rPr lang="en-US" sz="1600" dirty="0">
                <a:hlinkClick r:id="rId45"/>
              </a:rPr>
              <a:t>ᾗ</a:t>
            </a:r>
            <a:r>
              <a:rPr lang="en-US" sz="1600" dirty="0"/>
              <a:t> </a:t>
            </a:r>
            <a:r>
              <a:rPr lang="en-US" sz="1600" dirty="0">
                <a:hlinkClick r:id="rId46"/>
              </a:rPr>
              <a:t>δ᾽</a:t>
            </a:r>
            <a:r>
              <a:rPr lang="en-US" sz="1600" dirty="0"/>
              <a:t> </a:t>
            </a:r>
            <a:r>
              <a:rPr lang="en-US" sz="1600" dirty="0" err="1">
                <a:hlinkClick r:id="rId47"/>
              </a:rPr>
              <a:t>ἂν</a:t>
            </a:r>
            <a:r>
              <a:rPr lang="en-US" sz="1600" dirty="0"/>
              <a:t> </a:t>
            </a:r>
            <a:r>
              <a:rPr lang="en-US" sz="1600" dirty="0" err="1">
                <a:hlinkClick r:id="rId48"/>
              </a:rPr>
              <a:t>βούληται</a:t>
            </a:r>
            <a:r>
              <a:rPr lang="en-US" sz="1600" dirty="0"/>
              <a:t> </a:t>
            </a:r>
            <a:r>
              <a:rPr lang="en-US" sz="1600" dirty="0" err="1">
                <a:hlinkClick r:id="rId49"/>
              </a:rPr>
              <a:t>ἄγειν</a:t>
            </a:r>
            <a:r>
              <a:rPr lang="en-US" sz="1600" dirty="0"/>
              <a:t>, </a:t>
            </a:r>
            <a:r>
              <a:rPr lang="en-US" sz="1600" dirty="0" err="1">
                <a:hlinkClick r:id="rId50"/>
              </a:rPr>
              <a:t>πλὴν</a:t>
            </a:r>
            <a:r>
              <a:rPr lang="en-US" sz="1600" dirty="0"/>
              <a:t> </a:t>
            </a:r>
            <a:r>
              <a:rPr lang="en-US" sz="1600" dirty="0" err="1">
                <a:hlinkClick r:id="rId51"/>
              </a:rPr>
              <a:t>δι</a:t>
            </a:r>
            <a:r>
              <a:rPr lang="en-US" sz="1600" dirty="0">
                <a:hlinkClick r:id="rId51"/>
              </a:rPr>
              <a:t>᾽</a:t>
            </a:r>
            <a:r>
              <a:rPr lang="en-US" sz="1600" dirty="0"/>
              <a:t> </a:t>
            </a:r>
            <a:r>
              <a:rPr lang="en-US" sz="1600" dirty="0" err="1">
                <a:hlinkClick r:id="rId52"/>
              </a:rPr>
              <a:t>οἰκίας</a:t>
            </a:r>
            <a:r>
              <a:rPr lang="en-US" sz="1600" dirty="0"/>
              <a:t> </a:t>
            </a:r>
            <a:r>
              <a:rPr lang="en-US" sz="1600" dirty="0">
                <a:hlinkClick r:id="rId53"/>
              </a:rPr>
              <a:t>ἢ</a:t>
            </a:r>
            <a:r>
              <a:rPr lang="en-US" sz="1600" dirty="0"/>
              <a:t> </a:t>
            </a:r>
            <a:r>
              <a:rPr lang="en-US" sz="1600" dirty="0" err="1">
                <a:hlinkClick r:id="rId54"/>
              </a:rPr>
              <a:t>ἱερῶν</a:t>
            </a:r>
            <a:r>
              <a:rPr lang="en-US" sz="1600" dirty="0"/>
              <a:t> </a:t>
            </a:r>
            <a:r>
              <a:rPr lang="en-US" sz="1600" dirty="0" err="1">
                <a:hlinkClick r:id="rId55"/>
              </a:rPr>
              <a:t>τινων</a:t>
            </a:r>
            <a:r>
              <a:rPr lang="en-US" sz="1600" dirty="0"/>
              <a:t> </a:t>
            </a:r>
            <a:r>
              <a:rPr lang="en-US" sz="1600" dirty="0">
                <a:hlinkClick r:id="rId56"/>
              </a:rPr>
              <a:t>ἢ</a:t>
            </a:r>
            <a:r>
              <a:rPr lang="en-US" sz="1600" dirty="0"/>
              <a:t> </a:t>
            </a:r>
            <a:r>
              <a:rPr lang="en-US" sz="1600" dirty="0" err="1">
                <a:hlinkClick r:id="rId57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58"/>
              </a:rPr>
              <a:t>μνημάτων</a:t>
            </a:r>
            <a:r>
              <a:rPr lang="en-US" sz="1600" dirty="0"/>
              <a:t>, </a:t>
            </a:r>
            <a:r>
              <a:rPr lang="en-US" sz="1600" dirty="0" err="1">
                <a:hlinkClick r:id="rId59"/>
              </a:rPr>
              <a:t>ἀγέτω</a:t>
            </a:r>
            <a:r>
              <a:rPr lang="en-US" sz="1600" dirty="0"/>
              <a:t>, </a:t>
            </a:r>
            <a:r>
              <a:rPr lang="en-US" sz="1600" dirty="0" err="1">
                <a:hlinkClick r:id="rId60"/>
              </a:rPr>
              <a:t>μὴ</a:t>
            </a:r>
            <a:r>
              <a:rPr lang="en-US" sz="1600" dirty="0"/>
              <a:t> </a:t>
            </a:r>
            <a:r>
              <a:rPr lang="en-US" sz="1600" dirty="0" err="1">
                <a:hlinkClick r:id="rId61"/>
              </a:rPr>
              <a:t>βλάπτων</a:t>
            </a:r>
            <a:r>
              <a:rPr lang="en-US" sz="1600" dirty="0"/>
              <a:t> </a:t>
            </a:r>
            <a:r>
              <a:rPr lang="en-US" sz="1600" dirty="0" err="1">
                <a:hlinkClick r:id="rId62"/>
              </a:rPr>
              <a:t>πλὴν</a:t>
            </a:r>
            <a:r>
              <a:rPr lang="en-US" sz="1600" dirty="0"/>
              <a:t> </a:t>
            </a:r>
            <a:r>
              <a:rPr lang="en-US" sz="1600" dirty="0" err="1">
                <a:hlinkClick r:id="rId63"/>
              </a:rPr>
              <a:t>αὐτῆς</a:t>
            </a:r>
            <a:r>
              <a:rPr lang="en-US" sz="1600" dirty="0"/>
              <a:t> </a:t>
            </a:r>
            <a:r>
              <a:rPr lang="en-US" sz="1600" dirty="0" err="1">
                <a:hlinkClick r:id="rId64"/>
              </a:rPr>
              <a:t>τῆς</a:t>
            </a:r>
            <a:r>
              <a:rPr lang="en-US" sz="1600" dirty="0"/>
              <a:t> </a:t>
            </a:r>
            <a:r>
              <a:rPr lang="en-US" sz="1600" dirty="0" err="1">
                <a:hlinkClick r:id="rId65"/>
              </a:rPr>
              <a:t>ὀχεταγωγίας</a:t>
            </a:r>
            <a:r>
              <a:rPr lang="en-US" sz="1600" dirty="0"/>
              <a:t>. </a:t>
            </a:r>
            <a:r>
              <a:rPr lang="en-US" sz="1600" dirty="0">
                <a:hlinkClick r:id="rId66"/>
              </a:rPr>
              <a:t>[</a:t>
            </a:r>
            <a:r>
              <a:rPr lang="en-US" sz="1600" dirty="0"/>
              <a:t>844</a:t>
            </a:r>
            <a:r>
              <a:rPr lang="en-US" sz="1600" dirty="0">
                <a:hlinkClick r:id="rId67"/>
              </a:rPr>
              <a:t>β</a:t>
            </a:r>
            <a:r>
              <a:rPr lang="en-US" sz="1600" dirty="0">
                <a:hlinkClick r:id="rId68"/>
              </a:rPr>
              <a:t>]</a:t>
            </a:r>
            <a:r>
              <a:rPr lang="en-US" sz="1600" dirty="0"/>
              <a:t> </a:t>
            </a:r>
            <a:r>
              <a:rPr lang="en-US" sz="1600" dirty="0" err="1">
                <a:hlinkClick r:id="rId69"/>
              </a:rPr>
              <a:t>ἀυδρία</a:t>
            </a:r>
            <a:r>
              <a:rPr lang="en-US" sz="1600" dirty="0"/>
              <a:t> </a:t>
            </a:r>
            <a:r>
              <a:rPr lang="en-US" sz="1600" dirty="0" err="1">
                <a:hlinkClick r:id="rId70"/>
              </a:rPr>
              <a:t>δὲ</a:t>
            </a:r>
            <a:r>
              <a:rPr lang="en-US" sz="1600" dirty="0"/>
              <a:t> </a:t>
            </a:r>
            <a:r>
              <a:rPr lang="en-US" sz="1600" dirty="0" err="1">
                <a:hlinkClick r:id="rId71"/>
              </a:rPr>
              <a:t>εἴ</a:t>
            </a:r>
            <a:r>
              <a:rPr lang="en-US" sz="1600" dirty="0"/>
              <a:t> </a:t>
            </a:r>
            <a:r>
              <a:rPr lang="en-US" sz="1600" dirty="0" err="1">
                <a:hlinkClick r:id="rId72"/>
              </a:rPr>
              <a:t>τισι</a:t>
            </a:r>
            <a:r>
              <a:rPr lang="en-US" sz="1600" dirty="0"/>
              <a:t> </a:t>
            </a:r>
            <a:r>
              <a:rPr lang="en-US" sz="1600" dirty="0" err="1">
                <a:hlinkClick r:id="rId73"/>
              </a:rPr>
              <a:t>τόποις</a:t>
            </a:r>
            <a:r>
              <a:rPr lang="en-US" sz="1600" dirty="0"/>
              <a:t> </a:t>
            </a:r>
            <a:r>
              <a:rPr lang="en-US" sz="1600" dirty="0" err="1">
                <a:hlinkClick r:id="rId74"/>
              </a:rPr>
              <a:t>σύμφυτος</a:t>
            </a:r>
            <a:r>
              <a:rPr lang="en-US" sz="1600" dirty="0"/>
              <a:t> </a:t>
            </a:r>
            <a:r>
              <a:rPr lang="en-US" sz="1600" dirty="0" err="1">
                <a:hlinkClick r:id="rId75"/>
              </a:rPr>
              <a:t>ἐκ</a:t>
            </a:r>
            <a:r>
              <a:rPr lang="en-US" sz="1600" dirty="0"/>
              <a:t> </a:t>
            </a:r>
            <a:r>
              <a:rPr lang="en-US" sz="1600" dirty="0" err="1">
                <a:hlinkClick r:id="rId76"/>
              </a:rPr>
              <a:t>γῆς</a:t>
            </a:r>
            <a:r>
              <a:rPr lang="en-US" sz="1600" dirty="0"/>
              <a:t> </a:t>
            </a:r>
            <a:r>
              <a:rPr lang="en-US" sz="1600" dirty="0" err="1">
                <a:hlinkClick r:id="rId77"/>
              </a:rPr>
              <a:t>τὰ</a:t>
            </a:r>
            <a:r>
              <a:rPr lang="en-US" sz="1600" dirty="0"/>
              <a:t> </a:t>
            </a:r>
            <a:r>
              <a:rPr lang="en-US" sz="1600" dirty="0" err="1">
                <a:hlinkClick r:id="rId78"/>
              </a:rPr>
              <a:t>ἐκ</a:t>
            </a:r>
            <a:r>
              <a:rPr lang="en-US" sz="1600" dirty="0"/>
              <a:t> </a:t>
            </a:r>
            <a:r>
              <a:rPr lang="en-US" sz="1600" dirty="0" err="1">
                <a:hlinkClick r:id="rId79"/>
              </a:rPr>
              <a:t>Διὸς</a:t>
            </a:r>
            <a:r>
              <a:rPr lang="en-US" sz="1600" dirty="0"/>
              <a:t> </a:t>
            </a:r>
            <a:r>
              <a:rPr lang="en-US" sz="1600" dirty="0" err="1">
                <a:hlinkClick r:id="rId80"/>
              </a:rPr>
              <a:t>ἰόντα</a:t>
            </a:r>
            <a:r>
              <a:rPr lang="en-US" sz="1600" dirty="0"/>
              <a:t> </a:t>
            </a:r>
            <a:r>
              <a:rPr lang="en-US" sz="1600" dirty="0" err="1">
                <a:hlinkClick r:id="rId81"/>
              </a:rPr>
              <a:t>ἀποστέγει</a:t>
            </a:r>
            <a:r>
              <a:rPr lang="en-US" sz="1600" dirty="0"/>
              <a:t> </a:t>
            </a:r>
            <a:r>
              <a:rPr lang="en-US" sz="1600" dirty="0" err="1">
                <a:hlinkClick r:id="rId82"/>
              </a:rPr>
              <a:t>νάματα</a:t>
            </a:r>
            <a:r>
              <a:rPr lang="en-US" sz="1600" dirty="0"/>
              <a:t>, </a:t>
            </a:r>
            <a:r>
              <a:rPr lang="en-US" sz="1600" dirty="0" err="1">
                <a:hlinkClick r:id="rId83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84"/>
              </a:rPr>
              <a:t>ἐλλείπει</a:t>
            </a:r>
            <a:r>
              <a:rPr lang="en-US" sz="1600" dirty="0"/>
              <a:t> </a:t>
            </a:r>
            <a:r>
              <a:rPr lang="en-US" sz="1600" dirty="0" err="1">
                <a:hlinkClick r:id="rId85"/>
              </a:rPr>
              <a:t>τῶν</a:t>
            </a:r>
            <a:r>
              <a:rPr lang="en-US" sz="1600" dirty="0"/>
              <a:t> </a:t>
            </a:r>
            <a:r>
              <a:rPr lang="en-US" sz="1600" dirty="0" err="1">
                <a:hlinkClick r:id="rId86"/>
              </a:rPr>
              <a:t>ἀναγκαίων</a:t>
            </a:r>
            <a:r>
              <a:rPr lang="en-US" sz="1600" dirty="0"/>
              <a:t> </a:t>
            </a:r>
            <a:r>
              <a:rPr lang="en-US" sz="1600" dirty="0" err="1">
                <a:hlinkClick r:id="rId87"/>
              </a:rPr>
              <a:t>πωμάτων</a:t>
            </a:r>
            <a:r>
              <a:rPr lang="en-US" sz="1600" dirty="0"/>
              <a:t>, </a:t>
            </a:r>
            <a:r>
              <a:rPr lang="en-US" sz="1600" dirty="0" err="1">
                <a:hlinkClick r:id="rId88"/>
              </a:rPr>
              <a:t>ὀρυττέτω</a:t>
            </a:r>
            <a:r>
              <a:rPr lang="en-US" sz="1600" dirty="0"/>
              <a:t> </a:t>
            </a:r>
            <a:r>
              <a:rPr lang="en-US" sz="1600" dirty="0" err="1">
                <a:hlinkClick r:id="rId89"/>
              </a:rPr>
              <a:t>μὲν</a:t>
            </a:r>
            <a:r>
              <a:rPr lang="en-US" sz="1600" dirty="0"/>
              <a:t> </a:t>
            </a:r>
            <a:r>
              <a:rPr lang="en-US" sz="1600" dirty="0" err="1">
                <a:hlinkClick r:id="rId90"/>
              </a:rPr>
              <a:t>ἐν</a:t>
            </a:r>
            <a:r>
              <a:rPr lang="en-US" sz="1600" dirty="0"/>
              <a:t> </a:t>
            </a:r>
            <a:r>
              <a:rPr lang="en-US" sz="1600" dirty="0" err="1">
                <a:hlinkClick r:id="rId91"/>
              </a:rPr>
              <a:t>τῷ</a:t>
            </a:r>
            <a:r>
              <a:rPr lang="en-US" sz="1600" dirty="0"/>
              <a:t> </a:t>
            </a:r>
            <a:r>
              <a:rPr lang="en-US" sz="1600" dirty="0" err="1">
                <a:hlinkClick r:id="rId92"/>
              </a:rPr>
              <a:t>αὑτοῦ</a:t>
            </a:r>
            <a:r>
              <a:rPr lang="en-US" sz="1600" dirty="0"/>
              <a:t> </a:t>
            </a:r>
            <a:r>
              <a:rPr lang="en-US" sz="1600" dirty="0" err="1">
                <a:hlinkClick r:id="rId93"/>
              </a:rPr>
              <a:t>χωρίῳ</a:t>
            </a:r>
            <a:r>
              <a:rPr lang="en-US" sz="1600" dirty="0"/>
              <a:t> </a:t>
            </a:r>
            <a:r>
              <a:rPr lang="en-US" sz="1600" dirty="0" err="1">
                <a:hlinkClick r:id="rId94"/>
              </a:rPr>
              <a:t>μέχρι</a:t>
            </a:r>
            <a:r>
              <a:rPr lang="en-US" sz="1600" dirty="0"/>
              <a:t> </a:t>
            </a:r>
            <a:r>
              <a:rPr lang="en-US" sz="1600" dirty="0" err="1">
                <a:hlinkClick r:id="rId95"/>
              </a:rPr>
              <a:t>τῆς</a:t>
            </a:r>
            <a:r>
              <a:rPr lang="en-US" sz="1600" dirty="0"/>
              <a:t> </a:t>
            </a:r>
            <a:r>
              <a:rPr lang="en-US" sz="1600" dirty="0" err="1">
                <a:hlinkClick r:id="rId96"/>
              </a:rPr>
              <a:t>κεραμίδος</a:t>
            </a:r>
            <a:r>
              <a:rPr lang="en-US" sz="1600" dirty="0"/>
              <a:t> </a:t>
            </a:r>
            <a:r>
              <a:rPr lang="en-US" sz="1600" dirty="0" err="1">
                <a:hlinkClick r:id="rId97"/>
              </a:rPr>
              <a:t>γῆς</a:t>
            </a:r>
            <a:r>
              <a:rPr lang="en-US" sz="1600" dirty="0"/>
              <a:t>, </a:t>
            </a:r>
            <a:r>
              <a:rPr lang="en-US" sz="1600" dirty="0" err="1">
                <a:hlinkClick r:id="rId98"/>
              </a:rPr>
              <a:t>ἐὰν</a:t>
            </a:r>
            <a:r>
              <a:rPr lang="en-US" sz="1600" dirty="0"/>
              <a:t> </a:t>
            </a:r>
            <a:r>
              <a:rPr lang="en-US" sz="1600" dirty="0">
                <a:hlinkClick r:id="rId99"/>
              </a:rPr>
              <a:t>δ᾽</a:t>
            </a:r>
            <a:r>
              <a:rPr lang="en-US" sz="1600" dirty="0"/>
              <a:t> </a:t>
            </a:r>
            <a:r>
              <a:rPr lang="en-US" sz="1600" dirty="0" err="1">
                <a:hlinkClick r:id="rId100"/>
              </a:rPr>
              <a:t>ἐν</a:t>
            </a:r>
            <a:r>
              <a:rPr lang="en-US" sz="1600" dirty="0"/>
              <a:t> </a:t>
            </a:r>
            <a:r>
              <a:rPr lang="en-US" sz="1600" dirty="0" err="1">
                <a:hlinkClick r:id="rId101"/>
              </a:rPr>
              <a:t>τούτῳ</a:t>
            </a:r>
            <a:r>
              <a:rPr lang="en-US" sz="1600" dirty="0"/>
              <a:t> </a:t>
            </a:r>
            <a:r>
              <a:rPr lang="en-US" sz="1600" dirty="0" err="1">
                <a:hlinkClick r:id="rId102"/>
              </a:rPr>
              <a:t>τῷ</a:t>
            </a:r>
            <a:r>
              <a:rPr lang="en-US" sz="1600" dirty="0"/>
              <a:t> </a:t>
            </a:r>
            <a:r>
              <a:rPr lang="en-US" sz="1600" dirty="0" err="1">
                <a:hlinkClick r:id="rId103"/>
              </a:rPr>
              <a:t>βάθει</a:t>
            </a:r>
            <a:r>
              <a:rPr lang="en-US" sz="1600" dirty="0"/>
              <a:t> </a:t>
            </a:r>
            <a:r>
              <a:rPr lang="en-US" sz="1600" dirty="0" err="1">
                <a:hlinkClick r:id="rId104"/>
              </a:rPr>
              <a:t>μηδαμῶς</a:t>
            </a:r>
            <a:r>
              <a:rPr lang="en-US" sz="1600" dirty="0"/>
              <a:t> </a:t>
            </a:r>
            <a:r>
              <a:rPr lang="en-US" sz="1600" dirty="0" err="1">
                <a:hlinkClick r:id="rId105"/>
              </a:rPr>
              <a:t>ὕδατι</a:t>
            </a:r>
            <a:r>
              <a:rPr lang="en-US" sz="1600" dirty="0"/>
              <a:t> </a:t>
            </a:r>
            <a:r>
              <a:rPr lang="en-US" sz="1600" dirty="0" err="1">
                <a:hlinkClick r:id="rId106"/>
              </a:rPr>
              <a:t>προστυγχάνῃ</a:t>
            </a:r>
            <a:r>
              <a:rPr lang="en-US" sz="1600" dirty="0"/>
              <a:t>, </a:t>
            </a:r>
            <a:r>
              <a:rPr lang="en-US" sz="1600" dirty="0" err="1">
                <a:hlinkClick r:id="rId107"/>
              </a:rPr>
              <a:t>παρὰ</a:t>
            </a:r>
            <a:r>
              <a:rPr lang="en-US" sz="1600" dirty="0"/>
              <a:t> </a:t>
            </a:r>
            <a:r>
              <a:rPr lang="en-US" sz="1600" dirty="0" err="1">
                <a:hlinkClick r:id="rId108"/>
              </a:rPr>
              <a:t>τῶν</a:t>
            </a:r>
            <a:r>
              <a:rPr lang="en-US" sz="1600" dirty="0"/>
              <a:t> </a:t>
            </a:r>
            <a:r>
              <a:rPr lang="en-US" sz="1600" dirty="0" err="1">
                <a:hlinkClick r:id="rId109"/>
              </a:rPr>
              <a:t>γειτόνων</a:t>
            </a:r>
            <a:r>
              <a:rPr lang="en-US" sz="1600" dirty="0"/>
              <a:t> </a:t>
            </a:r>
            <a:r>
              <a:rPr lang="en-US" sz="1600" dirty="0" err="1">
                <a:hlinkClick r:id="rId110"/>
              </a:rPr>
              <a:t>ὑδρευέσθω</a:t>
            </a:r>
            <a:r>
              <a:rPr lang="en-US" sz="1600" dirty="0"/>
              <a:t> </a:t>
            </a:r>
            <a:r>
              <a:rPr lang="en-US" sz="1600" dirty="0" err="1">
                <a:hlinkClick r:id="rId111"/>
              </a:rPr>
              <a:t>μέχρι</a:t>
            </a:r>
            <a:r>
              <a:rPr lang="en-US" sz="1600" dirty="0"/>
              <a:t> </a:t>
            </a:r>
            <a:r>
              <a:rPr lang="en-US" sz="1600" dirty="0" err="1">
                <a:hlinkClick r:id="rId112"/>
              </a:rPr>
              <a:t>τοῦ</a:t>
            </a:r>
            <a:r>
              <a:rPr lang="en-US" sz="1600" dirty="0"/>
              <a:t> </a:t>
            </a:r>
            <a:r>
              <a:rPr lang="en-US" sz="1600" dirty="0" err="1">
                <a:hlinkClick r:id="rId113"/>
              </a:rPr>
              <a:t>ἀναγκαίου</a:t>
            </a:r>
            <a:r>
              <a:rPr lang="en-US" sz="1600" dirty="0"/>
              <a:t> </a:t>
            </a:r>
            <a:r>
              <a:rPr lang="en-US" sz="1600" dirty="0" err="1">
                <a:hlinkClick r:id="rId114"/>
              </a:rPr>
              <a:t>πώματος</a:t>
            </a:r>
            <a:r>
              <a:rPr lang="en-US" sz="1600" dirty="0"/>
              <a:t> </a:t>
            </a:r>
            <a:r>
              <a:rPr lang="en-US" sz="1600" dirty="0" err="1">
                <a:hlinkClick r:id="rId115"/>
              </a:rPr>
              <a:t>ἑκάστοις</a:t>
            </a:r>
            <a:r>
              <a:rPr lang="en-US" sz="1600" dirty="0"/>
              <a:t> </a:t>
            </a:r>
            <a:r>
              <a:rPr lang="en-US" sz="1600" dirty="0" err="1">
                <a:hlinkClick r:id="rId116"/>
              </a:rPr>
              <a:t>τῶν</a:t>
            </a:r>
            <a:r>
              <a:rPr lang="en-US" sz="1600" dirty="0"/>
              <a:t> </a:t>
            </a:r>
            <a:r>
              <a:rPr lang="en-US" sz="1600" dirty="0" err="1">
                <a:hlinkClick r:id="rId117"/>
              </a:rPr>
              <a:t>οἰκετῶν</a:t>
            </a:r>
            <a:r>
              <a:rPr lang="en-US" sz="1600" dirty="0"/>
              <a:t>: </a:t>
            </a:r>
            <a:r>
              <a:rPr lang="en-US" sz="1600" dirty="0" err="1">
                <a:hlinkClick r:id="rId118"/>
              </a:rPr>
              <a:t>ἐὰν</a:t>
            </a:r>
            <a:r>
              <a:rPr lang="en-US" sz="1600" dirty="0"/>
              <a:t> </a:t>
            </a:r>
            <a:r>
              <a:rPr lang="en-US" sz="1600" dirty="0" err="1">
                <a:hlinkClick r:id="rId119"/>
              </a:rPr>
              <a:t>δὲ</a:t>
            </a:r>
            <a:r>
              <a:rPr lang="en-US" sz="1600" dirty="0"/>
              <a:t> </a:t>
            </a:r>
            <a:r>
              <a:rPr lang="en-US" sz="1600" dirty="0" err="1">
                <a:hlinkClick r:id="rId120"/>
              </a:rPr>
              <a:t>δι</a:t>
            </a:r>
            <a:r>
              <a:rPr lang="en-US" sz="1600" dirty="0">
                <a:hlinkClick r:id="rId120"/>
              </a:rPr>
              <a:t>᾽</a:t>
            </a:r>
            <a:r>
              <a:rPr lang="en-US" sz="1600" dirty="0"/>
              <a:t> </a:t>
            </a:r>
            <a:r>
              <a:rPr lang="en-US" sz="1600" dirty="0" err="1">
                <a:hlinkClick r:id="rId121"/>
              </a:rPr>
              <a:t>ἀκριβείας</a:t>
            </a:r>
            <a:r>
              <a:rPr lang="en-US" sz="1600" dirty="0"/>
              <a:t> </a:t>
            </a:r>
            <a:r>
              <a:rPr lang="en-US" sz="1600" dirty="0">
                <a:hlinkClick r:id="rId122"/>
              </a:rPr>
              <a:t>ᾖ</a:t>
            </a:r>
            <a:r>
              <a:rPr lang="en-US" sz="1600" dirty="0"/>
              <a:t> </a:t>
            </a:r>
            <a:r>
              <a:rPr lang="en-US" sz="1600" dirty="0" err="1">
                <a:hlinkClick r:id="rId123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124"/>
              </a:rPr>
              <a:t>τοῖς</a:t>
            </a:r>
            <a:r>
              <a:rPr lang="en-US" sz="1600" dirty="0"/>
              <a:t> </a:t>
            </a:r>
            <a:r>
              <a:rPr lang="en-US" sz="1600" dirty="0" err="1">
                <a:hlinkClick r:id="rId125"/>
              </a:rPr>
              <a:t>γείτοσι</a:t>
            </a:r>
            <a:r>
              <a:rPr lang="en-US" sz="1600" dirty="0"/>
              <a:t>, </a:t>
            </a:r>
            <a:r>
              <a:rPr lang="en-US" sz="1600" dirty="0" err="1">
                <a:hlinkClick r:id="rId126"/>
              </a:rPr>
              <a:t>τάξιν</a:t>
            </a:r>
            <a:r>
              <a:rPr lang="en-US" sz="1600" dirty="0"/>
              <a:t> </a:t>
            </a:r>
            <a:r>
              <a:rPr lang="en-US" sz="1600" dirty="0" err="1">
                <a:hlinkClick r:id="rId127"/>
              </a:rPr>
              <a:t>τῆς</a:t>
            </a:r>
            <a:r>
              <a:rPr lang="en-US" sz="1600" dirty="0"/>
              <a:t> </a:t>
            </a:r>
            <a:r>
              <a:rPr lang="en-US" sz="1600" dirty="0" err="1">
                <a:hlinkClick r:id="rId128"/>
              </a:rPr>
              <a:t>ὑδρείας</a:t>
            </a:r>
            <a:r>
              <a:rPr lang="en-US" sz="1600" dirty="0"/>
              <a:t> </a:t>
            </a:r>
            <a:r>
              <a:rPr lang="en-US" sz="1600" dirty="0" err="1">
                <a:hlinkClick r:id="rId129"/>
              </a:rPr>
              <a:t>ταξάμενος</a:t>
            </a:r>
            <a:r>
              <a:rPr lang="en-US" sz="1600" dirty="0"/>
              <a:t> </a:t>
            </a:r>
            <a:r>
              <a:rPr lang="en-US" sz="1600" dirty="0" err="1">
                <a:hlinkClick r:id="rId130"/>
              </a:rPr>
              <a:t>παρὰ</a:t>
            </a:r>
            <a:r>
              <a:rPr lang="en-US" sz="1600" dirty="0"/>
              <a:t> </a:t>
            </a:r>
            <a:r>
              <a:rPr lang="el-GR" sz="1600" dirty="0">
                <a:hlinkClick r:id="rId131"/>
              </a:rPr>
              <a:t>τοῖς</a:t>
            </a:r>
            <a:r>
              <a:rPr lang="en-US" sz="1600" dirty="0"/>
              <a:t> </a:t>
            </a:r>
            <a:r>
              <a:rPr lang="el-GR" sz="1600" dirty="0">
                <a:hlinkClick r:id="rId132"/>
              </a:rPr>
              <a:t>ἀγρονόμοις</a:t>
            </a:r>
            <a:r>
              <a:rPr lang="el-GR" sz="1600" dirty="0"/>
              <a:t>, </a:t>
            </a:r>
            <a:r>
              <a:rPr lang="el-GR" sz="1600" dirty="0">
                <a:hlinkClick r:id="rId133"/>
              </a:rPr>
              <a:t>ταύτην</a:t>
            </a:r>
            <a:r>
              <a:rPr lang="en-US" sz="1600" dirty="0"/>
              <a:t> </a:t>
            </a:r>
            <a:r>
              <a:rPr lang="el-GR" sz="1600" dirty="0">
                <a:hlinkClick r:id="rId134"/>
              </a:rPr>
              <a:t>ἡμέρας</a:t>
            </a:r>
            <a:r>
              <a:rPr lang="en-US" sz="1600" dirty="0"/>
              <a:t> </a:t>
            </a:r>
            <a:r>
              <a:rPr lang="el-GR" sz="1600" dirty="0">
                <a:hlinkClick r:id="rId135"/>
              </a:rPr>
              <a:t>ἑκάστης</a:t>
            </a:r>
            <a:r>
              <a:rPr lang="en-US" sz="1600" dirty="0"/>
              <a:t> </a:t>
            </a:r>
            <a:r>
              <a:rPr lang="el-GR" sz="1600" dirty="0">
                <a:hlinkClick r:id="rId136"/>
              </a:rPr>
              <a:t>κομιζόμενος</a:t>
            </a:r>
            <a:r>
              <a:rPr lang="el-GR" sz="1600" dirty="0"/>
              <a:t>, </a:t>
            </a:r>
            <a:r>
              <a:rPr lang="el-GR" sz="1600" dirty="0">
                <a:hlinkClick r:id="rId137"/>
              </a:rPr>
              <a:t>οὕτω</a:t>
            </a:r>
            <a:r>
              <a:rPr lang="en-US" sz="1600" dirty="0"/>
              <a:t> </a:t>
            </a:r>
            <a:r>
              <a:rPr lang="el-GR" sz="1600" dirty="0">
                <a:hlinkClick r:id="rId138"/>
              </a:rPr>
              <a:t>κοινωνείτω</a:t>
            </a:r>
            <a:r>
              <a:rPr lang="en-US" sz="1600" dirty="0"/>
              <a:t> </a:t>
            </a:r>
            <a:r>
              <a:rPr lang="el-GR" sz="1600" dirty="0">
                <a:hlinkClick r:id="rId139"/>
              </a:rPr>
              <a:t>τοῖς</a:t>
            </a:r>
            <a:r>
              <a:rPr lang="en-US" sz="1600" dirty="0"/>
              <a:t> </a:t>
            </a:r>
            <a:r>
              <a:rPr lang="el-GR" sz="1600" dirty="0">
                <a:hlinkClick r:id="rId140"/>
              </a:rPr>
              <a:t>[</a:t>
            </a:r>
            <a:r>
              <a:rPr lang="el-GR" sz="1600" dirty="0"/>
              <a:t>844</a:t>
            </a:r>
            <a:r>
              <a:rPr lang="el-GR" sz="1600" dirty="0">
                <a:hlinkClick r:id="rId141"/>
              </a:rPr>
              <a:t>ξ</a:t>
            </a:r>
            <a:r>
              <a:rPr lang="el-GR" sz="1600" dirty="0">
                <a:hlinkClick r:id="rId142"/>
              </a:rPr>
              <a:t>]</a:t>
            </a:r>
            <a:r>
              <a:rPr lang="en-US" sz="1600" dirty="0"/>
              <a:t> </a:t>
            </a:r>
            <a:r>
              <a:rPr lang="el-GR" sz="1600" dirty="0">
                <a:hlinkClick r:id="rId143"/>
              </a:rPr>
              <a:t>γείτοσιν</a:t>
            </a:r>
            <a:r>
              <a:rPr lang="en-US" sz="1600" dirty="0"/>
              <a:t> </a:t>
            </a:r>
            <a:r>
              <a:rPr lang="el-GR" sz="1600" dirty="0">
                <a:hlinkClick r:id="rId144"/>
              </a:rPr>
              <a:t>ὕδατος</a:t>
            </a:r>
            <a:r>
              <a:rPr lang="el-GR" sz="1600" dirty="0"/>
              <a:t>. </a:t>
            </a:r>
            <a:r>
              <a:rPr lang="en-US" sz="1600" dirty="0" err="1">
                <a:hlinkClick r:id="rId145"/>
              </a:rPr>
              <a:t>ἐὰν</a:t>
            </a:r>
            <a:r>
              <a:rPr lang="en-US" sz="1600" dirty="0"/>
              <a:t> </a:t>
            </a:r>
            <a:r>
              <a:rPr lang="en-US" sz="1600" dirty="0" err="1">
                <a:hlinkClick r:id="rId146"/>
              </a:rPr>
              <a:t>δὲ</a:t>
            </a:r>
            <a:r>
              <a:rPr lang="en-US" sz="1600" dirty="0"/>
              <a:t> </a:t>
            </a:r>
            <a:r>
              <a:rPr lang="en-US" sz="1600" dirty="0" err="1">
                <a:hlinkClick r:id="rId147"/>
              </a:rPr>
              <a:t>ἐκ</a:t>
            </a:r>
            <a:r>
              <a:rPr lang="en-US" sz="1600" dirty="0"/>
              <a:t> </a:t>
            </a:r>
            <a:r>
              <a:rPr lang="en-US" sz="1600" dirty="0" err="1">
                <a:hlinkClick r:id="rId148"/>
              </a:rPr>
              <a:t>Διὸς</a:t>
            </a:r>
            <a:r>
              <a:rPr lang="en-US" sz="1600" dirty="0"/>
              <a:t> </a:t>
            </a:r>
            <a:r>
              <a:rPr lang="en-US" sz="1600" dirty="0" err="1">
                <a:hlinkClick r:id="rId149"/>
              </a:rPr>
              <a:t>ὕδατα</a:t>
            </a:r>
            <a:r>
              <a:rPr lang="en-US" sz="1600" dirty="0"/>
              <a:t> </a:t>
            </a:r>
            <a:r>
              <a:rPr lang="en-US" sz="1600" dirty="0" err="1">
                <a:hlinkClick r:id="rId150"/>
              </a:rPr>
              <a:t>γιγνόμενα</a:t>
            </a:r>
            <a:r>
              <a:rPr lang="en-US" sz="1600" dirty="0"/>
              <a:t>, </a:t>
            </a:r>
            <a:r>
              <a:rPr lang="en-US" sz="1600" dirty="0" err="1">
                <a:hlinkClick r:id="rId151"/>
              </a:rPr>
              <a:t>τὸν</a:t>
            </a:r>
            <a:r>
              <a:rPr lang="en-US" sz="1600" dirty="0"/>
              <a:t> </a:t>
            </a:r>
            <a:r>
              <a:rPr lang="en-US" sz="1600" dirty="0" err="1">
                <a:hlinkClick r:id="rId152"/>
              </a:rPr>
              <a:t>ἐπάνω</a:t>
            </a:r>
            <a:r>
              <a:rPr lang="en-US" sz="1600" dirty="0"/>
              <a:t> </a:t>
            </a:r>
            <a:r>
              <a:rPr lang="en-US" sz="1600" dirty="0" err="1">
                <a:hlinkClick r:id="rId153"/>
              </a:rPr>
              <a:t>γεωργοῦντα</a:t>
            </a:r>
            <a:r>
              <a:rPr lang="en-US" sz="1600" dirty="0"/>
              <a:t> </a:t>
            </a:r>
            <a:r>
              <a:rPr lang="en-US" sz="1600" dirty="0">
                <a:hlinkClick r:id="rId154"/>
              </a:rPr>
              <a:t>ἢ</a:t>
            </a:r>
            <a:r>
              <a:rPr lang="en-US" sz="1600" dirty="0"/>
              <a:t> </a:t>
            </a:r>
            <a:r>
              <a:rPr lang="en-US" sz="1600" dirty="0" err="1">
                <a:hlinkClick r:id="rId155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156"/>
              </a:rPr>
              <a:t>ὁμότοιχον</a:t>
            </a:r>
            <a:r>
              <a:rPr lang="en-US" sz="1600" dirty="0"/>
              <a:t> </a:t>
            </a:r>
            <a:r>
              <a:rPr lang="en-US" sz="1600" dirty="0" err="1">
                <a:hlinkClick r:id="rId157"/>
              </a:rPr>
              <a:t>οἰκοῦντα</a:t>
            </a:r>
            <a:r>
              <a:rPr lang="en-US" sz="1600" dirty="0"/>
              <a:t> </a:t>
            </a:r>
            <a:r>
              <a:rPr lang="en-US" sz="1600" dirty="0" err="1">
                <a:hlinkClick r:id="rId158"/>
              </a:rPr>
              <a:t>τῶν</a:t>
            </a:r>
            <a:r>
              <a:rPr lang="en-US" sz="1600" dirty="0"/>
              <a:t> </a:t>
            </a:r>
            <a:r>
              <a:rPr lang="en-US" sz="1600" dirty="0" err="1">
                <a:hlinkClick r:id="rId159"/>
              </a:rPr>
              <a:t>ὑποκάτω</a:t>
            </a:r>
            <a:r>
              <a:rPr lang="en-US" sz="1600" dirty="0"/>
              <a:t> </a:t>
            </a:r>
            <a:r>
              <a:rPr lang="en-US" sz="1600" dirty="0" err="1">
                <a:hlinkClick r:id="rId160"/>
              </a:rPr>
              <a:t>βλάπτῃ</a:t>
            </a:r>
            <a:r>
              <a:rPr lang="en-US" sz="1600" dirty="0"/>
              <a:t> </a:t>
            </a:r>
            <a:r>
              <a:rPr lang="en-US" sz="1600" dirty="0" err="1">
                <a:hlinkClick r:id="rId161"/>
              </a:rPr>
              <a:t>τις</a:t>
            </a:r>
            <a:r>
              <a:rPr lang="en-US" sz="1600" dirty="0"/>
              <a:t> </a:t>
            </a:r>
            <a:r>
              <a:rPr lang="en-US" sz="1600" dirty="0" err="1">
                <a:hlinkClick r:id="rId162"/>
              </a:rPr>
              <a:t>μὴ</a:t>
            </a:r>
            <a:r>
              <a:rPr lang="en-US" sz="1600" dirty="0"/>
              <a:t> </a:t>
            </a:r>
            <a:r>
              <a:rPr lang="en-US" sz="1600" dirty="0" err="1">
                <a:hlinkClick r:id="rId163"/>
              </a:rPr>
              <a:t>διδοὺς</a:t>
            </a:r>
            <a:r>
              <a:rPr lang="en-US" sz="1600" dirty="0"/>
              <a:t> </a:t>
            </a:r>
            <a:r>
              <a:rPr lang="en-US" sz="1600" dirty="0" err="1">
                <a:hlinkClick r:id="rId164"/>
              </a:rPr>
              <a:t>ἐκροήν</a:t>
            </a:r>
            <a:r>
              <a:rPr lang="en-US" sz="1600" dirty="0"/>
              <a:t>, </a:t>
            </a:r>
            <a:r>
              <a:rPr lang="en-US" sz="1600" dirty="0">
                <a:hlinkClick r:id="rId165"/>
              </a:rPr>
              <a:t>ἢ</a:t>
            </a:r>
            <a:r>
              <a:rPr lang="en-US" sz="1600" dirty="0"/>
              <a:t> </a:t>
            </a:r>
            <a:r>
              <a:rPr lang="en-US" sz="1600" dirty="0" err="1">
                <a:hlinkClick r:id="rId166"/>
              </a:rPr>
              <a:t>τοὐναντίον</a:t>
            </a:r>
            <a:r>
              <a:rPr lang="en-US" sz="1600" dirty="0"/>
              <a:t> </a:t>
            </a:r>
            <a:r>
              <a:rPr lang="en-US" sz="1600" dirty="0">
                <a:hlinkClick r:id="rId167"/>
              </a:rPr>
              <a:t>ὁ</a:t>
            </a:r>
            <a:r>
              <a:rPr lang="en-US" sz="1600" dirty="0"/>
              <a:t> </a:t>
            </a:r>
            <a:r>
              <a:rPr lang="en-US" sz="1600" dirty="0" err="1">
                <a:hlinkClick r:id="rId168"/>
              </a:rPr>
              <a:t>ἐπάνω</a:t>
            </a:r>
            <a:r>
              <a:rPr lang="en-US" sz="1600" dirty="0"/>
              <a:t> </a:t>
            </a:r>
            <a:r>
              <a:rPr lang="en-US" sz="1600" dirty="0" err="1">
                <a:hlinkClick r:id="rId169"/>
              </a:rPr>
              <a:t>μεθιεὶς</a:t>
            </a:r>
            <a:r>
              <a:rPr lang="en-US" sz="1600" dirty="0"/>
              <a:t> </a:t>
            </a:r>
            <a:r>
              <a:rPr lang="en-US" sz="1600" dirty="0" err="1">
                <a:hlinkClick r:id="rId170"/>
              </a:rPr>
              <a:t>εἰκῇ</a:t>
            </a:r>
            <a:r>
              <a:rPr lang="en-US" sz="1600" dirty="0"/>
              <a:t> </a:t>
            </a:r>
            <a:r>
              <a:rPr lang="en-US" sz="1600" dirty="0" err="1">
                <a:hlinkClick r:id="rId171"/>
              </a:rPr>
              <a:t>τὰ</a:t>
            </a:r>
            <a:r>
              <a:rPr lang="en-US" sz="1600" dirty="0"/>
              <a:t> </a:t>
            </a:r>
            <a:r>
              <a:rPr lang="en-US" sz="1600" dirty="0" err="1">
                <a:hlinkClick r:id="rId172"/>
              </a:rPr>
              <a:t>ῥεύματα</a:t>
            </a:r>
            <a:r>
              <a:rPr lang="en-US" sz="1600" dirty="0"/>
              <a:t> </a:t>
            </a:r>
            <a:r>
              <a:rPr lang="en-US" sz="1600" dirty="0" err="1">
                <a:hlinkClick r:id="rId173"/>
              </a:rPr>
              <a:t>βλάπτῃ</a:t>
            </a:r>
            <a:r>
              <a:rPr lang="en-US" sz="1600" dirty="0"/>
              <a:t> </a:t>
            </a:r>
            <a:r>
              <a:rPr lang="en-US" sz="1600" dirty="0" err="1">
                <a:hlinkClick r:id="rId174"/>
              </a:rPr>
              <a:t>τὸν</a:t>
            </a:r>
            <a:r>
              <a:rPr lang="en-US" sz="1600" dirty="0"/>
              <a:t> </a:t>
            </a:r>
            <a:r>
              <a:rPr lang="en-US" sz="1600" dirty="0" err="1">
                <a:hlinkClick r:id="rId175"/>
              </a:rPr>
              <a:t>κάτω</a:t>
            </a:r>
            <a:r>
              <a:rPr lang="en-US" sz="1600" dirty="0"/>
              <a:t>, </a:t>
            </a:r>
            <a:r>
              <a:rPr lang="en-US" sz="1600" dirty="0" err="1">
                <a:hlinkClick r:id="rId176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177"/>
              </a:rPr>
              <a:t>περὶ</a:t>
            </a:r>
            <a:r>
              <a:rPr lang="en-US" sz="1600" dirty="0"/>
              <a:t> </a:t>
            </a:r>
            <a:r>
              <a:rPr lang="en-US" sz="1600" dirty="0" err="1">
                <a:hlinkClick r:id="rId178"/>
              </a:rPr>
              <a:t>ταῦτα</a:t>
            </a:r>
            <a:r>
              <a:rPr lang="en-US" sz="1600" dirty="0"/>
              <a:t> </a:t>
            </a:r>
            <a:r>
              <a:rPr lang="en-US" sz="1600" dirty="0" err="1">
                <a:hlinkClick r:id="rId179"/>
              </a:rPr>
              <a:t>μὴ</a:t>
            </a:r>
            <a:r>
              <a:rPr lang="en-US" sz="1600" dirty="0"/>
              <a:t> </a:t>
            </a:r>
            <a:r>
              <a:rPr lang="en-US" sz="1600" dirty="0" err="1">
                <a:hlinkClick r:id="rId180"/>
              </a:rPr>
              <a:t>ἐθέλωσιν</a:t>
            </a:r>
            <a:r>
              <a:rPr lang="en-US" sz="1600" dirty="0"/>
              <a:t> </a:t>
            </a:r>
            <a:r>
              <a:rPr lang="en-US" sz="1600" dirty="0" err="1">
                <a:hlinkClick r:id="rId181"/>
              </a:rPr>
              <a:t>διὰ</a:t>
            </a:r>
            <a:r>
              <a:rPr lang="en-US" sz="1600" dirty="0"/>
              <a:t> </a:t>
            </a:r>
            <a:r>
              <a:rPr lang="en-US" sz="1600" dirty="0" err="1">
                <a:hlinkClick r:id="rId182"/>
              </a:rPr>
              <a:t>ταῦτα</a:t>
            </a:r>
            <a:r>
              <a:rPr lang="en-US" sz="1600" dirty="0"/>
              <a:t> </a:t>
            </a:r>
            <a:r>
              <a:rPr lang="en-US" sz="1600" dirty="0" err="1">
                <a:hlinkClick r:id="rId183"/>
              </a:rPr>
              <a:t>κοινωνεῖν</a:t>
            </a:r>
            <a:r>
              <a:rPr lang="en-US" sz="1600" dirty="0"/>
              <a:t> </a:t>
            </a:r>
            <a:r>
              <a:rPr lang="en-US" sz="1600" dirty="0" err="1">
                <a:hlinkClick r:id="rId184"/>
              </a:rPr>
              <a:t>ἀλλήλοις</a:t>
            </a:r>
            <a:r>
              <a:rPr lang="en-US" sz="1600" dirty="0"/>
              <a:t>, </a:t>
            </a:r>
            <a:r>
              <a:rPr lang="en-US" sz="1600" dirty="0" err="1">
                <a:hlinkClick r:id="rId185"/>
              </a:rPr>
              <a:t>ἐν</a:t>
            </a:r>
            <a:r>
              <a:rPr lang="en-US" sz="1600" dirty="0"/>
              <a:t> </a:t>
            </a:r>
            <a:r>
              <a:rPr lang="en-US" sz="1600" dirty="0" err="1">
                <a:hlinkClick r:id="rId186"/>
              </a:rPr>
              <a:t>ἄστει</a:t>
            </a:r>
            <a:r>
              <a:rPr lang="en-US" sz="1600" dirty="0"/>
              <a:t> </a:t>
            </a:r>
            <a:r>
              <a:rPr lang="en-US" sz="1600" dirty="0" err="1">
                <a:hlinkClick r:id="rId187"/>
              </a:rPr>
              <a:t>μὲν</a:t>
            </a:r>
            <a:r>
              <a:rPr lang="en-US" sz="1600" dirty="0"/>
              <a:t> </a:t>
            </a:r>
            <a:r>
              <a:rPr lang="en-US" sz="1600" dirty="0" err="1">
                <a:hlinkClick r:id="rId188"/>
              </a:rPr>
              <a:t>ἀστυνόμον</a:t>
            </a:r>
            <a:r>
              <a:rPr lang="en-US" sz="1600" dirty="0"/>
              <a:t>, </a:t>
            </a:r>
            <a:r>
              <a:rPr lang="en-US" sz="1600" dirty="0" err="1">
                <a:hlinkClick r:id="rId189"/>
              </a:rPr>
              <a:t>ἐν</a:t>
            </a:r>
            <a:r>
              <a:rPr lang="en-US" sz="1600" dirty="0"/>
              <a:t> </a:t>
            </a:r>
            <a:r>
              <a:rPr lang="en-US" sz="1600" dirty="0" err="1">
                <a:hlinkClick r:id="rId190"/>
              </a:rPr>
              <a:t>ἀγρῷ</a:t>
            </a:r>
            <a:r>
              <a:rPr lang="en-US" sz="1600" dirty="0"/>
              <a:t> </a:t>
            </a:r>
            <a:r>
              <a:rPr lang="en-US" sz="1600" dirty="0" err="1">
                <a:hlinkClick r:id="rId191"/>
              </a:rPr>
              <a:t>δὲ</a:t>
            </a:r>
            <a:r>
              <a:rPr lang="en-US" sz="1600" dirty="0"/>
              <a:t> </a:t>
            </a:r>
            <a:r>
              <a:rPr lang="en-US" sz="1600" dirty="0" err="1">
                <a:hlinkClick r:id="rId192"/>
              </a:rPr>
              <a:t>ἀγρονόμον</a:t>
            </a:r>
            <a:r>
              <a:rPr lang="en-US" sz="1600" dirty="0"/>
              <a:t> </a:t>
            </a:r>
            <a:r>
              <a:rPr lang="en-US" sz="1600" dirty="0" err="1">
                <a:hlinkClick r:id="rId193"/>
              </a:rPr>
              <a:t>ἐπάγων</a:t>
            </a:r>
            <a:r>
              <a:rPr lang="en-US" sz="1600" dirty="0"/>
              <a:t> </a:t>
            </a:r>
            <a:r>
              <a:rPr lang="en-US" sz="1600" dirty="0">
                <a:hlinkClick r:id="rId194"/>
              </a:rPr>
              <a:t>ὁ</a:t>
            </a:r>
            <a:r>
              <a:rPr lang="en-US" sz="1600" dirty="0"/>
              <a:t> </a:t>
            </a:r>
            <a:r>
              <a:rPr lang="en-US" sz="1600" dirty="0" err="1">
                <a:hlinkClick r:id="rId195"/>
              </a:rPr>
              <a:t>βουλόμενος</a:t>
            </a:r>
            <a:r>
              <a:rPr lang="en-US" sz="1600" dirty="0"/>
              <a:t> </a:t>
            </a:r>
            <a:r>
              <a:rPr lang="en-US" sz="1600" dirty="0" err="1">
                <a:hlinkClick r:id="rId196"/>
              </a:rPr>
              <a:t>ταξάσθω</a:t>
            </a:r>
            <a:r>
              <a:rPr lang="en-US" sz="1600" dirty="0"/>
              <a:t> </a:t>
            </a:r>
            <a:r>
              <a:rPr lang="en-US" sz="1600" dirty="0" err="1">
                <a:hlinkClick r:id="rId197"/>
              </a:rPr>
              <a:t>τί</a:t>
            </a:r>
            <a:r>
              <a:rPr lang="en-US" sz="1600" dirty="0"/>
              <a:t> </a:t>
            </a:r>
            <a:r>
              <a:rPr lang="en-US" sz="1600" dirty="0" err="1">
                <a:hlinkClick r:id="rId198"/>
              </a:rPr>
              <a:t>χρὴ</a:t>
            </a:r>
            <a:r>
              <a:rPr lang="en-US" sz="1600" dirty="0"/>
              <a:t> </a:t>
            </a:r>
            <a:r>
              <a:rPr lang="en-US" sz="1600" dirty="0" err="1">
                <a:hlinkClick r:id="rId199"/>
              </a:rPr>
              <a:t>ποιεῖν</a:t>
            </a:r>
            <a:r>
              <a:rPr lang="en-US" sz="1600" dirty="0"/>
              <a:t> </a:t>
            </a:r>
            <a:r>
              <a:rPr lang="en-US" sz="1600" dirty="0" err="1">
                <a:hlinkClick r:id="rId200"/>
              </a:rPr>
              <a:t>ἑκάτερον</a:t>
            </a:r>
            <a:endParaRPr lang="en-US" sz="1600" dirty="0"/>
          </a:p>
          <a:p>
            <a:r>
              <a:rPr lang="el-GR" sz="1600" dirty="0">
                <a:hlinkClick r:id="rId2"/>
              </a:rPr>
              <a:t>[</a:t>
            </a:r>
            <a:r>
              <a:rPr lang="el-GR" sz="1600" dirty="0"/>
              <a:t>845</a:t>
            </a:r>
            <a:r>
              <a:rPr lang="el-GR" sz="1600" dirty="0">
                <a:hlinkClick r:id="rId201"/>
              </a:rPr>
              <a:t>ε</a:t>
            </a:r>
            <a:r>
              <a:rPr lang="el-GR" sz="1600" dirty="0">
                <a:hlinkClick r:id="rId202"/>
              </a:rPr>
              <a:t>]</a:t>
            </a:r>
            <a:r>
              <a:rPr lang="en-US" sz="1600" dirty="0"/>
              <a:t> </a:t>
            </a:r>
            <a:r>
              <a:rPr lang="el-GR" sz="1600" dirty="0">
                <a:hlinkClick r:id="rId203"/>
              </a:rPr>
              <a:t>γίγνεσθαι</a:t>
            </a:r>
            <a:r>
              <a:rPr lang="el-GR" sz="1600" dirty="0"/>
              <a:t>: </a:t>
            </a:r>
            <a:r>
              <a:rPr lang="el-GR" sz="1600" dirty="0">
                <a:hlinkClick r:id="rId204"/>
              </a:rPr>
              <a:t>διὸ</a:t>
            </a:r>
            <a:r>
              <a:rPr lang="en-US" sz="1600" dirty="0"/>
              <a:t> </a:t>
            </a:r>
            <a:r>
              <a:rPr lang="el-GR" sz="1600" dirty="0">
                <a:hlinkClick r:id="rId205"/>
              </a:rPr>
              <a:t>δὴ</a:t>
            </a:r>
            <a:r>
              <a:rPr lang="en-US" sz="1600" dirty="0"/>
              <a:t> </a:t>
            </a:r>
            <a:r>
              <a:rPr lang="el-GR" sz="1600" dirty="0">
                <a:hlinkClick r:id="rId206"/>
              </a:rPr>
              <a:t>βοηθοῦ</a:t>
            </a:r>
            <a:r>
              <a:rPr lang="en-US" sz="1600" dirty="0"/>
              <a:t> </a:t>
            </a:r>
            <a:r>
              <a:rPr lang="el-GR" sz="1600" dirty="0">
                <a:hlinkClick r:id="rId207"/>
              </a:rPr>
              <a:t>δεῖται</a:t>
            </a:r>
            <a:r>
              <a:rPr lang="en-US" sz="1600" dirty="0"/>
              <a:t> </a:t>
            </a:r>
            <a:r>
              <a:rPr lang="el-GR" sz="1600" dirty="0">
                <a:hlinkClick r:id="rId208"/>
              </a:rPr>
              <a:t>νόμου</a:t>
            </a:r>
            <a:r>
              <a:rPr lang="el-GR" sz="1600" dirty="0"/>
              <a:t>. </a:t>
            </a:r>
            <a:r>
              <a:rPr lang="en-US" sz="1600" dirty="0" err="1">
                <a:hlinkClick r:id="rId209"/>
              </a:rPr>
              <a:t>ἔστω</a:t>
            </a:r>
            <a:r>
              <a:rPr lang="en-US" sz="1600" dirty="0"/>
              <a:t> </a:t>
            </a:r>
            <a:r>
              <a:rPr lang="en-US" sz="1600" dirty="0" err="1">
                <a:hlinkClick r:id="rId210"/>
              </a:rPr>
              <a:t>τοίνυν</a:t>
            </a:r>
            <a:r>
              <a:rPr lang="en-US" sz="1600" dirty="0"/>
              <a:t> </a:t>
            </a:r>
            <a:r>
              <a:rPr lang="en-US" sz="1600" dirty="0" err="1">
                <a:hlinkClick r:id="rId211"/>
              </a:rPr>
              <a:t>ὅδε</a:t>
            </a:r>
            <a:r>
              <a:rPr lang="en-US" sz="1600" dirty="0"/>
              <a:t> </a:t>
            </a:r>
            <a:r>
              <a:rPr lang="en-US" sz="1600" dirty="0" err="1">
                <a:hlinkClick r:id="rId212"/>
              </a:rPr>
              <a:t>περὶ</a:t>
            </a:r>
            <a:r>
              <a:rPr lang="en-US" sz="1600" dirty="0"/>
              <a:t> </a:t>
            </a:r>
            <a:r>
              <a:rPr lang="en-US" sz="1600" dirty="0" err="1">
                <a:hlinkClick r:id="rId213"/>
              </a:rPr>
              <a:t>αὐτοῦ</a:t>
            </a:r>
            <a:r>
              <a:rPr lang="en-US" sz="1600" dirty="0"/>
              <a:t>: </a:t>
            </a:r>
            <a:r>
              <a:rPr lang="en-US" sz="1600" dirty="0" err="1">
                <a:hlinkClick r:id="rId214"/>
              </a:rPr>
              <a:t>ἄν</a:t>
            </a:r>
            <a:r>
              <a:rPr lang="en-US" sz="1600" dirty="0"/>
              <a:t> </a:t>
            </a:r>
            <a:r>
              <a:rPr lang="en-US" sz="1600" dirty="0" err="1">
                <a:hlinkClick r:id="rId215"/>
              </a:rPr>
              <a:t>τις</a:t>
            </a:r>
            <a:r>
              <a:rPr lang="en-US" sz="1600" dirty="0"/>
              <a:t> </a:t>
            </a:r>
            <a:r>
              <a:rPr lang="en-US" sz="1600" dirty="0" err="1">
                <a:hlinkClick r:id="rId216"/>
              </a:rPr>
              <a:t>διαφθείρῃ</a:t>
            </a:r>
            <a:r>
              <a:rPr lang="en-US" sz="1600" dirty="0"/>
              <a:t> </a:t>
            </a:r>
            <a:r>
              <a:rPr lang="en-US" sz="1600" dirty="0" err="1">
                <a:hlinkClick r:id="rId217"/>
              </a:rPr>
              <a:t>ἑκὼν</a:t>
            </a:r>
            <a:r>
              <a:rPr lang="en-US" sz="1600" dirty="0"/>
              <a:t> </a:t>
            </a:r>
            <a:r>
              <a:rPr lang="en-US" sz="1600" dirty="0" err="1">
                <a:hlinkClick r:id="rId218"/>
              </a:rPr>
              <a:t>ὕδωρ</a:t>
            </a:r>
            <a:r>
              <a:rPr lang="en-US" sz="1600" dirty="0"/>
              <a:t> </a:t>
            </a:r>
            <a:r>
              <a:rPr lang="en-US" sz="1600" dirty="0" err="1">
                <a:hlinkClick r:id="rId219"/>
              </a:rPr>
              <a:t>ἀλλότριον</a:t>
            </a:r>
            <a:r>
              <a:rPr lang="en-US" sz="1600" dirty="0"/>
              <a:t>, </a:t>
            </a:r>
            <a:r>
              <a:rPr lang="en-US" sz="1600" dirty="0" err="1">
                <a:hlinkClick r:id="rId220"/>
              </a:rPr>
              <a:t>εἴτε</a:t>
            </a:r>
            <a:r>
              <a:rPr lang="en-US" sz="1600" dirty="0"/>
              <a:t> </a:t>
            </a:r>
            <a:r>
              <a:rPr lang="en-US" sz="1600" dirty="0" err="1">
                <a:hlinkClick r:id="rId221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222"/>
              </a:rPr>
              <a:t>πηγαῖον</a:t>
            </a:r>
            <a:r>
              <a:rPr lang="en-US" sz="1600" dirty="0"/>
              <a:t> </a:t>
            </a:r>
            <a:r>
              <a:rPr lang="en-US" sz="1600" dirty="0" err="1">
                <a:hlinkClick r:id="rId223"/>
              </a:rPr>
              <a:t>εἴτε</a:t>
            </a:r>
            <a:r>
              <a:rPr lang="en-US" sz="1600" dirty="0"/>
              <a:t> </a:t>
            </a:r>
            <a:r>
              <a:rPr lang="en-US" sz="1600" dirty="0" err="1">
                <a:hlinkClick r:id="rId224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225"/>
              </a:rPr>
              <a:t>συναγυρτόν</a:t>
            </a:r>
            <a:r>
              <a:rPr lang="en-US" sz="1600" dirty="0"/>
              <a:t>, </a:t>
            </a:r>
            <a:r>
              <a:rPr lang="en-US" sz="1600" dirty="0" err="1">
                <a:hlinkClick r:id="rId226"/>
              </a:rPr>
              <a:t>φαρμακείαις</a:t>
            </a:r>
            <a:r>
              <a:rPr lang="en-US" sz="1600" dirty="0"/>
              <a:t> </a:t>
            </a:r>
            <a:r>
              <a:rPr lang="en-US" sz="1600" dirty="0">
                <a:hlinkClick r:id="rId227"/>
              </a:rPr>
              <a:t>ἢ</a:t>
            </a:r>
            <a:r>
              <a:rPr lang="en-US" sz="1600" dirty="0"/>
              <a:t> </a:t>
            </a:r>
            <a:r>
              <a:rPr lang="en-US" sz="1600" dirty="0" err="1">
                <a:hlinkClick r:id="rId228"/>
              </a:rPr>
              <a:t>σκάμμασιν</a:t>
            </a:r>
            <a:r>
              <a:rPr lang="en-US" sz="1600" dirty="0"/>
              <a:t> </a:t>
            </a:r>
            <a:r>
              <a:rPr lang="en-US" sz="1600" dirty="0">
                <a:hlinkClick r:id="rId229"/>
              </a:rPr>
              <a:t>ἢ</a:t>
            </a:r>
            <a:r>
              <a:rPr lang="en-US" sz="1600" dirty="0"/>
              <a:t> </a:t>
            </a:r>
            <a:r>
              <a:rPr lang="en-US" sz="1600" dirty="0" err="1">
                <a:hlinkClick r:id="rId230"/>
              </a:rPr>
              <a:t>κλοπαῖς</a:t>
            </a:r>
            <a:r>
              <a:rPr lang="en-US" sz="1600" dirty="0"/>
              <a:t>, </a:t>
            </a:r>
            <a:r>
              <a:rPr lang="en-US" sz="1600" dirty="0">
                <a:hlinkClick r:id="rId231"/>
              </a:rPr>
              <a:t>ὁ</a:t>
            </a:r>
            <a:r>
              <a:rPr lang="en-US" sz="1600" dirty="0"/>
              <a:t> </a:t>
            </a:r>
            <a:r>
              <a:rPr lang="en-US" sz="1600" dirty="0" err="1">
                <a:hlinkClick r:id="rId232"/>
              </a:rPr>
              <a:t>βλαπτόμενος</a:t>
            </a:r>
            <a:r>
              <a:rPr lang="en-US" sz="1600" dirty="0"/>
              <a:t> </a:t>
            </a:r>
            <a:r>
              <a:rPr lang="en-US" sz="1600" dirty="0" err="1">
                <a:hlinkClick r:id="rId233"/>
              </a:rPr>
              <a:t>δικαζέσθω</a:t>
            </a:r>
            <a:r>
              <a:rPr lang="en-US" sz="1600" dirty="0"/>
              <a:t> </a:t>
            </a:r>
            <a:r>
              <a:rPr lang="en-US" sz="1600" dirty="0" err="1">
                <a:hlinkClick r:id="rId234"/>
              </a:rPr>
              <a:t>πρὸς</a:t>
            </a:r>
            <a:r>
              <a:rPr lang="en-US" sz="1600" dirty="0"/>
              <a:t> </a:t>
            </a:r>
            <a:r>
              <a:rPr lang="en-US" sz="1600" dirty="0" err="1">
                <a:hlinkClick r:id="rId235"/>
              </a:rPr>
              <a:t>τοὺς</a:t>
            </a:r>
            <a:r>
              <a:rPr lang="en-US" sz="1600" dirty="0"/>
              <a:t> </a:t>
            </a:r>
            <a:r>
              <a:rPr lang="en-US" sz="1600" dirty="0" err="1">
                <a:hlinkClick r:id="rId236"/>
              </a:rPr>
              <a:t>ἀστυνόμους</a:t>
            </a:r>
            <a:r>
              <a:rPr lang="en-US" sz="1600" dirty="0"/>
              <a:t>, </a:t>
            </a:r>
            <a:r>
              <a:rPr lang="en-US" sz="1600" dirty="0" err="1">
                <a:hlinkClick r:id="rId237"/>
              </a:rPr>
              <a:t>τὴν</a:t>
            </a:r>
            <a:r>
              <a:rPr lang="en-US" sz="1600" dirty="0"/>
              <a:t> </a:t>
            </a:r>
            <a:r>
              <a:rPr lang="en-US" sz="1600" dirty="0" err="1">
                <a:hlinkClick r:id="rId238"/>
              </a:rPr>
              <a:t>ἀξίαν</a:t>
            </a:r>
            <a:r>
              <a:rPr lang="en-US" sz="1600" dirty="0"/>
              <a:t> </a:t>
            </a:r>
            <a:r>
              <a:rPr lang="en-US" sz="1600" dirty="0" err="1">
                <a:hlinkClick r:id="rId239"/>
              </a:rPr>
              <a:t>τῆς</a:t>
            </a:r>
            <a:r>
              <a:rPr lang="en-US" sz="1600" dirty="0"/>
              <a:t> </a:t>
            </a:r>
            <a:r>
              <a:rPr lang="en-US" sz="1600" dirty="0" err="1">
                <a:hlinkClick r:id="rId240"/>
              </a:rPr>
              <a:t>βλάβης</a:t>
            </a:r>
            <a:r>
              <a:rPr lang="en-US" sz="1600" dirty="0"/>
              <a:t> </a:t>
            </a:r>
            <a:r>
              <a:rPr lang="en-US" sz="1600" dirty="0" err="1">
                <a:hlinkClick r:id="rId241"/>
              </a:rPr>
              <a:t>ἀπογραφόμενος</a:t>
            </a:r>
            <a:r>
              <a:rPr lang="en-US" sz="1600" dirty="0"/>
              <a:t>: </a:t>
            </a:r>
            <a:r>
              <a:rPr lang="en-US" sz="1600" dirty="0" err="1">
                <a:hlinkClick r:id="rId242"/>
              </a:rPr>
              <a:t>ἂν</a:t>
            </a:r>
            <a:r>
              <a:rPr lang="en-US" sz="1600" dirty="0"/>
              <a:t> </a:t>
            </a:r>
            <a:r>
              <a:rPr lang="en-US" sz="1600" dirty="0" err="1">
                <a:hlinkClick r:id="rId243"/>
              </a:rPr>
              <a:t>δέ</a:t>
            </a:r>
            <a:r>
              <a:rPr lang="en-US" sz="1600" dirty="0"/>
              <a:t> </a:t>
            </a:r>
            <a:r>
              <a:rPr lang="en-US" sz="1600" dirty="0" err="1">
                <a:hlinkClick r:id="rId244"/>
              </a:rPr>
              <a:t>τις</a:t>
            </a:r>
            <a:r>
              <a:rPr lang="en-US" sz="1600" dirty="0"/>
              <a:t> </a:t>
            </a:r>
            <a:r>
              <a:rPr lang="en-US" sz="1600" dirty="0" err="1">
                <a:hlinkClick r:id="rId245"/>
              </a:rPr>
              <a:t>ὄφλῃ</a:t>
            </a:r>
            <a:r>
              <a:rPr lang="en-US" sz="1600" dirty="0"/>
              <a:t> </a:t>
            </a:r>
            <a:r>
              <a:rPr lang="en-US" sz="1600" dirty="0" err="1">
                <a:hlinkClick r:id="rId246"/>
              </a:rPr>
              <a:t>φαρμακείαις</a:t>
            </a:r>
            <a:r>
              <a:rPr lang="en-US" sz="1600" dirty="0"/>
              <a:t> </a:t>
            </a:r>
            <a:r>
              <a:rPr lang="en-US" sz="1600" dirty="0" err="1">
                <a:hlinkClick r:id="rId247"/>
              </a:rPr>
              <a:t>τισὶν</a:t>
            </a:r>
            <a:r>
              <a:rPr lang="en-US" sz="1600" dirty="0"/>
              <a:t> </a:t>
            </a:r>
            <a:r>
              <a:rPr lang="en-US" sz="1600" dirty="0" err="1">
                <a:hlinkClick r:id="rId248"/>
              </a:rPr>
              <a:t>βλάπτων</a:t>
            </a:r>
            <a:r>
              <a:rPr lang="en-US" sz="1600" dirty="0"/>
              <a:t>, </a:t>
            </a:r>
            <a:r>
              <a:rPr lang="en-US" sz="1600" dirty="0" err="1">
                <a:hlinkClick r:id="rId249"/>
              </a:rPr>
              <a:t>πρὸς</a:t>
            </a:r>
            <a:r>
              <a:rPr lang="en-US" sz="1600" dirty="0"/>
              <a:t> </a:t>
            </a:r>
            <a:r>
              <a:rPr lang="en-US" sz="1600" dirty="0" err="1">
                <a:hlinkClick r:id="rId250"/>
              </a:rPr>
              <a:t>τῷ</a:t>
            </a:r>
            <a:r>
              <a:rPr lang="en-US" sz="1600" dirty="0"/>
              <a:t> </a:t>
            </a:r>
            <a:r>
              <a:rPr lang="en-US" sz="1600" dirty="0" err="1">
                <a:hlinkClick r:id="rId251"/>
              </a:rPr>
              <a:t>τιμήματι</a:t>
            </a:r>
            <a:r>
              <a:rPr lang="en-US" sz="1600" dirty="0"/>
              <a:t> </a:t>
            </a:r>
            <a:r>
              <a:rPr lang="en-US" sz="1600" dirty="0" err="1">
                <a:hlinkClick r:id="rId252"/>
              </a:rPr>
              <a:t>καθηράτω</a:t>
            </a:r>
            <a:r>
              <a:rPr lang="en-US" sz="1600" dirty="0"/>
              <a:t> </a:t>
            </a:r>
            <a:r>
              <a:rPr lang="en-US" sz="1600" dirty="0" err="1">
                <a:hlinkClick r:id="rId253"/>
              </a:rPr>
              <a:t>τὰς</a:t>
            </a:r>
            <a:r>
              <a:rPr lang="en-US" sz="1600" dirty="0"/>
              <a:t> </a:t>
            </a:r>
            <a:r>
              <a:rPr lang="en-US" sz="1600" dirty="0" err="1">
                <a:hlinkClick r:id="rId254"/>
              </a:rPr>
              <a:t>πηγὰς</a:t>
            </a:r>
            <a:r>
              <a:rPr lang="en-US" sz="1600" dirty="0"/>
              <a:t> </a:t>
            </a:r>
            <a:r>
              <a:rPr lang="en-US" sz="1600" dirty="0">
                <a:hlinkClick r:id="rId255"/>
              </a:rPr>
              <a:t>ἢ</a:t>
            </a:r>
            <a:r>
              <a:rPr lang="en-US" sz="1600" dirty="0"/>
              <a:t> </a:t>
            </a:r>
            <a:r>
              <a:rPr lang="en-US" sz="1600" dirty="0" err="1">
                <a:hlinkClick r:id="rId256"/>
              </a:rPr>
              <a:t>τἀγγεῖον</a:t>
            </a:r>
            <a:r>
              <a:rPr lang="en-US" sz="1600" dirty="0"/>
              <a:t> </a:t>
            </a:r>
            <a:r>
              <a:rPr lang="en-US" sz="1600" dirty="0" err="1">
                <a:hlinkClick r:id="rId257"/>
              </a:rPr>
              <a:t>τοῦ</a:t>
            </a:r>
            <a:r>
              <a:rPr lang="en-US" sz="1600" dirty="0"/>
              <a:t> </a:t>
            </a:r>
            <a:r>
              <a:rPr lang="en-US" sz="1600" dirty="0" err="1">
                <a:hlinkClick r:id="rId258"/>
              </a:rPr>
              <a:t>ὕδατος</a:t>
            </a:r>
            <a:r>
              <a:rPr lang="en-US" sz="1600" dirty="0"/>
              <a:t>, </a:t>
            </a:r>
            <a:r>
              <a:rPr lang="en-US" sz="1600" dirty="0" err="1">
                <a:hlinkClick r:id="rId259"/>
              </a:rPr>
              <a:t>ὅπῃπερ</a:t>
            </a:r>
            <a:r>
              <a:rPr lang="en-US" sz="1600" dirty="0"/>
              <a:t> </a:t>
            </a:r>
            <a:r>
              <a:rPr lang="en-US" sz="1600" dirty="0" err="1">
                <a:hlinkClick r:id="rId260"/>
              </a:rPr>
              <a:t>ἂν</a:t>
            </a:r>
            <a:r>
              <a:rPr lang="en-US" sz="1600" dirty="0"/>
              <a:t> </a:t>
            </a:r>
            <a:r>
              <a:rPr lang="en-US" sz="1600" dirty="0" err="1">
                <a:hlinkClick r:id="rId261"/>
              </a:rPr>
              <a:t>οἱ</a:t>
            </a:r>
            <a:r>
              <a:rPr lang="en-US" sz="1600" dirty="0"/>
              <a:t> </a:t>
            </a:r>
            <a:r>
              <a:rPr lang="en-US" sz="1600" dirty="0" err="1">
                <a:hlinkClick r:id="rId262"/>
              </a:rPr>
              <a:t>τῶν</a:t>
            </a:r>
            <a:r>
              <a:rPr lang="en-US" sz="1600" dirty="0"/>
              <a:t> </a:t>
            </a:r>
            <a:r>
              <a:rPr lang="en-US" sz="1600" dirty="0" err="1">
                <a:hlinkClick r:id="rId263"/>
              </a:rPr>
              <a:t>ἐξηγητῶν</a:t>
            </a:r>
            <a:r>
              <a:rPr lang="en-US" sz="1600" dirty="0"/>
              <a:t> </a:t>
            </a:r>
            <a:r>
              <a:rPr lang="en-US" sz="1600" dirty="0" err="1">
                <a:hlinkClick r:id="rId264"/>
              </a:rPr>
              <a:t>νόμοι</a:t>
            </a:r>
            <a:r>
              <a:rPr lang="en-US" sz="1600" dirty="0"/>
              <a:t> </a:t>
            </a:r>
            <a:r>
              <a:rPr lang="en-US" sz="1600" dirty="0" err="1">
                <a:hlinkClick r:id="rId265"/>
              </a:rPr>
              <a:t>ἀφηγῶνται</a:t>
            </a:r>
            <a:r>
              <a:rPr lang="en-US" sz="1600" dirty="0"/>
              <a:t> </a:t>
            </a:r>
            <a:r>
              <a:rPr lang="en-US" sz="1600" dirty="0" err="1">
                <a:hlinkClick r:id="rId266"/>
              </a:rPr>
              <a:t>δεῖν</a:t>
            </a:r>
            <a:r>
              <a:rPr lang="en-US" sz="1600" dirty="0"/>
              <a:t> </a:t>
            </a:r>
            <a:r>
              <a:rPr lang="en-US" sz="1600" dirty="0" err="1">
                <a:hlinkClick r:id="rId267"/>
              </a:rPr>
              <a:t>γίγνεσθαι</a:t>
            </a:r>
            <a:r>
              <a:rPr lang="en-US" sz="1600" dirty="0"/>
              <a:t> </a:t>
            </a:r>
            <a:r>
              <a:rPr lang="en-US" sz="1600" dirty="0" err="1">
                <a:hlinkClick r:id="rId268"/>
              </a:rPr>
              <a:t>τὴν</a:t>
            </a:r>
            <a:r>
              <a:rPr lang="en-US" sz="1600" dirty="0"/>
              <a:t> </a:t>
            </a:r>
            <a:r>
              <a:rPr lang="en-US" sz="1600" dirty="0" err="1">
                <a:hlinkClick r:id="rId269"/>
              </a:rPr>
              <a:t>κάθαρσιν</a:t>
            </a:r>
            <a:r>
              <a:rPr lang="en-US" sz="1600" dirty="0"/>
              <a:t> </a:t>
            </a:r>
            <a:r>
              <a:rPr lang="en-US" sz="1600" dirty="0" err="1">
                <a:hlinkClick r:id="rId270"/>
              </a:rPr>
              <a:t>ἑκάστοτε</a:t>
            </a:r>
            <a:r>
              <a:rPr lang="en-US" sz="1600" dirty="0"/>
              <a:t> </a:t>
            </a:r>
            <a:r>
              <a:rPr lang="en-US" sz="1600" dirty="0" err="1">
                <a:hlinkClick r:id="rId271"/>
              </a:rPr>
              <a:t>καὶ</a:t>
            </a:r>
            <a:r>
              <a:rPr lang="en-US" sz="1600" dirty="0"/>
              <a:t> </a:t>
            </a:r>
            <a:r>
              <a:rPr lang="en-US" sz="1600" dirty="0" err="1">
                <a:hlinkClick r:id="rId272"/>
              </a:rPr>
              <a:t>ἑκάστοις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Athens_well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0"/>
            <a:ext cx="5746750" cy="68580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248400" y="838200"/>
            <a:ext cx="2590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Αθήνα</a:t>
            </a:r>
            <a:r>
              <a:rPr lang="en-US" b="1"/>
              <a:t>: </a:t>
            </a:r>
            <a:r>
              <a:rPr lang="el-GR" b="1"/>
              <a:t>πηγάδια της υστερης-αρχαϊκής και κλασικής περιόδου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Menon's cistern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81038"/>
            <a:ext cx="9144000" cy="6176962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295400" y="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Αγορά Αθηνών</a:t>
            </a:r>
            <a:r>
              <a:rPr lang="en-US" b="1"/>
              <a:t>: </a:t>
            </a:r>
            <a:r>
              <a:rPr lang="el-GR" b="1"/>
              <a:t>η δεξαμενή – πηγάδι της οικίας του Μένωνος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Menon's cister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075"/>
            <a:ext cx="5678488" cy="6765925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495800" y="5334000"/>
            <a:ext cx="434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b="1"/>
              <a:t>Αγορά Αθηνών</a:t>
            </a:r>
            <a:r>
              <a:rPr lang="en-US" b="1"/>
              <a:t>: </a:t>
            </a:r>
            <a:r>
              <a:rPr lang="el-GR" b="1"/>
              <a:t>η δεξαμενή – πηγάδι της οικίας του Μένωνος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Kolonos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0163"/>
            <a:ext cx="7315200" cy="6888163"/>
          </a:xfrm>
          <a:prstGeom prst="rect">
            <a:avLst/>
          </a:prstGeom>
          <a:noFill/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172200" y="152400"/>
            <a:ext cx="281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Κολωνός Αγοραίος</a:t>
            </a:r>
            <a:r>
              <a:rPr lang="en-US" b="1"/>
              <a:t>: </a:t>
            </a:r>
            <a:r>
              <a:rPr lang="el-GR" b="1"/>
              <a:t>σύστημα δεξαμενών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Cistern_interio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1143000"/>
            <a:ext cx="6045200" cy="4432300"/>
          </a:xfrm>
          <a:prstGeom prst="rect">
            <a:avLst/>
          </a:prstGeom>
          <a:noFill/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667000" y="381000"/>
            <a:ext cx="343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Κολωνός Αγοραίος</a:t>
            </a:r>
            <a:r>
              <a:rPr lang="en-US" b="1"/>
              <a:t>:</a:t>
            </a:r>
            <a:r>
              <a:rPr lang="el-GR" b="1"/>
              <a:t> δεξαμενή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Agora_Classica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0"/>
            <a:ext cx="7162800" cy="6835775"/>
          </a:xfrm>
          <a:prstGeom prst="rect">
            <a:avLst/>
          </a:prstGeom>
          <a:noFill/>
        </p:spPr>
      </p:pic>
      <p:sp>
        <p:nvSpPr>
          <p:cNvPr id="52229" name="Line 5"/>
          <p:cNvSpPr>
            <a:spLocks noChangeShapeType="1"/>
          </p:cNvSpPr>
          <p:nvPr/>
        </p:nvSpPr>
        <p:spPr bwMode="auto">
          <a:xfrm flipH="1">
            <a:off x="6705600" y="5181600"/>
            <a:ext cx="3048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5791200" y="41910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H="1">
            <a:off x="4114800" y="4343400"/>
            <a:ext cx="2286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H="1" flipV="1">
            <a:off x="3733800" y="3657600"/>
            <a:ext cx="3810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 flipV="1">
            <a:off x="3886200" y="2057400"/>
            <a:ext cx="3048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Great drain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486400" y="1524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Αγορά Αθηνών</a:t>
            </a:r>
            <a:r>
              <a:rPr lang="en-US" b="1">
                <a:solidFill>
                  <a:schemeClr val="bg1"/>
                </a:solidFill>
              </a:rPr>
              <a:t>: </a:t>
            </a:r>
            <a:r>
              <a:rPr lang="el-GR" b="1">
                <a:solidFill>
                  <a:schemeClr val="bg1"/>
                </a:solidFill>
              </a:rPr>
              <a:t>ο μεγάλος αποχετευτικός αγωγός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Great drain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-25400"/>
            <a:ext cx="7848600" cy="6883400"/>
          </a:xfrm>
          <a:prstGeom prst="rect">
            <a:avLst/>
          </a:prstGeom>
          <a:noFill/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1447800" y="228600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/>
              <a:t>Αγορά Αθηνών</a:t>
            </a:r>
            <a:r>
              <a:rPr lang="en-US" sz="2000" b="1"/>
              <a:t>: </a:t>
            </a:r>
            <a:r>
              <a:rPr lang="el-GR" sz="2000" b="1"/>
              <a:t>ο μεγάλος αποχετευτικός αγωγός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Great drain_east branc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9213"/>
            <a:ext cx="9144000" cy="6808787"/>
          </a:xfrm>
          <a:prstGeom prst="rect">
            <a:avLst/>
          </a:prstGeom>
          <a:noFill/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828800" y="0"/>
            <a:ext cx="5646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b="1"/>
              <a:t>Αγορά Αθηνών</a:t>
            </a:r>
            <a:r>
              <a:rPr lang="en-US" b="1"/>
              <a:t>: </a:t>
            </a:r>
            <a:r>
              <a:rPr lang="el-GR" b="1"/>
              <a:t>ο μεγάλος αποχετευτικός αγωγός</a:t>
            </a:r>
            <a:endParaRPr lang="en-US" b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Great drain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457200"/>
            <a:ext cx="4572000" cy="6096000"/>
          </a:xfrm>
          <a:prstGeom prst="rect">
            <a:avLst/>
          </a:prstGeom>
          <a:noFill/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019800" y="762000"/>
            <a:ext cx="2746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b="1"/>
              <a:t>Αγορά Αθηνών</a:t>
            </a:r>
            <a:r>
              <a:rPr lang="en-US" b="1"/>
              <a:t>: </a:t>
            </a:r>
            <a:r>
              <a:rPr lang="el-GR" b="1"/>
              <a:t>ο μεγάλος αποχετευτικός αγωγός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38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IG XII 2, 4</a:t>
            </a:r>
          </a:p>
          <a:p>
            <a:endParaRPr lang="en-US" dirty="0"/>
          </a:p>
          <a:p>
            <a:r>
              <a:rPr lang="el-GR" sz="1600" dirty="0" smtClean="0"/>
              <a:t>[— — — — — — — — — — — — — — — — π]-</a:t>
            </a:r>
          </a:p>
          <a:p>
            <a:r>
              <a:rPr lang="el-GR" sz="1600" dirty="0" smtClean="0">
                <a:solidFill>
                  <a:srgbClr val="FF0000"/>
                </a:solidFill>
              </a:rPr>
              <a:t>1</a:t>
            </a:r>
            <a:r>
              <a:rPr lang="el-GR" sz="1600" dirty="0" smtClean="0"/>
              <a:t> όταμον ῥέοντα αὐτ[όθεν(?) εἰς τὸ Ἀσκλα]-</a:t>
            </a:r>
          </a:p>
          <a:p>
            <a:r>
              <a:rPr lang="el-GR" sz="1600" dirty="0" smtClean="0"/>
              <a:t>πίειον καὶ εἰς τὰν ε[․․․․․․․․․, δέδο]-</a:t>
            </a:r>
          </a:p>
          <a:p>
            <a:r>
              <a:rPr lang="el-GR" sz="1600" dirty="0" smtClean="0"/>
              <a:t>χθαι τᾶι βόλλ[α]ι [κ]αὶ τῶι δ[άμωι ἐπαίν]-</a:t>
            </a:r>
          </a:p>
          <a:p>
            <a:r>
              <a:rPr lang="el-GR" sz="1600" dirty="0" smtClean="0"/>
              <a:t>ησαι Ἀθανάδαν ὄτι ἄνηρ ἄγ[αθός ἐστι]</a:t>
            </a:r>
          </a:p>
          <a:p>
            <a:r>
              <a:rPr lang="el-GR" sz="1600" dirty="0" smtClean="0">
                <a:solidFill>
                  <a:srgbClr val="FF0000"/>
                </a:solidFill>
              </a:rPr>
              <a:t>5</a:t>
            </a:r>
            <a:r>
              <a:rPr lang="el-GR" sz="1600" dirty="0" smtClean="0"/>
              <a:t> εἰς τὸν δᾶμον τὸμ Μυτιλ[ηνάων διὰ τὸ]</a:t>
            </a:r>
          </a:p>
          <a:p>
            <a:r>
              <a:rPr lang="el-GR" sz="1600" dirty="0" smtClean="0"/>
              <a:t>ἄγην τὸ ὔδωρ ὂ ἐπαγγέλ[λει εἰς τὸν να]-</a:t>
            </a:r>
          </a:p>
          <a:p>
            <a:r>
              <a:rPr lang="el-GR" sz="1600" dirty="0" smtClean="0"/>
              <a:t>[ῦ]ον καὶ εἰς τὰμ πόλιν· ἴ[να δὲ τῶι θέωι]</a:t>
            </a:r>
          </a:p>
          <a:p>
            <a:r>
              <a:rPr lang="el-GR" sz="1600" dirty="0" smtClean="0"/>
              <a:t>[διάρκω]ς(?) καὶ τῶι δάμωι [․․․․․․․․․․․]</a:t>
            </a:r>
          </a:p>
          <a:p>
            <a:r>
              <a:rPr lang="el-GR" sz="1600" dirty="0" smtClean="0"/>
              <a:t>[․․ τὸ ὔ]δωρ ἄγηται καὶ [ὄπ]π[ως ․․․․․․․]</a:t>
            </a:r>
          </a:p>
          <a:p>
            <a:r>
              <a:rPr lang="el-GR" sz="1600" dirty="0" smtClean="0">
                <a:solidFill>
                  <a:srgbClr val="FF0000"/>
                </a:solidFill>
              </a:rPr>
              <a:t>10</a:t>
            </a:r>
            <a:r>
              <a:rPr lang="el-GR" sz="1600" dirty="0" smtClean="0"/>
              <a:t> [․․․] μήδεις κωλύσει χρη[ματίζην τὸν]</a:t>
            </a:r>
          </a:p>
          <a:p>
            <a:r>
              <a:rPr lang="el-GR" sz="1600" dirty="0" smtClean="0"/>
              <a:t>[δᾶμο]ν· αἰ δέ κέ τι δέηι [ἢ ․․․․․․․․․․․]</a:t>
            </a:r>
          </a:p>
          <a:p>
            <a:r>
              <a:rPr lang="el-GR" sz="1600" dirty="0" smtClean="0"/>
              <a:t>[․․․․] ἢ κόπτην, ἐπίμελε[ς ἔμμεναι τὤρ]-</a:t>
            </a:r>
          </a:p>
          <a:p>
            <a:r>
              <a:rPr lang="el-GR" sz="1600" dirty="0" smtClean="0"/>
              <a:t>[γον τ]οῖς ἰδιώταισι. μίλ[τωμα δὲ ἔπε]-</a:t>
            </a:r>
          </a:p>
          <a:p>
            <a:r>
              <a:rPr lang="el-GR" sz="1600" dirty="0" smtClean="0"/>
              <a:t>[ι κε τ]ὸ ὔδωρ ἄχθη ἐπιγρά[ψαις τιθέτ]-</a:t>
            </a:r>
          </a:p>
          <a:p>
            <a:r>
              <a:rPr lang="el-GR" sz="1600" dirty="0" smtClean="0">
                <a:solidFill>
                  <a:srgbClr val="FF0000"/>
                </a:solidFill>
              </a:rPr>
              <a:t>15</a:t>
            </a:r>
            <a:r>
              <a:rPr lang="el-GR" sz="1600" dirty="0" smtClean="0"/>
              <a:t> [ω ὄππα κ]ε θέληι ἐπὶ τᾶι ὐ[δραγωγίαι].</a:t>
            </a:r>
          </a:p>
          <a:p>
            <a:r>
              <a:rPr lang="el-GR" sz="1600" dirty="0" smtClean="0"/>
              <a:t>[․․․․․․․ ὂ ἔ]νεστι ὔδωρ τᾶι [ὐδραγωγί]-</a:t>
            </a:r>
          </a:p>
          <a:p>
            <a:r>
              <a:rPr lang="el-GR" sz="1600" dirty="0" smtClean="0"/>
              <a:t>[αι Ἀθανάδα]ς εἰς τὰμ πόλιν [ἄγαγεν ἴ]-</a:t>
            </a:r>
          </a:p>
          <a:p>
            <a:r>
              <a:rPr lang="el-GR" sz="1600" dirty="0" smtClean="0"/>
              <a:t>[να ․․․․․․․․․] οἴκησαι ὠς [ὐγ]ι[έστατα]</a:t>
            </a:r>
          </a:p>
          <a:p>
            <a:r>
              <a:rPr lang="el-GR" sz="1600" dirty="0" smtClean="0"/>
              <a:t>[․․․․․․․․․․․]ισι πορωι— — —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Untitled-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0"/>
            <a:ext cx="5675313" cy="6858000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324600" y="457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Κόρινθος</a:t>
            </a:r>
            <a:r>
              <a:rPr lang="en-US" b="1"/>
              <a:t>: </a:t>
            </a:r>
            <a:r>
              <a:rPr lang="el-GR" b="1"/>
              <a:t>Γλαύκη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Untitled-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75"/>
            <a:ext cx="89154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477000" y="304800"/>
            <a:ext cx="214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solidFill>
                  <a:schemeClr val="bg1"/>
                </a:solidFill>
              </a:rPr>
              <a:t>Κόρινθος</a:t>
            </a:r>
            <a:r>
              <a:rPr lang="en-US" b="1">
                <a:solidFill>
                  <a:schemeClr val="bg1"/>
                </a:solidFill>
              </a:rPr>
              <a:t>: </a:t>
            </a:r>
            <a:r>
              <a:rPr lang="el-GR" b="1">
                <a:solidFill>
                  <a:schemeClr val="bg1"/>
                </a:solidFill>
              </a:rPr>
              <a:t>Γλαύκη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Untitled-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8991600" cy="6867525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400800" y="304800"/>
            <a:ext cx="214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Κόρινθος</a:t>
            </a:r>
            <a:r>
              <a:rPr lang="en-US" b="1"/>
              <a:t>: </a:t>
            </a:r>
            <a:r>
              <a:rPr lang="el-GR" b="1"/>
              <a:t>Γλαύκη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Untitled-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0"/>
            <a:ext cx="8458200" cy="6840538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38200" y="228600"/>
            <a:ext cx="214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Κόρινθος</a:t>
            </a:r>
            <a:r>
              <a:rPr lang="en-US" b="1"/>
              <a:t>: </a:t>
            </a:r>
            <a:r>
              <a:rPr lang="el-GR" b="1"/>
              <a:t>Γλαύκη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yracu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926013" cy="6888163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181600" y="762000"/>
            <a:ext cx="3535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l-GR" b="1"/>
              <a:t>Συρακούσες: κρήνη της </a:t>
            </a:r>
            <a:r>
              <a:rPr lang="en-US" b="1"/>
              <a:t>Piazza della Vittoria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Lindos_water syste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0"/>
            <a:ext cx="4886325" cy="6858000"/>
          </a:xfrm>
          <a:prstGeom prst="rect">
            <a:avLst/>
          </a:prstGeom>
          <a:noFill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410200" y="76200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Λίνδος</a:t>
            </a:r>
            <a:r>
              <a:rPr lang="en-US" b="1"/>
              <a:t>: </a:t>
            </a:r>
            <a:r>
              <a:rPr lang="el-GR" b="1"/>
              <a:t>υδρομαστευτικοί αγωγοί της κρήνης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Olynthos_block 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0"/>
            <a:ext cx="9144000" cy="5962650"/>
          </a:xfrm>
          <a:prstGeom prst="rect">
            <a:avLst/>
          </a:prstGeom>
          <a:noFill/>
        </p:spPr>
      </p:pic>
      <p:sp>
        <p:nvSpPr>
          <p:cNvPr id="56325" name="Line 5"/>
          <p:cNvSpPr>
            <a:spLocks noChangeShapeType="1"/>
          </p:cNvSpPr>
          <p:nvPr/>
        </p:nvSpPr>
        <p:spPr bwMode="auto">
          <a:xfrm flipV="1">
            <a:off x="5029200" y="4114800"/>
            <a:ext cx="1219200" cy="457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371600" y="2286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Όλυνθος </a:t>
            </a:r>
            <a:r>
              <a:rPr lang="el-GR"/>
              <a:t>(με βέλος τα κατάλοιπα της κρήνης)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Olynthos_founta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514600" y="0"/>
            <a:ext cx="4027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Όλυνθος</a:t>
            </a:r>
            <a:r>
              <a:rPr lang="en-US" b="1"/>
              <a:t>: </a:t>
            </a:r>
            <a:r>
              <a:rPr lang="el-GR" b="1"/>
              <a:t>τα κατάλοιπα της κρήνης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Olynthos_fountain_re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0"/>
            <a:ext cx="4005263" cy="6858000"/>
          </a:xfrm>
          <a:prstGeom prst="rect">
            <a:avLst/>
          </a:prstGeom>
          <a:noFill/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800600" y="12954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Όλυνθος</a:t>
            </a:r>
            <a:r>
              <a:rPr lang="en-US" b="1"/>
              <a:t>: </a:t>
            </a:r>
            <a:r>
              <a:rPr lang="el-GR" b="1"/>
              <a:t>κάτοψη και αποκατάσταση της κρήνης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Olynthos_aqueduc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8200"/>
            <a:ext cx="9144000" cy="5351463"/>
          </a:xfrm>
          <a:prstGeom prst="rect">
            <a:avLst/>
          </a:prstGeom>
          <a:noFill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600200" y="1524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Όλυνθος</a:t>
            </a:r>
            <a:r>
              <a:rPr lang="en-US" b="1"/>
              <a:t>: </a:t>
            </a:r>
            <a:r>
              <a:rPr lang="el-GR" b="1"/>
              <a:t>υδραγωγείο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IG I</a:t>
            </a:r>
            <a:r>
              <a:rPr lang="en-US" sz="1600" u="sng" baseline="30000" dirty="0"/>
              <a:t>3</a:t>
            </a:r>
            <a:r>
              <a:rPr lang="en-US" sz="1600" u="sng" dirty="0"/>
              <a:t> 49</a:t>
            </a:r>
            <a:endParaRPr lang="en-US" sz="1600" dirty="0"/>
          </a:p>
          <a:p>
            <a:r>
              <a:rPr lang="en-US" sz="1600" b="1" i="1" dirty="0"/>
              <a:t>Att. — </a:t>
            </a:r>
            <a:r>
              <a:rPr lang="en-US" sz="1600" b="1" i="1" dirty="0" err="1"/>
              <a:t>stoich</a:t>
            </a:r>
            <a:r>
              <a:rPr lang="en-US" sz="1600" b="1" i="1" dirty="0"/>
              <a:t>. 56 — 440-432 a.</a:t>
            </a:r>
            <a:endParaRPr lang="en-US" sz="1600" dirty="0"/>
          </a:p>
          <a:p>
            <a:r>
              <a:rPr lang="en-US" sz="1600" dirty="0"/>
              <a:t>— — — — — — — — — — — — — — — — — — — — — — — — — — — — — — —</a:t>
            </a:r>
          </a:p>
          <a:p>
            <a:r>
              <a:rPr lang="en-US" sz="1600" b="1" dirty="0"/>
              <a:t>1</a:t>
            </a:r>
            <a:r>
              <a:rPr lang="en-US" sz="1600" dirty="0"/>
              <a:t> </a:t>
            </a:r>
            <a:r>
              <a:rPr lang="en-US" sz="1600" dirty="0" err="1"/>
              <a:t>ερε</a:t>
            </a:r>
            <a:r>
              <a:rPr lang="en-US" sz="1600" dirty="0"/>
              <a:t>̣[․․․․․․․․․․․․․․․․․․․․․․․49․․․․․․․․․․․․․․․․․․․․․․․․ </a:t>
            </a:r>
            <a:r>
              <a:rPr lang="en-US" sz="1600" dirty="0" err="1"/>
              <a:t>ℎιππ</a:t>
            </a:r>
            <a:r>
              <a:rPr lang="en-US" sz="1600" dirty="0"/>
              <a:t>]-</a:t>
            </a:r>
          </a:p>
          <a:p>
            <a:r>
              <a:rPr lang="en-US" sz="1600" dirty="0" err="1"/>
              <a:t>όνικο</a:t>
            </a:r>
            <a:r>
              <a:rPr lang="en-US" sz="1600" dirty="0"/>
              <a:t>[ς </a:t>
            </a:r>
            <a:r>
              <a:rPr lang="en-US" sz="1600" dirty="0" err="1"/>
              <a:t>εἶπε</a:t>
            </a:r>
            <a:r>
              <a:rPr lang="en-US" sz="1600" dirty="0"/>
              <a:t>· (?) ․․․․․․․․․․․․․․․․․․․․․․46․․․․․․․․․․․․․․․․․․․․․․]</a:t>
            </a:r>
          </a:p>
          <a:p>
            <a:r>
              <a:rPr lang="en-US" sz="1600" dirty="0" err="1"/>
              <a:t>ἑκαστο</a:t>
            </a:r>
            <a:r>
              <a:rPr lang="en-US" sz="1600" dirty="0"/>
              <a:t>[․․․․․․․․․․․․․․․․34․․․․․․․․․․․․․․․․ </a:t>
            </a:r>
            <a:r>
              <a:rPr lang="en-US" sz="1600" dirty="0" err="1"/>
              <a:t>μισθὸν</a:t>
            </a:r>
            <a:r>
              <a:rPr lang="en-US" sz="1600" dirty="0"/>
              <a:t> </a:t>
            </a:r>
            <a:r>
              <a:rPr lang="en-US" sz="1600" dirty="0" err="1"/>
              <a:t>λαμβάνειν</a:t>
            </a:r>
            <a:r>
              <a:rPr lang="en-US" sz="1600" dirty="0"/>
              <a:t> δ]-</a:t>
            </a:r>
          </a:p>
          <a:p>
            <a:r>
              <a:rPr lang="en-US" sz="1600" dirty="0" err="1"/>
              <a:t>ραχμὲν</a:t>
            </a:r>
            <a:r>
              <a:rPr lang="en-US" sz="1600" dirty="0"/>
              <a:t> </a:t>
            </a:r>
            <a:r>
              <a:rPr lang="en-US" sz="1600" dirty="0" err="1"/>
              <a:t>τε</a:t>
            </a:r>
            <a:r>
              <a:rPr lang="en-US" sz="1600" dirty="0"/>
              <a:t>̑[ς </a:t>
            </a:r>
            <a:r>
              <a:rPr lang="en-US" sz="1600" dirty="0" err="1"/>
              <a:t>ℎεμέρας</a:t>
            </a:r>
            <a:r>
              <a:rPr lang="en-US" sz="1600" dirty="0"/>
              <a:t> </a:t>
            </a:r>
            <a:r>
              <a:rPr lang="en-US" sz="1600" dirty="0" err="1"/>
              <a:t>ℎεκάστες</a:t>
            </a:r>
            <a:r>
              <a:rPr lang="en-US" sz="1600" dirty="0"/>
              <a:t>, </a:t>
            </a:r>
            <a:r>
              <a:rPr lang="en-US" sz="1600" dirty="0" err="1"/>
              <a:t>ἐπιμέλεσθαι</a:t>
            </a:r>
            <a:r>
              <a:rPr lang="en-US" sz="1600" dirty="0"/>
              <a:t> </a:t>
            </a:r>
            <a:r>
              <a:rPr lang="en-US" sz="1600" dirty="0" err="1"/>
              <a:t>δὲ</a:t>
            </a:r>
            <a:r>
              <a:rPr lang="en-US" sz="1600" dirty="0"/>
              <a:t> </a:t>
            </a:r>
            <a:r>
              <a:rPr lang="en-US" sz="1600" dirty="0" err="1"/>
              <a:t>αὐτὸς</a:t>
            </a:r>
            <a:r>
              <a:rPr lang="en-US" sz="1600" dirty="0"/>
              <a:t> </a:t>
            </a:r>
            <a:r>
              <a:rPr lang="en-US" sz="1600" dirty="0" err="1"/>
              <a:t>καὶ</a:t>
            </a:r>
            <a:r>
              <a:rPr lang="en-US" sz="1600" dirty="0"/>
              <a:t> </a:t>
            </a:r>
            <a:r>
              <a:rPr lang="en-US" sz="1600" dirty="0" err="1"/>
              <a:t>τε̑ς</a:t>
            </a:r>
            <a:r>
              <a:rPr lang="en-US" sz="1600" dirty="0"/>
              <a:t> </a:t>
            </a:r>
            <a:r>
              <a:rPr lang="en-US" sz="1600" dirty="0" err="1"/>
              <a:t>κρένες</a:t>
            </a:r>
            <a:r>
              <a:rPr lang="en-US" sz="1600" dirty="0"/>
              <a:t> </a:t>
            </a:r>
            <a:r>
              <a:rPr lang="en-US" sz="1600" dirty="0" err="1"/>
              <a:t>κα</a:t>
            </a:r>
            <a:r>
              <a:rPr lang="en-US" sz="1600" dirty="0"/>
              <a:t>]-</a:t>
            </a:r>
          </a:p>
          <a:p>
            <a:r>
              <a:rPr lang="en-US" sz="1600" b="1" dirty="0"/>
              <a:t>5</a:t>
            </a:r>
            <a:r>
              <a:rPr lang="en-US" sz="1600" dirty="0"/>
              <a:t> ὶ </a:t>
            </a:r>
            <a:r>
              <a:rPr lang="en-US" sz="1600" dirty="0" err="1"/>
              <a:t>τε̑ς</a:t>
            </a:r>
            <a:r>
              <a:rPr lang="en-US" sz="1600" dirty="0"/>
              <a:t> </a:t>
            </a:r>
            <a:r>
              <a:rPr lang="en-US" sz="1600" dirty="0" err="1"/>
              <a:t>ἀγογε̑ς</a:t>
            </a:r>
            <a:r>
              <a:rPr lang="en-US" sz="1600" dirty="0"/>
              <a:t> [</a:t>
            </a:r>
            <a:r>
              <a:rPr lang="en-US" sz="1600" dirty="0" err="1"/>
              <a:t>το</a:t>
            </a:r>
            <a:r>
              <a:rPr lang="en-US" sz="1600" dirty="0"/>
              <a:t>̑ </a:t>
            </a:r>
            <a:r>
              <a:rPr lang="en-US" sz="1600" dirty="0" err="1"/>
              <a:t>ℎύδατος</a:t>
            </a:r>
            <a:r>
              <a:rPr lang="en-US" sz="1600" dirty="0"/>
              <a:t> ․․․․․․․․․․23․․․․․․․․․․․ </a:t>
            </a:r>
            <a:r>
              <a:rPr lang="en-US" sz="1600" dirty="0" err="1"/>
              <a:t>Νικόμαχος</a:t>
            </a:r>
            <a:r>
              <a:rPr lang="en-US" sz="1600" dirty="0"/>
              <a:t> </a:t>
            </a:r>
            <a:r>
              <a:rPr lang="en-US" sz="1600" dirty="0" err="1"/>
              <a:t>εἶπε</a:t>
            </a:r>
            <a:r>
              <a:rPr lang="en-US" sz="1600" dirty="0"/>
              <a:t>· τ]-</a:t>
            </a:r>
          </a:p>
          <a:p>
            <a:r>
              <a:rPr lang="en-US" sz="1600" dirty="0"/>
              <a:t>[ὰ] </a:t>
            </a:r>
            <a:r>
              <a:rPr lang="en-US" sz="1600" dirty="0" err="1"/>
              <a:t>μὲν</a:t>
            </a:r>
            <a:r>
              <a:rPr lang="en-US" sz="1600" dirty="0"/>
              <a:t> </a:t>
            </a:r>
            <a:r>
              <a:rPr lang="en-US" sz="1600" dirty="0" err="1"/>
              <a:t>ἄλλα</a:t>
            </a:r>
            <a:r>
              <a:rPr lang="en-US" sz="1600" dirty="0"/>
              <a:t> </a:t>
            </a:r>
            <a:r>
              <a:rPr lang="en-US" sz="1600" dirty="0" err="1"/>
              <a:t>καθ</a:t>
            </a:r>
            <a:r>
              <a:rPr lang="en-US" sz="1600" dirty="0"/>
              <a:t>[</a:t>
            </a:r>
            <a:r>
              <a:rPr lang="en-US" sz="1600" dirty="0" err="1"/>
              <a:t>άπερ</a:t>
            </a:r>
            <a:r>
              <a:rPr lang="en-US" sz="1600" dirty="0"/>
              <a:t> </a:t>
            </a:r>
            <a:r>
              <a:rPr lang="en-US" sz="1600" dirty="0" err="1"/>
              <a:t>τε̑ι</a:t>
            </a:r>
            <a:r>
              <a:rPr lang="en-US" sz="1600" dirty="0"/>
              <a:t> </a:t>
            </a:r>
            <a:r>
              <a:rPr lang="en-US" sz="1600" dirty="0" err="1"/>
              <a:t>βολε̑ι</a:t>
            </a:r>
            <a:r>
              <a:rPr lang="en-US" sz="1600" dirty="0"/>
              <a:t>, ․․․․․․․․․․․․․․․33․․․․․․․․․․․․․․․․]</a:t>
            </a:r>
          </a:p>
          <a:p>
            <a:r>
              <a:rPr lang="en-US" sz="1600" dirty="0" err="1"/>
              <a:t>ει</a:t>
            </a:r>
            <a:r>
              <a:rPr lang="en-US" sz="1600" dirty="0"/>
              <a:t>, </a:t>
            </a:r>
            <a:r>
              <a:rPr lang="en-US" sz="1600" dirty="0" err="1"/>
              <a:t>ℎόπος</a:t>
            </a:r>
            <a:r>
              <a:rPr lang="en-US" sz="1600" dirty="0"/>
              <a:t> </a:t>
            </a:r>
            <a:r>
              <a:rPr lang="en-US" sz="1600" dirty="0" err="1"/>
              <a:t>ἂν</a:t>
            </a:r>
            <a:r>
              <a:rPr lang="en-US" sz="1600" dirty="0"/>
              <a:t> </a:t>
            </a:r>
            <a:r>
              <a:rPr lang="en-US" sz="1600" dirty="0" err="1"/>
              <a:t>ῥέοσ</a:t>
            </a:r>
            <a:r>
              <a:rPr lang="en-US" sz="1600" dirty="0"/>
              <a:t>[ι ․․․․․․․․․․․․․․30․․․․․․․․․․․․․․ </a:t>
            </a:r>
            <a:r>
              <a:rPr lang="en-US" sz="1600" dirty="0" err="1"/>
              <a:t>ℎόπος</a:t>
            </a:r>
            <a:r>
              <a:rPr lang="en-US" sz="1600" dirty="0"/>
              <a:t> δ’ </a:t>
            </a:r>
            <a:r>
              <a:rPr lang="en-US" sz="1600" dirty="0" err="1"/>
              <a:t>ἂν</a:t>
            </a:r>
            <a:r>
              <a:rPr lang="en-US" sz="1600" dirty="0"/>
              <a:t> </a:t>
            </a:r>
            <a:r>
              <a:rPr lang="en-US" sz="1600" dirty="0" err="1"/>
              <a:t>ἀπὸ</a:t>
            </a:r>
            <a:r>
              <a:rPr lang="en-US" sz="1600" dirty="0"/>
              <a:t> ὀ]-</a:t>
            </a:r>
          </a:p>
          <a:p>
            <a:r>
              <a:rPr lang="en-US" sz="1600" dirty="0" err="1"/>
              <a:t>λιγίστον</a:t>
            </a:r>
            <a:r>
              <a:rPr lang="en-US" sz="1600" dirty="0"/>
              <a:t> </a:t>
            </a:r>
            <a:r>
              <a:rPr lang="en-US" sz="1600" dirty="0" err="1"/>
              <a:t>χρεμάτο</a:t>
            </a:r>
            <a:r>
              <a:rPr lang="en-US" sz="1600" dirty="0"/>
              <a:t>[ν ․․․․․․․․․21․․․․․․․․․․, </a:t>
            </a:r>
            <a:r>
              <a:rPr lang="en-US" sz="1600" dirty="0" err="1"/>
              <a:t>τὸς</a:t>
            </a:r>
            <a:r>
              <a:rPr lang="en-US" sz="1600" dirty="0"/>
              <a:t> </a:t>
            </a:r>
            <a:r>
              <a:rPr lang="en-US" sz="1600" dirty="0" err="1"/>
              <a:t>πρυτάνες</a:t>
            </a:r>
            <a:r>
              <a:rPr lang="en-US" sz="1600" dirty="0"/>
              <a:t> </a:t>
            </a:r>
            <a:r>
              <a:rPr lang="en-US" sz="1600" dirty="0" err="1"/>
              <a:t>ℎοὶ</a:t>
            </a:r>
            <a:r>
              <a:rPr lang="en-US" sz="1600" dirty="0"/>
              <a:t> </a:t>
            </a:r>
            <a:r>
              <a:rPr lang="en-US" sz="1600" dirty="0" err="1"/>
              <a:t>ἂν</a:t>
            </a:r>
            <a:r>
              <a:rPr lang="en-US" sz="1600" dirty="0"/>
              <a:t> </a:t>
            </a:r>
            <a:r>
              <a:rPr lang="en-US" sz="1600" dirty="0" err="1"/>
              <a:t>λάχ</a:t>
            </a:r>
            <a:r>
              <a:rPr lang="en-US" sz="1600" dirty="0"/>
              <a:t>]-</a:t>
            </a:r>
          </a:p>
          <a:p>
            <a:r>
              <a:rPr lang="el-GR" sz="1600" dirty="0"/>
              <a:t>οσι προ̑τοι πρυτανεύ[εν </a:t>
            </a:r>
            <a:r>
              <a:rPr lang="en-US" sz="1600" dirty="0"/>
              <a:t>․․․․․․․․․․</a:t>
            </a:r>
            <a:r>
              <a:rPr lang="el-GR" sz="1600" dirty="0"/>
              <a:t>23</a:t>
            </a:r>
            <a:r>
              <a:rPr lang="en-US" sz="1600" dirty="0"/>
              <a:t>․․․․․․․․․․․ </a:t>
            </a:r>
            <a:r>
              <a:rPr lang="el-GR" sz="1600" dirty="0"/>
              <a:t>ἐν τε̑ι πρότει το̑ν]</a:t>
            </a:r>
            <a:endParaRPr lang="en-US" sz="1600" dirty="0"/>
          </a:p>
          <a:p>
            <a:r>
              <a:rPr lang="el-GR" sz="1600" b="1" dirty="0"/>
              <a:t>10</a:t>
            </a:r>
            <a:r>
              <a:rPr lang="el-GR" sz="1600" dirty="0"/>
              <a:t> κυρίον ἐκκλεσιο̑ν προ̑τ[ον μετὰ τὰ ℎιερὰ </a:t>
            </a:r>
            <a:r>
              <a:rPr lang="en-US" sz="1600" dirty="0"/>
              <a:t>․․․․․․․․․</a:t>
            </a:r>
            <a:r>
              <a:rPr lang="el-GR" sz="1600" dirty="0"/>
              <a:t>21</a:t>
            </a:r>
            <a:r>
              <a:rPr lang="en-US" sz="1600" dirty="0"/>
              <a:t>․․․․․․․․․․ </a:t>
            </a:r>
            <a:r>
              <a:rPr lang="el-GR" sz="1600" dirty="0"/>
              <a:t>ἀγα]-</a:t>
            </a:r>
            <a:endParaRPr lang="en-US" sz="1600" dirty="0"/>
          </a:p>
          <a:p>
            <a:r>
              <a:rPr lang="el-GR" sz="1600" dirty="0"/>
              <a:t>θὸν ἐ̑ναι το̑ι δέμοι το̑ι Ἀθε[ναίον </a:t>
            </a:r>
            <a:r>
              <a:rPr lang="en-US" sz="1600" dirty="0"/>
              <a:t>․․․․․․․․․․․․․</a:t>
            </a:r>
            <a:r>
              <a:rPr lang="el-GR" sz="1600" dirty="0"/>
              <a:t>28</a:t>
            </a:r>
            <a:r>
              <a:rPr lang="en-US" sz="1600" dirty="0"/>
              <a:t>․․․․․․․․․․․․․</a:t>
            </a:r>
            <a:r>
              <a:rPr lang="el-GR" sz="1600" dirty="0"/>
              <a:t> με]-</a:t>
            </a:r>
            <a:endParaRPr lang="en-US" sz="1600" dirty="0"/>
          </a:p>
          <a:p>
            <a:r>
              <a:rPr lang="el-GR" sz="1600" dirty="0"/>
              <a:t>δεμία γίγνεται καὶ ἔχει Ἀθε[ναίοις ℎος </a:t>
            </a:r>
            <a:r>
              <a:rPr lang="en-US" sz="1600" dirty="0"/>
              <a:t>․․․․․․․․․․</a:t>
            </a:r>
            <a:r>
              <a:rPr lang="el-GR" sz="1600" dirty="0"/>
              <a:t>23</a:t>
            </a:r>
            <a:r>
              <a:rPr lang="en-US" sz="1600" dirty="0"/>
              <a:t>․․․․․․․․․․․</a:t>
            </a:r>
            <a:r>
              <a:rPr lang="el-GR" sz="1600" dirty="0"/>
              <a:t> ε]-</a:t>
            </a:r>
            <a:endParaRPr lang="en-US" sz="1600" dirty="0"/>
          </a:p>
          <a:p>
            <a:r>
              <a:rPr lang="el-GR" sz="1600" dirty="0"/>
              <a:t>ἶπε· τὰ μὲν ἄλλα καθάπερ Νικόμα[χος· ἐπαινέσαι δὲ καὶ Περικλεῖ καὶ Παρ]-</a:t>
            </a:r>
            <a:endParaRPr lang="en-US" sz="1600" dirty="0"/>
          </a:p>
          <a:p>
            <a:r>
              <a:rPr lang="el-GR" sz="1600" dirty="0"/>
              <a:t>άλοι καὶ Χσανθίπποι καὶ τοῖς ὑέ[σιν· ἀπαναλίσκεν δὲ ἀπὸ το̑ν χρεμάτον]</a:t>
            </a:r>
            <a:endParaRPr lang="en-US" sz="1600" dirty="0"/>
          </a:p>
          <a:p>
            <a:r>
              <a:rPr lang="el-GR" sz="1600" b="1" dirty="0"/>
              <a:t>15</a:t>
            </a:r>
            <a:r>
              <a:rPr lang="el-GR" sz="1600" dirty="0"/>
              <a:t> ℎόσα ἐς τὸν φόρον τὸν Ἀθεναίον τελ[ε̑ται, ἐπειδὰν ℎε θεὸς ἐχς αὐτο̑ν λαμ]-</a:t>
            </a:r>
            <a:endParaRPr lang="en-US" sz="1600" dirty="0"/>
          </a:p>
          <a:p>
            <a:r>
              <a:rPr lang="en-US" sz="1600" dirty="0" err="1"/>
              <a:t>βάνει</a:t>
            </a:r>
            <a:r>
              <a:rPr lang="en-US" sz="1600" dirty="0"/>
              <a:t> </a:t>
            </a:r>
            <a:r>
              <a:rPr lang="en-US" sz="1600" dirty="0" err="1"/>
              <a:t>τὰ</a:t>
            </a:r>
            <a:r>
              <a:rPr lang="en-US" sz="1600" dirty="0"/>
              <a:t> </a:t>
            </a:r>
            <a:r>
              <a:rPr lang="en-US" sz="1600" dirty="0" err="1"/>
              <a:t>νομιζόμενα</a:t>
            </a:r>
            <a:r>
              <a:rPr lang="en-US" sz="1600" dirty="0"/>
              <a:t>    </a:t>
            </a:r>
            <a:r>
              <a:rPr lang="en-US" sz="1600" dirty="0" err="1"/>
              <a:t>vacat</a:t>
            </a:r>
            <a:endParaRPr lang="en-US" sz="1600" dirty="0"/>
          </a:p>
          <a:p>
            <a:r>
              <a:rPr lang="en-US" sz="1600" dirty="0"/>
              <a:t>        </a:t>
            </a:r>
            <a:r>
              <a:rPr lang="en-US" sz="1600" dirty="0" err="1"/>
              <a:t>vacat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Olynthos_elbow pip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113"/>
            <a:ext cx="8077200" cy="6846887"/>
          </a:xfrm>
          <a:prstGeom prst="rect">
            <a:avLst/>
          </a:prstGeom>
          <a:noFill/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172200" y="152400"/>
            <a:ext cx="2743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Υδραγωγείο Ολύνθου</a:t>
            </a:r>
            <a:r>
              <a:rPr lang="en-US" b="1"/>
              <a:t>: </a:t>
            </a:r>
            <a:r>
              <a:rPr lang="el-GR" b="1"/>
              <a:t>στελέχη του πήλινου αγωγού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Olynthos_water suppl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7200"/>
            <a:ext cx="9144000" cy="6078538"/>
          </a:xfrm>
          <a:prstGeom prst="rect">
            <a:avLst/>
          </a:prstGeom>
          <a:noFill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143000" y="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Όλυνθος</a:t>
            </a:r>
            <a:r>
              <a:rPr lang="en-US" b="1"/>
              <a:t>: </a:t>
            </a:r>
            <a:r>
              <a:rPr lang="el-GR" b="1"/>
              <a:t>απειόσχημη δεξαμενή και πήλινοι σωλήνες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Pharsala_aqueduc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9600"/>
            <a:ext cx="9144000" cy="6116638"/>
          </a:xfrm>
          <a:prstGeom prst="rect">
            <a:avLst/>
          </a:prstGeom>
          <a:noFill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438400" y="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Φάρσαλα</a:t>
            </a:r>
            <a:r>
              <a:rPr lang="en-US" b="1"/>
              <a:t>: </a:t>
            </a:r>
            <a:r>
              <a:rPr lang="el-GR" b="1"/>
              <a:t>κλασικό υδραγωγείο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838200"/>
            <a:ext cx="800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/>
              <a:t>Διόδωρος Σικελιώτης </a:t>
            </a:r>
            <a:r>
              <a:rPr lang="en-US" u="sng" dirty="0"/>
              <a:t>11.25.3-5</a:t>
            </a:r>
            <a:endParaRPr lang="en-US" dirty="0"/>
          </a:p>
          <a:p>
            <a:r>
              <a:rPr lang="en-US" dirty="0">
                <a:hlinkClick r:id="rId2"/>
              </a:rPr>
              <a:t>[</a:t>
            </a:r>
            <a:r>
              <a:rPr lang="en-US" dirty="0"/>
              <a:t>3</a:t>
            </a:r>
            <a:r>
              <a:rPr lang="en-US" dirty="0">
                <a:hlinkClick r:id="rId3"/>
              </a:rPr>
              <a:t>]</a:t>
            </a:r>
            <a:r>
              <a:rPr lang="en-US" dirty="0"/>
              <a:t> </a:t>
            </a:r>
            <a:r>
              <a:rPr lang="en-US" dirty="0" err="1">
                <a:hlinkClick r:id="rId4"/>
              </a:rPr>
              <a:t>πλείστων</a:t>
            </a:r>
            <a:r>
              <a:rPr lang="en-US" dirty="0"/>
              <a:t> </a:t>
            </a:r>
            <a:r>
              <a:rPr lang="en-US" dirty="0" err="1">
                <a:hlinkClick r:id="rId5"/>
              </a:rPr>
              <a:t>δὲ</a:t>
            </a:r>
            <a:r>
              <a:rPr lang="en-US" dirty="0"/>
              <a:t> </a:t>
            </a:r>
            <a:r>
              <a:rPr lang="en-US" dirty="0" err="1">
                <a:hlinkClick r:id="rId6"/>
              </a:rPr>
              <a:t>εἰς</a:t>
            </a:r>
            <a:r>
              <a:rPr lang="en-US" dirty="0"/>
              <a:t> </a:t>
            </a:r>
            <a:r>
              <a:rPr lang="en-US" dirty="0" err="1">
                <a:hlinkClick r:id="rId7"/>
              </a:rPr>
              <a:t>τὸ</a:t>
            </a:r>
            <a:r>
              <a:rPr lang="en-US" dirty="0"/>
              <a:t> </a:t>
            </a:r>
            <a:r>
              <a:rPr lang="en-US" dirty="0" err="1">
                <a:hlinkClick r:id="rId8"/>
              </a:rPr>
              <a:t>δημόσιον</a:t>
            </a:r>
            <a:r>
              <a:rPr lang="en-US" dirty="0"/>
              <a:t> </a:t>
            </a:r>
            <a:r>
              <a:rPr lang="en-US" dirty="0" err="1">
                <a:hlinkClick r:id="rId9"/>
              </a:rPr>
              <a:t>ἀνενεχθέντων</a:t>
            </a:r>
            <a:r>
              <a:rPr lang="en-US" dirty="0"/>
              <a:t>, </a:t>
            </a:r>
            <a:r>
              <a:rPr lang="en-US" dirty="0" err="1">
                <a:hlinkClick r:id="rId10"/>
              </a:rPr>
              <a:t>οὗτοι</a:t>
            </a:r>
            <a:r>
              <a:rPr lang="en-US" dirty="0"/>
              <a:t> </a:t>
            </a:r>
            <a:r>
              <a:rPr lang="en-US" dirty="0" err="1">
                <a:hlinkClick r:id="rId11"/>
              </a:rPr>
              <a:t>μὲν</a:t>
            </a:r>
            <a:r>
              <a:rPr lang="en-US" dirty="0"/>
              <a:t> </a:t>
            </a:r>
            <a:r>
              <a:rPr lang="en-US" dirty="0" err="1">
                <a:hlinkClick r:id="rId12"/>
              </a:rPr>
              <a:t>τοὺς</a:t>
            </a:r>
            <a:r>
              <a:rPr lang="en-US" dirty="0"/>
              <a:t> </a:t>
            </a:r>
            <a:r>
              <a:rPr lang="en-US" dirty="0" err="1">
                <a:hlinkClick r:id="rId13"/>
              </a:rPr>
              <a:t>λίθους</a:t>
            </a:r>
            <a:r>
              <a:rPr lang="en-US" dirty="0"/>
              <a:t> </a:t>
            </a:r>
            <a:r>
              <a:rPr lang="en-US" dirty="0" err="1">
                <a:hlinkClick r:id="rId14"/>
              </a:rPr>
              <a:t>ἔτεμνον</a:t>
            </a:r>
            <a:r>
              <a:rPr lang="en-US" dirty="0"/>
              <a:t>, </a:t>
            </a:r>
            <a:r>
              <a:rPr lang="en-US" dirty="0" err="1">
                <a:hlinkClick r:id="rId15"/>
              </a:rPr>
              <a:t>ἐξ</a:t>
            </a:r>
            <a:r>
              <a:rPr lang="en-US" dirty="0"/>
              <a:t> </a:t>
            </a:r>
            <a:r>
              <a:rPr lang="en-US" dirty="0" err="1">
                <a:hlinkClick r:id="rId16"/>
              </a:rPr>
              <a:t>ὧν</a:t>
            </a:r>
            <a:r>
              <a:rPr lang="en-US" dirty="0"/>
              <a:t> </a:t>
            </a:r>
            <a:r>
              <a:rPr lang="en-US" dirty="0" err="1">
                <a:hlinkClick r:id="rId17"/>
              </a:rPr>
              <a:t>οὐ</a:t>
            </a:r>
            <a:r>
              <a:rPr lang="en-US" dirty="0"/>
              <a:t> </a:t>
            </a:r>
            <a:r>
              <a:rPr lang="en-US" dirty="0" err="1">
                <a:hlinkClick r:id="rId18"/>
              </a:rPr>
              <a:t>μόνον</a:t>
            </a:r>
            <a:r>
              <a:rPr lang="en-US" dirty="0"/>
              <a:t> </a:t>
            </a:r>
            <a:r>
              <a:rPr lang="en-US" dirty="0" err="1">
                <a:hlinkClick r:id="rId19"/>
              </a:rPr>
              <a:t>οἱ</a:t>
            </a:r>
            <a:r>
              <a:rPr lang="en-US" dirty="0"/>
              <a:t> </a:t>
            </a:r>
            <a:r>
              <a:rPr lang="en-US" dirty="0" err="1">
                <a:hlinkClick r:id="rId20"/>
              </a:rPr>
              <a:t>μέγιστοι</a:t>
            </a:r>
            <a:r>
              <a:rPr lang="en-US" dirty="0"/>
              <a:t> </a:t>
            </a:r>
            <a:r>
              <a:rPr lang="en-US" dirty="0" err="1">
                <a:hlinkClick r:id="rId21"/>
              </a:rPr>
              <a:t>τῶν</a:t>
            </a:r>
            <a:r>
              <a:rPr lang="en-US" dirty="0"/>
              <a:t> </a:t>
            </a:r>
            <a:r>
              <a:rPr lang="en-US" dirty="0" err="1">
                <a:hlinkClick r:id="rId22"/>
              </a:rPr>
              <a:t>θεῶν</a:t>
            </a:r>
            <a:r>
              <a:rPr lang="en-US" dirty="0"/>
              <a:t> </a:t>
            </a:r>
            <a:r>
              <a:rPr lang="en-US" dirty="0" err="1">
                <a:hlinkClick r:id="rId23"/>
              </a:rPr>
              <a:t>ναοὶ</a:t>
            </a:r>
            <a:r>
              <a:rPr lang="en-US" dirty="0"/>
              <a:t> </a:t>
            </a:r>
            <a:r>
              <a:rPr lang="en-US" dirty="0" err="1">
                <a:hlinkClick r:id="rId24"/>
              </a:rPr>
              <a:t>κατεσκευάσθησαν</a:t>
            </a:r>
            <a:r>
              <a:rPr lang="en-US" dirty="0"/>
              <a:t>, </a:t>
            </a:r>
            <a:r>
              <a:rPr lang="en-US" dirty="0" err="1">
                <a:hlinkClick r:id="rId25"/>
              </a:rPr>
              <a:t>ἀλλὰ</a:t>
            </a:r>
            <a:r>
              <a:rPr lang="en-US" dirty="0"/>
              <a:t> </a:t>
            </a:r>
            <a:r>
              <a:rPr lang="en-US" dirty="0" err="1">
                <a:hlinkClick r:id="rId26"/>
              </a:rPr>
              <a:t>καὶ</a:t>
            </a:r>
            <a:r>
              <a:rPr lang="en-US" dirty="0"/>
              <a:t> </a:t>
            </a:r>
            <a:r>
              <a:rPr lang="en-US" dirty="0" err="1">
                <a:hlinkClick r:id="rId27"/>
              </a:rPr>
              <a:t>πρὸς</a:t>
            </a:r>
            <a:r>
              <a:rPr lang="en-US" dirty="0"/>
              <a:t> </a:t>
            </a:r>
            <a:r>
              <a:rPr lang="en-US" dirty="0" err="1">
                <a:hlinkClick r:id="rId28"/>
              </a:rPr>
              <a:t>τὰς</a:t>
            </a:r>
            <a:r>
              <a:rPr lang="en-US" dirty="0"/>
              <a:t> </a:t>
            </a:r>
            <a:r>
              <a:rPr lang="en-US" dirty="0" err="1">
                <a:hlinkClick r:id="rId29"/>
              </a:rPr>
              <a:t>τῶν</a:t>
            </a:r>
            <a:r>
              <a:rPr lang="en-US" dirty="0"/>
              <a:t> </a:t>
            </a:r>
            <a:r>
              <a:rPr lang="en-US" dirty="0" err="1">
                <a:hlinkClick r:id="rId30"/>
              </a:rPr>
              <a:t>ὑδάτων</a:t>
            </a:r>
            <a:r>
              <a:rPr lang="en-US" dirty="0"/>
              <a:t> </a:t>
            </a:r>
            <a:r>
              <a:rPr lang="en-US" dirty="0" err="1">
                <a:hlinkClick r:id="rId31"/>
              </a:rPr>
              <a:t>ἐκ</a:t>
            </a:r>
            <a:r>
              <a:rPr lang="en-US" dirty="0"/>
              <a:t> </a:t>
            </a:r>
            <a:r>
              <a:rPr lang="en-US" dirty="0" err="1">
                <a:hlinkClick r:id="rId32"/>
              </a:rPr>
              <a:t>τῆς</a:t>
            </a:r>
            <a:r>
              <a:rPr lang="en-US" dirty="0"/>
              <a:t> </a:t>
            </a:r>
            <a:r>
              <a:rPr lang="en-US" dirty="0" err="1">
                <a:hlinkClick r:id="rId33"/>
              </a:rPr>
              <a:t>πόλεως</a:t>
            </a:r>
            <a:r>
              <a:rPr lang="en-US" dirty="0"/>
              <a:t> </a:t>
            </a:r>
            <a:r>
              <a:rPr lang="en-US" dirty="0" err="1">
                <a:hlinkClick r:id="rId34"/>
              </a:rPr>
              <a:t>ἐκροὰς</a:t>
            </a:r>
            <a:r>
              <a:rPr lang="en-US" dirty="0"/>
              <a:t> </a:t>
            </a:r>
            <a:r>
              <a:rPr lang="en-US" dirty="0" err="1">
                <a:hlinkClick r:id="rId35"/>
              </a:rPr>
              <a:t>ὑπόνομοι</a:t>
            </a:r>
            <a:r>
              <a:rPr lang="en-US" dirty="0"/>
              <a:t> </a:t>
            </a:r>
            <a:r>
              <a:rPr lang="en-US" dirty="0" err="1">
                <a:hlinkClick r:id="rId36"/>
              </a:rPr>
              <a:t>κατεσκευάσθησαν</a:t>
            </a:r>
            <a:r>
              <a:rPr lang="en-US" dirty="0"/>
              <a:t> </a:t>
            </a:r>
            <a:r>
              <a:rPr lang="en-US" dirty="0" err="1">
                <a:hlinkClick r:id="rId37"/>
              </a:rPr>
              <a:t>τηλικοῦτοι</a:t>
            </a:r>
            <a:r>
              <a:rPr lang="en-US" dirty="0"/>
              <a:t> </a:t>
            </a:r>
            <a:r>
              <a:rPr lang="en-US" dirty="0" err="1">
                <a:hlinkClick r:id="rId38"/>
              </a:rPr>
              <a:t>τὸ</a:t>
            </a:r>
            <a:r>
              <a:rPr lang="en-US" dirty="0"/>
              <a:t> </a:t>
            </a:r>
            <a:r>
              <a:rPr lang="en-US" dirty="0" err="1">
                <a:hlinkClick r:id="rId39"/>
              </a:rPr>
              <a:t>μέγεθος</a:t>
            </a:r>
            <a:r>
              <a:rPr lang="en-US" dirty="0"/>
              <a:t>, </a:t>
            </a:r>
            <a:r>
              <a:rPr lang="en-US" dirty="0" err="1">
                <a:hlinkClick r:id="rId40"/>
              </a:rPr>
              <a:t>ὥστε</a:t>
            </a:r>
            <a:r>
              <a:rPr lang="en-US" dirty="0"/>
              <a:t> </a:t>
            </a:r>
            <a:r>
              <a:rPr lang="en-US" dirty="0" err="1">
                <a:hlinkClick r:id="rId41"/>
              </a:rPr>
              <a:t>ἀξιοθέατον</a:t>
            </a:r>
            <a:r>
              <a:rPr lang="en-US" dirty="0"/>
              <a:t> </a:t>
            </a:r>
            <a:r>
              <a:rPr lang="en-US" dirty="0" err="1">
                <a:hlinkClick r:id="rId42"/>
              </a:rPr>
              <a:t>εἶναι</a:t>
            </a:r>
            <a:r>
              <a:rPr lang="en-US" dirty="0"/>
              <a:t> </a:t>
            </a:r>
            <a:r>
              <a:rPr lang="en-US" dirty="0" err="1">
                <a:hlinkClick r:id="rId43"/>
              </a:rPr>
              <a:t>τὸ</a:t>
            </a:r>
            <a:r>
              <a:rPr lang="en-US" dirty="0"/>
              <a:t> </a:t>
            </a:r>
            <a:r>
              <a:rPr lang="en-US" dirty="0" err="1">
                <a:hlinkClick r:id="rId44"/>
              </a:rPr>
              <a:t>κατασκεύασμα</a:t>
            </a:r>
            <a:r>
              <a:rPr lang="en-US" dirty="0"/>
              <a:t>, </a:t>
            </a:r>
            <a:r>
              <a:rPr lang="en-US" dirty="0" err="1">
                <a:hlinkClick r:id="rId45"/>
              </a:rPr>
              <a:t>καίπερ</a:t>
            </a:r>
            <a:r>
              <a:rPr lang="en-US" dirty="0"/>
              <a:t> </a:t>
            </a:r>
            <a:r>
              <a:rPr lang="en-US" dirty="0" err="1">
                <a:hlinkClick r:id="rId46"/>
              </a:rPr>
              <a:t>διὰ</a:t>
            </a:r>
            <a:r>
              <a:rPr lang="en-US" dirty="0"/>
              <a:t> </a:t>
            </a:r>
            <a:r>
              <a:rPr lang="en-US" dirty="0" err="1">
                <a:hlinkClick r:id="rId47"/>
              </a:rPr>
              <a:t>τὴν</a:t>
            </a:r>
            <a:r>
              <a:rPr lang="en-US" dirty="0"/>
              <a:t> </a:t>
            </a:r>
            <a:r>
              <a:rPr lang="en-US" dirty="0" err="1">
                <a:hlinkClick r:id="rId48"/>
              </a:rPr>
              <a:t>εὐτέλειαν</a:t>
            </a:r>
            <a:r>
              <a:rPr lang="en-US" dirty="0"/>
              <a:t> </a:t>
            </a:r>
            <a:r>
              <a:rPr lang="en-US" dirty="0" err="1">
                <a:hlinkClick r:id="rId49"/>
              </a:rPr>
              <a:t>καταφρονούμενον</a:t>
            </a:r>
            <a:r>
              <a:rPr lang="en-US" dirty="0"/>
              <a:t>. </a:t>
            </a:r>
            <a:r>
              <a:rPr lang="el-GR" dirty="0">
                <a:hlinkClick r:id="rId50"/>
              </a:rPr>
              <a:t>ἐπιστάτης</a:t>
            </a:r>
            <a:r>
              <a:rPr lang="en-US" dirty="0"/>
              <a:t> </a:t>
            </a:r>
            <a:r>
              <a:rPr lang="el-GR" dirty="0">
                <a:hlinkClick r:id="rId51"/>
              </a:rPr>
              <a:t>δὲ</a:t>
            </a:r>
            <a:r>
              <a:rPr lang="en-US" dirty="0"/>
              <a:t> </a:t>
            </a:r>
            <a:r>
              <a:rPr lang="el-GR" dirty="0">
                <a:hlinkClick r:id="rId52"/>
              </a:rPr>
              <a:t>γενόμενος</a:t>
            </a:r>
            <a:r>
              <a:rPr lang="en-US" dirty="0"/>
              <a:t> </a:t>
            </a:r>
            <a:r>
              <a:rPr lang="el-GR" dirty="0">
                <a:hlinkClick r:id="rId53"/>
              </a:rPr>
              <a:t>τούτων</a:t>
            </a:r>
            <a:r>
              <a:rPr lang="en-US" dirty="0"/>
              <a:t> </a:t>
            </a:r>
            <a:r>
              <a:rPr lang="el-GR" dirty="0">
                <a:hlinkClick r:id="rId54"/>
              </a:rPr>
              <a:t>τῶν</a:t>
            </a:r>
            <a:r>
              <a:rPr lang="en-US" dirty="0"/>
              <a:t> </a:t>
            </a:r>
            <a:r>
              <a:rPr lang="el-GR" dirty="0">
                <a:hlinkClick r:id="rId55"/>
              </a:rPr>
              <a:t>ἔργων</a:t>
            </a:r>
            <a:r>
              <a:rPr lang="en-US" dirty="0"/>
              <a:t> </a:t>
            </a:r>
            <a:r>
              <a:rPr lang="el-GR" dirty="0">
                <a:hlinkClick r:id="rId56"/>
              </a:rPr>
              <a:t>ὁ</a:t>
            </a:r>
            <a:r>
              <a:rPr lang="en-US" dirty="0"/>
              <a:t> </a:t>
            </a:r>
            <a:r>
              <a:rPr lang="el-GR" dirty="0">
                <a:hlinkClick r:id="rId57"/>
              </a:rPr>
              <a:t>προσαγορευόμενος</a:t>
            </a:r>
            <a:r>
              <a:rPr lang="en-US" dirty="0"/>
              <a:t> </a:t>
            </a:r>
            <a:r>
              <a:rPr lang="el-GR" dirty="0">
                <a:hlinkClick r:id="rId58"/>
              </a:rPr>
              <a:t>Φαίαξ</a:t>
            </a:r>
            <a:r>
              <a:rPr lang="en-US" dirty="0"/>
              <a:t> </a:t>
            </a:r>
            <a:r>
              <a:rPr lang="el-GR" dirty="0">
                <a:hlinkClick r:id="rId59"/>
              </a:rPr>
              <a:t>διὰ</a:t>
            </a:r>
            <a:r>
              <a:rPr lang="en-US" dirty="0"/>
              <a:t> </a:t>
            </a:r>
            <a:r>
              <a:rPr lang="el-GR" dirty="0">
                <a:hlinkClick r:id="rId60"/>
              </a:rPr>
              <a:t>τὴν</a:t>
            </a:r>
            <a:r>
              <a:rPr lang="en-US" dirty="0"/>
              <a:t> </a:t>
            </a:r>
            <a:r>
              <a:rPr lang="el-GR" dirty="0">
                <a:hlinkClick r:id="rId61"/>
              </a:rPr>
              <a:t>δόξαν</a:t>
            </a:r>
            <a:r>
              <a:rPr lang="en-US" dirty="0"/>
              <a:t> </a:t>
            </a:r>
            <a:r>
              <a:rPr lang="el-GR" dirty="0">
                <a:hlinkClick r:id="rId62"/>
              </a:rPr>
              <a:t>τοῦ</a:t>
            </a:r>
            <a:r>
              <a:rPr lang="en-US" dirty="0"/>
              <a:t> </a:t>
            </a:r>
            <a:r>
              <a:rPr lang="el-GR" dirty="0">
                <a:hlinkClick r:id="rId63"/>
              </a:rPr>
              <a:t>κατασκευάσματος</a:t>
            </a:r>
            <a:r>
              <a:rPr lang="en-US" dirty="0"/>
              <a:t> </a:t>
            </a:r>
            <a:r>
              <a:rPr lang="el-GR" dirty="0">
                <a:hlinkClick r:id="rId64"/>
              </a:rPr>
              <a:t>ἐποίησεν</a:t>
            </a:r>
            <a:r>
              <a:rPr lang="en-US" dirty="0"/>
              <a:t> </a:t>
            </a:r>
            <a:r>
              <a:rPr lang="el-GR" dirty="0">
                <a:hlinkClick r:id="rId65"/>
              </a:rPr>
              <a:t>ἀφ᾽</a:t>
            </a:r>
            <a:r>
              <a:rPr lang="en-US" dirty="0"/>
              <a:t> </a:t>
            </a:r>
            <a:r>
              <a:rPr lang="el-GR" dirty="0">
                <a:hlinkClick r:id="rId66"/>
              </a:rPr>
              <a:t>ἑαυτοῦ</a:t>
            </a:r>
            <a:r>
              <a:rPr lang="en-US" dirty="0"/>
              <a:t> </a:t>
            </a:r>
            <a:r>
              <a:rPr lang="el-GR" dirty="0">
                <a:hlinkClick r:id="rId67"/>
              </a:rPr>
              <a:t>κληθῆναι</a:t>
            </a:r>
            <a:r>
              <a:rPr lang="en-US" dirty="0"/>
              <a:t> </a:t>
            </a:r>
            <a:r>
              <a:rPr lang="el-GR" dirty="0">
                <a:hlinkClick r:id="rId68"/>
              </a:rPr>
              <a:t>τοὺς</a:t>
            </a:r>
            <a:r>
              <a:rPr lang="en-US" dirty="0"/>
              <a:t> </a:t>
            </a:r>
            <a:r>
              <a:rPr lang="el-GR" dirty="0">
                <a:hlinkClick r:id="rId69"/>
              </a:rPr>
              <a:t>ὑπονόμους</a:t>
            </a:r>
            <a:r>
              <a:rPr lang="en-US" dirty="0"/>
              <a:t> </a:t>
            </a:r>
            <a:r>
              <a:rPr lang="el-GR" dirty="0">
                <a:hlinkClick r:id="rId70"/>
              </a:rPr>
              <a:t>φαίακας</a:t>
            </a:r>
            <a:r>
              <a:rPr lang="el-GR" dirty="0"/>
              <a:t>. </a:t>
            </a:r>
            <a:r>
              <a:rPr lang="en-US" dirty="0">
                <a:hlinkClick r:id="rId71"/>
              </a:rPr>
              <a:t>[</a:t>
            </a:r>
            <a:r>
              <a:rPr lang="en-US" dirty="0"/>
              <a:t>4</a:t>
            </a:r>
            <a:r>
              <a:rPr lang="en-US" dirty="0">
                <a:hlinkClick r:id="rId72"/>
              </a:rPr>
              <a:t>]</a:t>
            </a:r>
            <a:r>
              <a:rPr lang="en-US" dirty="0"/>
              <a:t> </a:t>
            </a:r>
            <a:r>
              <a:rPr lang="en-US" dirty="0" err="1">
                <a:hlinkClick r:id="rId73"/>
              </a:rPr>
              <a:t>κατεσκεύασαν</a:t>
            </a:r>
            <a:r>
              <a:rPr lang="en-US" dirty="0"/>
              <a:t> </a:t>
            </a:r>
            <a:r>
              <a:rPr lang="en-US" dirty="0" err="1">
                <a:hlinkClick r:id="rId74"/>
              </a:rPr>
              <a:t>δὲ</a:t>
            </a:r>
            <a:r>
              <a:rPr lang="en-US" dirty="0"/>
              <a:t> </a:t>
            </a:r>
            <a:r>
              <a:rPr lang="en-US" dirty="0" err="1">
                <a:hlinkClick r:id="rId75"/>
              </a:rPr>
              <a:t>οἱ</a:t>
            </a:r>
            <a:r>
              <a:rPr lang="en-US" dirty="0"/>
              <a:t> </a:t>
            </a:r>
            <a:r>
              <a:rPr lang="en-US" dirty="0" err="1">
                <a:hlinkClick r:id="rId76"/>
              </a:rPr>
              <a:t>Ἀκραγαντῖνοι</a:t>
            </a:r>
            <a:r>
              <a:rPr lang="en-US" dirty="0"/>
              <a:t> </a:t>
            </a:r>
            <a:r>
              <a:rPr lang="en-US" dirty="0" err="1">
                <a:hlinkClick r:id="rId77"/>
              </a:rPr>
              <a:t>καὶ</a:t>
            </a:r>
            <a:r>
              <a:rPr lang="en-US" dirty="0"/>
              <a:t> </a:t>
            </a:r>
            <a:r>
              <a:rPr lang="en-US" dirty="0" err="1">
                <a:hlinkClick r:id="rId78"/>
              </a:rPr>
              <a:t>κολυμβήθραν</a:t>
            </a:r>
            <a:r>
              <a:rPr lang="en-US" dirty="0"/>
              <a:t> </a:t>
            </a:r>
            <a:r>
              <a:rPr lang="en-US" dirty="0" err="1">
                <a:hlinkClick r:id="rId79"/>
              </a:rPr>
              <a:t>πολυτελῆ</a:t>
            </a:r>
            <a:r>
              <a:rPr lang="en-US" dirty="0"/>
              <a:t>, </a:t>
            </a:r>
            <a:r>
              <a:rPr lang="en-US" dirty="0" err="1">
                <a:hlinkClick r:id="rId80"/>
              </a:rPr>
              <a:t>τὴν</a:t>
            </a:r>
            <a:r>
              <a:rPr lang="en-US" dirty="0"/>
              <a:t> </a:t>
            </a:r>
            <a:r>
              <a:rPr lang="en-US" dirty="0" err="1">
                <a:hlinkClick r:id="rId81"/>
              </a:rPr>
              <a:t>περίμετρον</a:t>
            </a:r>
            <a:r>
              <a:rPr lang="en-US" dirty="0"/>
              <a:t> </a:t>
            </a:r>
            <a:r>
              <a:rPr lang="en-US" dirty="0" err="1">
                <a:hlinkClick r:id="rId82"/>
              </a:rPr>
              <a:t>ἔχουσαν</a:t>
            </a:r>
            <a:r>
              <a:rPr lang="en-US" dirty="0"/>
              <a:t> </a:t>
            </a:r>
            <a:r>
              <a:rPr lang="en-US" dirty="0" err="1">
                <a:hlinkClick r:id="rId83"/>
              </a:rPr>
              <a:t>σταδίων</a:t>
            </a:r>
            <a:r>
              <a:rPr lang="en-US" dirty="0"/>
              <a:t> </a:t>
            </a:r>
            <a:r>
              <a:rPr lang="en-US" dirty="0" err="1">
                <a:hlinkClick r:id="rId84"/>
              </a:rPr>
              <a:t>ἑπτά</a:t>
            </a:r>
            <a:r>
              <a:rPr lang="en-US" dirty="0"/>
              <a:t>, </a:t>
            </a:r>
            <a:r>
              <a:rPr lang="en-US" dirty="0" err="1">
                <a:hlinkClick r:id="rId85"/>
              </a:rPr>
              <a:t>τὸ</a:t>
            </a:r>
            <a:r>
              <a:rPr lang="en-US" dirty="0"/>
              <a:t> </a:t>
            </a:r>
            <a:r>
              <a:rPr lang="en-US" dirty="0" err="1">
                <a:hlinkClick r:id="rId86"/>
              </a:rPr>
              <a:t>δὲ</a:t>
            </a:r>
            <a:r>
              <a:rPr lang="en-US" dirty="0"/>
              <a:t> </a:t>
            </a:r>
            <a:r>
              <a:rPr lang="en-US" dirty="0" err="1">
                <a:hlinkClick r:id="rId87"/>
              </a:rPr>
              <a:t>βάθος</a:t>
            </a:r>
            <a:r>
              <a:rPr lang="en-US" dirty="0"/>
              <a:t> </a:t>
            </a:r>
            <a:r>
              <a:rPr lang="en-US" dirty="0" err="1">
                <a:hlinkClick r:id="rId88"/>
              </a:rPr>
              <a:t>πηχῶν</a:t>
            </a:r>
            <a:r>
              <a:rPr lang="en-US" dirty="0"/>
              <a:t> </a:t>
            </a:r>
            <a:r>
              <a:rPr lang="en-US" dirty="0" err="1">
                <a:hlinkClick r:id="rId89"/>
              </a:rPr>
              <a:t>εἴκοσι</a:t>
            </a:r>
            <a:r>
              <a:rPr lang="en-US" dirty="0"/>
              <a:t>. </a:t>
            </a:r>
            <a:r>
              <a:rPr lang="en-US" dirty="0" err="1">
                <a:hlinkClick r:id="rId90"/>
              </a:rPr>
              <a:t>εἰς</a:t>
            </a:r>
            <a:r>
              <a:rPr lang="en-US" dirty="0"/>
              <a:t> </a:t>
            </a:r>
            <a:r>
              <a:rPr lang="en-US" dirty="0" err="1">
                <a:hlinkClick r:id="rId91"/>
              </a:rPr>
              <a:t>δὲ</a:t>
            </a:r>
            <a:r>
              <a:rPr lang="en-US" dirty="0"/>
              <a:t> </a:t>
            </a:r>
            <a:r>
              <a:rPr lang="en-US" dirty="0" err="1">
                <a:hlinkClick r:id="rId92"/>
              </a:rPr>
              <a:t>ταύτην</a:t>
            </a:r>
            <a:r>
              <a:rPr lang="en-US" dirty="0"/>
              <a:t> </a:t>
            </a:r>
            <a:r>
              <a:rPr lang="en-US" dirty="0" err="1">
                <a:hlinkClick r:id="rId93"/>
              </a:rPr>
              <a:t>ἐπαγομένων</a:t>
            </a:r>
            <a:r>
              <a:rPr lang="en-US" dirty="0"/>
              <a:t> </a:t>
            </a:r>
            <a:r>
              <a:rPr lang="en-US" dirty="0" err="1">
                <a:hlinkClick r:id="rId94"/>
              </a:rPr>
              <a:t>ποταμίων</a:t>
            </a:r>
            <a:r>
              <a:rPr lang="en-US" dirty="0"/>
              <a:t> </a:t>
            </a:r>
            <a:r>
              <a:rPr lang="en-US" dirty="0" err="1">
                <a:hlinkClick r:id="rId95"/>
              </a:rPr>
              <a:t>καὶ</a:t>
            </a:r>
            <a:r>
              <a:rPr lang="en-US" dirty="0"/>
              <a:t> </a:t>
            </a:r>
            <a:r>
              <a:rPr lang="en-US" dirty="0" err="1">
                <a:hlinkClick r:id="rId96"/>
              </a:rPr>
              <a:t>κρηναίων</a:t>
            </a:r>
            <a:r>
              <a:rPr lang="en-US" dirty="0"/>
              <a:t> </a:t>
            </a:r>
            <a:r>
              <a:rPr lang="en-US" dirty="0" err="1">
                <a:hlinkClick r:id="rId97"/>
              </a:rPr>
              <a:t>ὑδάτων</a:t>
            </a:r>
            <a:r>
              <a:rPr lang="en-US" dirty="0"/>
              <a:t> </a:t>
            </a:r>
            <a:r>
              <a:rPr lang="en-US" dirty="0" err="1">
                <a:hlinkClick r:id="rId98"/>
              </a:rPr>
              <a:t>ἰχθυοτροφεῖον</a:t>
            </a:r>
            <a:r>
              <a:rPr lang="en-US" dirty="0"/>
              <a:t> </a:t>
            </a:r>
            <a:r>
              <a:rPr lang="en-US" dirty="0" err="1">
                <a:hlinkClick r:id="rId99"/>
              </a:rPr>
              <a:t>ἐγένετο</a:t>
            </a:r>
            <a:r>
              <a:rPr lang="en-US" dirty="0"/>
              <a:t>, </a:t>
            </a:r>
            <a:r>
              <a:rPr lang="en-US" dirty="0" err="1">
                <a:hlinkClick r:id="rId100"/>
              </a:rPr>
              <a:t>πολλοὺς</a:t>
            </a:r>
            <a:r>
              <a:rPr lang="en-US" dirty="0"/>
              <a:t> </a:t>
            </a:r>
            <a:r>
              <a:rPr lang="en-US" dirty="0" err="1">
                <a:hlinkClick r:id="rId101"/>
              </a:rPr>
              <a:t>παρεχόμενον</a:t>
            </a:r>
            <a:r>
              <a:rPr lang="en-US" dirty="0"/>
              <a:t> </a:t>
            </a:r>
            <a:r>
              <a:rPr lang="en-US" dirty="0" err="1">
                <a:hlinkClick r:id="rId102"/>
              </a:rPr>
              <a:t>ἰχθῦς</a:t>
            </a:r>
            <a:r>
              <a:rPr lang="en-US" dirty="0"/>
              <a:t> </a:t>
            </a:r>
            <a:r>
              <a:rPr lang="en-US" dirty="0" err="1">
                <a:hlinkClick r:id="rId103"/>
              </a:rPr>
              <a:t>εἰς</a:t>
            </a:r>
            <a:r>
              <a:rPr lang="en-US" dirty="0"/>
              <a:t> </a:t>
            </a:r>
            <a:r>
              <a:rPr lang="en-US" dirty="0" err="1">
                <a:hlinkClick r:id="rId104"/>
              </a:rPr>
              <a:t>τροφὴν</a:t>
            </a:r>
            <a:r>
              <a:rPr lang="en-US" dirty="0"/>
              <a:t> </a:t>
            </a:r>
            <a:r>
              <a:rPr lang="en-US" dirty="0" err="1">
                <a:hlinkClick r:id="rId105"/>
              </a:rPr>
              <a:t>καὶ</a:t>
            </a:r>
            <a:r>
              <a:rPr lang="en-US" dirty="0"/>
              <a:t> </a:t>
            </a:r>
            <a:r>
              <a:rPr lang="en-US" dirty="0" err="1">
                <a:hlinkClick r:id="rId106"/>
              </a:rPr>
              <a:t>ἀπόλαυσιν</a:t>
            </a:r>
            <a:r>
              <a:rPr lang="en-US" dirty="0"/>
              <a:t>: </a:t>
            </a:r>
            <a:r>
              <a:rPr lang="en-US" dirty="0" err="1">
                <a:hlinkClick r:id="rId107"/>
              </a:rPr>
              <a:t>κύκνων</a:t>
            </a:r>
            <a:r>
              <a:rPr lang="en-US" dirty="0"/>
              <a:t> </a:t>
            </a:r>
            <a:r>
              <a:rPr lang="en-US" dirty="0" err="1">
                <a:hlinkClick r:id="rId108"/>
              </a:rPr>
              <a:t>τε</a:t>
            </a:r>
            <a:r>
              <a:rPr lang="en-US" dirty="0"/>
              <a:t> </a:t>
            </a:r>
            <a:r>
              <a:rPr lang="en-US" dirty="0" err="1">
                <a:hlinkClick r:id="rId109"/>
              </a:rPr>
              <a:t>πλείστων</a:t>
            </a:r>
            <a:r>
              <a:rPr lang="en-US" dirty="0"/>
              <a:t> </a:t>
            </a:r>
            <a:r>
              <a:rPr lang="en-US" dirty="0" err="1">
                <a:hlinkClick r:id="rId110"/>
              </a:rPr>
              <a:t>εἰς</a:t>
            </a:r>
            <a:r>
              <a:rPr lang="en-US" dirty="0"/>
              <a:t> </a:t>
            </a:r>
            <a:r>
              <a:rPr lang="en-US" dirty="0" err="1">
                <a:hlinkClick r:id="rId111"/>
              </a:rPr>
              <a:t>αὐτὴν</a:t>
            </a:r>
            <a:r>
              <a:rPr lang="en-US" dirty="0"/>
              <a:t> </a:t>
            </a:r>
            <a:r>
              <a:rPr lang="en-US" dirty="0" err="1">
                <a:hlinkClick r:id="rId112"/>
              </a:rPr>
              <a:t>καταπταμένων</a:t>
            </a:r>
            <a:r>
              <a:rPr lang="en-US" dirty="0"/>
              <a:t> </a:t>
            </a:r>
            <a:r>
              <a:rPr lang="en-US" dirty="0" err="1">
                <a:hlinkClick r:id="rId113"/>
              </a:rPr>
              <a:t>συνέβη</a:t>
            </a:r>
            <a:r>
              <a:rPr lang="en-US" dirty="0"/>
              <a:t> </a:t>
            </a:r>
            <a:r>
              <a:rPr lang="en-US" dirty="0" err="1">
                <a:hlinkClick r:id="rId114"/>
              </a:rPr>
              <a:t>τὴν</a:t>
            </a:r>
            <a:r>
              <a:rPr lang="en-US" dirty="0"/>
              <a:t> </a:t>
            </a:r>
            <a:r>
              <a:rPr lang="en-US" dirty="0" err="1">
                <a:hlinkClick r:id="rId115"/>
              </a:rPr>
              <a:t>πρόσοψιν</a:t>
            </a:r>
            <a:r>
              <a:rPr lang="en-US" dirty="0"/>
              <a:t> </a:t>
            </a:r>
            <a:r>
              <a:rPr lang="en-US" dirty="0" err="1">
                <a:hlinkClick r:id="rId116"/>
              </a:rPr>
              <a:t>αὐτῆς</a:t>
            </a:r>
            <a:r>
              <a:rPr lang="en-US" dirty="0"/>
              <a:t> </a:t>
            </a:r>
            <a:r>
              <a:rPr lang="en-US" dirty="0" err="1">
                <a:hlinkClick r:id="rId117"/>
              </a:rPr>
              <a:t>ἐπιτερπῆ</a:t>
            </a:r>
            <a:r>
              <a:rPr lang="en-US" dirty="0"/>
              <a:t> </a:t>
            </a:r>
            <a:r>
              <a:rPr lang="en-US" dirty="0" err="1">
                <a:hlinkClick r:id="rId118"/>
              </a:rPr>
              <a:t>γενέσθαι</a:t>
            </a:r>
            <a:r>
              <a:rPr lang="en-US" dirty="0"/>
              <a:t>. </a:t>
            </a:r>
            <a:r>
              <a:rPr lang="en-US" dirty="0" err="1">
                <a:hlinkClick r:id="rId119"/>
              </a:rPr>
              <a:t>ἀλλ</a:t>
            </a:r>
            <a:r>
              <a:rPr lang="en-US" dirty="0">
                <a:hlinkClick r:id="rId119"/>
              </a:rPr>
              <a:t>᾽</a:t>
            </a:r>
            <a:r>
              <a:rPr lang="en-US" dirty="0"/>
              <a:t> </a:t>
            </a:r>
            <a:r>
              <a:rPr lang="en-US" dirty="0" err="1">
                <a:hlinkClick r:id="rId120"/>
              </a:rPr>
              <a:t>αὕτη</a:t>
            </a:r>
            <a:r>
              <a:rPr lang="en-US" dirty="0"/>
              <a:t> </a:t>
            </a:r>
            <a:r>
              <a:rPr lang="en-US" dirty="0" err="1">
                <a:hlinkClick r:id="rId121"/>
              </a:rPr>
              <a:t>μὲν</a:t>
            </a:r>
            <a:r>
              <a:rPr lang="en-US" dirty="0"/>
              <a:t> </a:t>
            </a:r>
            <a:r>
              <a:rPr lang="en-US" dirty="0" err="1">
                <a:hlinkClick r:id="rId122"/>
              </a:rPr>
              <a:t>ἐν</a:t>
            </a:r>
            <a:r>
              <a:rPr lang="en-US" dirty="0"/>
              <a:t> </a:t>
            </a:r>
            <a:r>
              <a:rPr lang="en-US" dirty="0" err="1">
                <a:hlinkClick r:id="rId123"/>
              </a:rPr>
              <a:t>τοῖς</a:t>
            </a:r>
            <a:r>
              <a:rPr lang="en-US" dirty="0"/>
              <a:t> </a:t>
            </a:r>
            <a:r>
              <a:rPr lang="en-US" dirty="0" err="1">
                <a:hlinkClick r:id="rId124"/>
              </a:rPr>
              <a:t>ὕστερον</a:t>
            </a:r>
            <a:r>
              <a:rPr lang="en-US" dirty="0"/>
              <a:t> </a:t>
            </a:r>
            <a:r>
              <a:rPr lang="en-US" dirty="0" err="1">
                <a:hlinkClick r:id="rId125"/>
              </a:rPr>
              <a:t>χρόνοις</a:t>
            </a:r>
            <a:r>
              <a:rPr lang="en-US" dirty="0"/>
              <a:t> </a:t>
            </a:r>
            <a:r>
              <a:rPr lang="en-US" dirty="0" err="1">
                <a:hlinkClick r:id="rId126"/>
              </a:rPr>
              <a:t>ἀμεληθεῖσα</a:t>
            </a:r>
            <a:r>
              <a:rPr lang="en-US" dirty="0"/>
              <a:t> </a:t>
            </a:r>
            <a:r>
              <a:rPr lang="en-US" dirty="0" err="1">
                <a:hlinkClick r:id="rId127"/>
              </a:rPr>
              <a:t>συνεχώσθη</a:t>
            </a:r>
            <a:r>
              <a:rPr lang="en-US" dirty="0"/>
              <a:t> </a:t>
            </a:r>
            <a:r>
              <a:rPr lang="en-US" dirty="0" err="1">
                <a:hlinkClick r:id="rId128"/>
              </a:rPr>
              <a:t>καὶ</a:t>
            </a:r>
            <a:r>
              <a:rPr lang="en-US" dirty="0"/>
              <a:t> </a:t>
            </a:r>
            <a:r>
              <a:rPr lang="en-US" dirty="0" err="1">
                <a:hlinkClick r:id="rId129"/>
              </a:rPr>
              <a:t>διὰ</a:t>
            </a:r>
            <a:r>
              <a:rPr lang="en-US" dirty="0"/>
              <a:t> </a:t>
            </a:r>
            <a:r>
              <a:rPr lang="en-US" dirty="0" err="1">
                <a:hlinkClick r:id="rId130"/>
              </a:rPr>
              <a:t>τὸ</a:t>
            </a:r>
            <a:r>
              <a:rPr lang="en-US" dirty="0"/>
              <a:t> </a:t>
            </a:r>
            <a:r>
              <a:rPr lang="en-US" dirty="0" err="1">
                <a:hlinkClick r:id="rId131"/>
              </a:rPr>
              <a:t>πλῆθος</a:t>
            </a:r>
            <a:r>
              <a:rPr lang="en-US" dirty="0"/>
              <a:t> </a:t>
            </a:r>
            <a:r>
              <a:rPr lang="en-US" dirty="0" err="1">
                <a:hlinkClick r:id="rId132"/>
              </a:rPr>
              <a:t>τοῦ</a:t>
            </a:r>
            <a:r>
              <a:rPr lang="en-US" dirty="0"/>
              <a:t> </a:t>
            </a:r>
            <a:r>
              <a:rPr lang="en-US" dirty="0" err="1">
                <a:hlinkClick r:id="rId133"/>
              </a:rPr>
              <a:t>χρόνου</a:t>
            </a:r>
            <a:r>
              <a:rPr lang="en-US" dirty="0"/>
              <a:t> </a:t>
            </a:r>
            <a:r>
              <a:rPr lang="en-US" dirty="0" err="1">
                <a:hlinkClick r:id="rId134"/>
              </a:rPr>
              <a:t>κατεφθάρη</a:t>
            </a:r>
            <a:r>
              <a:rPr lang="en-US" dirty="0"/>
              <a:t>, </a:t>
            </a:r>
            <a:r>
              <a:rPr lang="en-US" dirty="0">
                <a:hlinkClick r:id="rId135"/>
              </a:rPr>
              <a:t>[</a:t>
            </a:r>
            <a:r>
              <a:rPr lang="en-US" dirty="0"/>
              <a:t>5</a:t>
            </a:r>
            <a:r>
              <a:rPr lang="en-US" dirty="0">
                <a:hlinkClick r:id="rId136"/>
              </a:rPr>
              <a:t>]</a:t>
            </a:r>
            <a:r>
              <a:rPr lang="en-US" dirty="0"/>
              <a:t> </a:t>
            </a:r>
            <a:r>
              <a:rPr lang="en-US" dirty="0" err="1">
                <a:hlinkClick r:id="rId137"/>
              </a:rPr>
              <a:t>τὴν</a:t>
            </a:r>
            <a:r>
              <a:rPr lang="en-US" dirty="0"/>
              <a:t> </a:t>
            </a:r>
            <a:r>
              <a:rPr lang="en-US" dirty="0" err="1">
                <a:hlinkClick r:id="rId138"/>
              </a:rPr>
              <a:t>δὲ</a:t>
            </a:r>
            <a:r>
              <a:rPr lang="en-US" dirty="0"/>
              <a:t> </a:t>
            </a:r>
            <a:r>
              <a:rPr lang="en-US" dirty="0" err="1">
                <a:hlinkClick r:id="rId139"/>
              </a:rPr>
              <a:t>χώραν</a:t>
            </a:r>
            <a:r>
              <a:rPr lang="en-US" dirty="0"/>
              <a:t> </a:t>
            </a:r>
            <a:r>
              <a:rPr lang="en-US" dirty="0" err="1">
                <a:hlinkClick r:id="rId140"/>
              </a:rPr>
              <a:t>ἅπασαν</a:t>
            </a:r>
            <a:r>
              <a:rPr lang="en-US" dirty="0"/>
              <a:t> </a:t>
            </a:r>
            <a:r>
              <a:rPr lang="en-US" dirty="0" err="1">
                <a:hlinkClick r:id="rId141"/>
              </a:rPr>
              <a:t>ἀγαθὴν</a:t>
            </a:r>
            <a:r>
              <a:rPr lang="en-US" dirty="0"/>
              <a:t> </a:t>
            </a:r>
            <a:r>
              <a:rPr lang="en-US" dirty="0" err="1">
                <a:hlinkClick r:id="rId142"/>
              </a:rPr>
              <a:t>οὖσαν</a:t>
            </a:r>
            <a:r>
              <a:rPr lang="en-US" dirty="0"/>
              <a:t> </a:t>
            </a:r>
            <a:r>
              <a:rPr lang="en-US" dirty="0" err="1">
                <a:hlinkClick r:id="rId143"/>
              </a:rPr>
              <a:t>ἀμπελόφυτον</a:t>
            </a:r>
            <a:r>
              <a:rPr lang="en-US" dirty="0"/>
              <a:t> </a:t>
            </a:r>
            <a:r>
              <a:rPr lang="en-US" dirty="0" err="1">
                <a:hlinkClick r:id="rId144"/>
              </a:rPr>
              <a:t>ἐποίησαν</a:t>
            </a:r>
            <a:r>
              <a:rPr lang="en-US" dirty="0"/>
              <a:t> </a:t>
            </a:r>
            <a:r>
              <a:rPr lang="en-US" dirty="0" err="1">
                <a:hlinkClick r:id="rId145"/>
              </a:rPr>
              <a:t>καὶ</a:t>
            </a:r>
            <a:r>
              <a:rPr lang="en-US" dirty="0"/>
              <a:t> </a:t>
            </a:r>
            <a:r>
              <a:rPr lang="en-US" dirty="0" err="1">
                <a:hlinkClick r:id="rId146"/>
              </a:rPr>
              <a:t>δένδρεσι</a:t>
            </a:r>
            <a:r>
              <a:rPr lang="en-US" dirty="0"/>
              <a:t> </a:t>
            </a:r>
            <a:r>
              <a:rPr lang="en-US" dirty="0" err="1">
                <a:hlinkClick r:id="rId147"/>
              </a:rPr>
              <a:t>παντοίοις</a:t>
            </a:r>
            <a:r>
              <a:rPr lang="en-US" dirty="0"/>
              <a:t> </a:t>
            </a:r>
            <a:r>
              <a:rPr lang="en-US" dirty="0" err="1">
                <a:hlinkClick r:id="rId148"/>
              </a:rPr>
              <a:t>πεπυκνωμένην</a:t>
            </a:r>
            <a:r>
              <a:rPr lang="en-US" dirty="0"/>
              <a:t>, </a:t>
            </a:r>
            <a:r>
              <a:rPr lang="en-US" dirty="0" err="1">
                <a:hlinkClick r:id="rId149"/>
              </a:rPr>
              <a:t>ὥστε</a:t>
            </a:r>
            <a:r>
              <a:rPr lang="en-US" dirty="0"/>
              <a:t> </a:t>
            </a:r>
            <a:r>
              <a:rPr lang="en-US" dirty="0" err="1">
                <a:hlinkClick r:id="rId150"/>
              </a:rPr>
              <a:t>λαμβάνειν</a:t>
            </a:r>
            <a:r>
              <a:rPr lang="en-US" dirty="0"/>
              <a:t> </a:t>
            </a:r>
            <a:r>
              <a:rPr lang="en-US" dirty="0" err="1">
                <a:hlinkClick r:id="rId151"/>
              </a:rPr>
              <a:t>ἐξ</a:t>
            </a:r>
            <a:r>
              <a:rPr lang="en-US" dirty="0"/>
              <a:t> </a:t>
            </a:r>
            <a:r>
              <a:rPr lang="en-US" dirty="0" err="1">
                <a:hlinkClick r:id="rId152"/>
              </a:rPr>
              <a:t>αὐτῆς</a:t>
            </a:r>
            <a:r>
              <a:rPr lang="en-US" dirty="0"/>
              <a:t> </a:t>
            </a:r>
            <a:r>
              <a:rPr lang="en-US" dirty="0" err="1">
                <a:hlinkClick r:id="rId153"/>
              </a:rPr>
              <a:t>μεγάλας</a:t>
            </a:r>
            <a:r>
              <a:rPr lang="en-US" dirty="0"/>
              <a:t> </a:t>
            </a:r>
            <a:r>
              <a:rPr lang="en-US" dirty="0" err="1">
                <a:hlinkClick r:id="rId154"/>
              </a:rPr>
              <a:t>προσόδους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Syracuse_pl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573838" cy="6858000"/>
          </a:xfrm>
          <a:prstGeom prst="rect">
            <a:avLst/>
          </a:prstGeom>
          <a:noFill/>
        </p:spPr>
      </p:pic>
      <p:sp>
        <p:nvSpPr>
          <p:cNvPr id="66565" name="Line 5"/>
          <p:cNvSpPr>
            <a:spLocks noChangeShapeType="1"/>
          </p:cNvSpPr>
          <p:nvPr/>
        </p:nvSpPr>
        <p:spPr bwMode="auto">
          <a:xfrm flipV="1">
            <a:off x="152400" y="914400"/>
            <a:ext cx="3810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781800" y="4572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Συρακούσες</a:t>
            </a:r>
            <a:r>
              <a:rPr lang="en-US" b="1"/>
              <a:t>: </a:t>
            </a:r>
            <a:r>
              <a:rPr lang="el-GR" b="1"/>
              <a:t>τα υδραγωγεία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Syracu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0"/>
            <a:ext cx="4722813" cy="6858000"/>
          </a:xfrm>
          <a:prstGeom prst="rect">
            <a:avLst/>
          </a:prstGeom>
          <a:noFill/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562600" y="762000"/>
            <a:ext cx="297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/>
              <a:t>Συρακούσες</a:t>
            </a:r>
            <a:r>
              <a:rPr lang="en-US" b="1"/>
              <a:t>: </a:t>
            </a:r>
            <a:r>
              <a:rPr lang="el-GR" b="1"/>
              <a:t>υδραγωγεία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Untitled-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0"/>
            <a:ext cx="5421313" cy="6858000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324600" y="762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Πύελοι (Μπανιέρες)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Untitled-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0"/>
            <a:ext cx="5013325" cy="6858000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629400" y="5334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Πύελοι (Μπανιέρες)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Untitled-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910138"/>
            <a:ext cx="18615025" cy="1176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Untitled-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0"/>
            <a:ext cx="5594350" cy="6858000"/>
          </a:xfrm>
          <a:prstGeom prst="rect">
            <a:avLst/>
          </a:prstGeo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19800" y="533400"/>
            <a:ext cx="2667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Σκάφη ή λέβης (λεκάνη)</a:t>
            </a:r>
            <a:r>
              <a:rPr lang="el-GR"/>
              <a:t> όπως απεικονίζεται σε ερυθρόμορφο αγγείο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Athens_Dipylon founta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4471988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362200" y="2286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Αθήνα</a:t>
            </a:r>
            <a:r>
              <a:rPr lang="en-US" b="1"/>
              <a:t>: </a:t>
            </a:r>
            <a:r>
              <a:rPr lang="el-GR" b="1"/>
              <a:t>κρήνη του Διπύλου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Untitled-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90600"/>
            <a:ext cx="9144000" cy="4978400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676400" y="3810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Λεκάνες</a:t>
            </a:r>
            <a:r>
              <a:rPr lang="el-GR"/>
              <a:t> όπως απεικονίζονται σε ερυθρόμορφα αγγεία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Untitled-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0"/>
            <a:ext cx="5638800" cy="6858000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324600" y="457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Λουτήρες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Untitled-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0"/>
            <a:ext cx="5308600" cy="685800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172200" y="3810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Λουτήρες όπως απεικονίζονται σε ερυθρόμορφα αγγεία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Untitled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0"/>
            <a:ext cx="5503863" cy="6858000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096000" y="609600"/>
            <a:ext cx="2906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Λουτήρες όπως απεικονίζονται σε ερυθρόμορφα αγγεία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Untitled-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7200"/>
            <a:ext cx="9144000" cy="6142038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33600" y="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Παράσταση κρήνης με κρουνούς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Women bath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9144000" cy="5283200"/>
          </a:xfrm>
          <a:prstGeom prst="rect">
            <a:avLst/>
          </a:prstGeom>
          <a:noFill/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514600" y="228600"/>
            <a:ext cx="3762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Παράσταση κρήνης με κρουνούς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Athlets bath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2000"/>
            <a:ext cx="9144000" cy="5133975"/>
          </a:xfrm>
          <a:prstGeom prst="rect">
            <a:avLst/>
          </a:prstGeom>
          <a:noFill/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438400" y="1524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Αθλητές πλένονται σε κρήνη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Athlets wash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95400"/>
            <a:ext cx="9144000" cy="412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Vitruvius_gymnasiu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0"/>
            <a:ext cx="3538538" cy="6858000"/>
          </a:xfrm>
          <a:prstGeom prst="rect">
            <a:avLst/>
          </a:prstGeom>
          <a:noFill/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638800" y="6096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Τα μέρη του γυμνασίου σύμφωνα με τον Βιτρούβιο</a:t>
            </a:r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1447800" y="2133600"/>
            <a:ext cx="6858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609600" y="1676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λουτρό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Priene_gymnasiu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0"/>
            <a:ext cx="5699125" cy="6858000"/>
          </a:xfrm>
          <a:prstGeom prst="rect">
            <a:avLst/>
          </a:prstGeom>
          <a:noFill/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553200" y="2286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Πριήνη</a:t>
            </a:r>
            <a:r>
              <a:rPr lang="en-US" b="1"/>
              <a:t>: </a:t>
            </a:r>
            <a:r>
              <a:rPr lang="el-GR" b="1"/>
              <a:t>παλαίστρα του κάτω γυμνασίου</a:t>
            </a:r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1219200" y="3810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0" y="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λουτρώνας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Dipylon_fountai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57200" y="19050"/>
            <a:ext cx="7391400" cy="6838950"/>
          </a:xfrm>
          <a:prstGeom prst="rect">
            <a:avLst/>
          </a:prstGeom>
          <a:noFill/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858000" y="9906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Αθήνα</a:t>
            </a:r>
            <a:r>
              <a:rPr lang="en-US" b="1"/>
              <a:t>: </a:t>
            </a:r>
            <a:r>
              <a:rPr lang="el-GR" b="1"/>
              <a:t>κρήνη του Διπύλου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Priene_tub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76275"/>
            <a:ext cx="9144000" cy="6181725"/>
          </a:xfrm>
          <a:prstGeom prst="rect">
            <a:avLst/>
          </a:prstGeom>
          <a:noFill/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447800" y="0"/>
            <a:ext cx="609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/>
              <a:t>Πριήνη</a:t>
            </a:r>
            <a:r>
              <a:rPr lang="en-US" sz="2000" b="1"/>
              <a:t>: </a:t>
            </a:r>
            <a:r>
              <a:rPr lang="el-GR" sz="2000" b="1"/>
              <a:t>λίθινες μπανιέρες του κάτω γυμνασίου</a:t>
            </a:r>
            <a:endParaRPr lang="en-US" sz="2000" b="1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Prien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0"/>
            <a:ext cx="6610350" cy="6858000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781800" y="381000"/>
            <a:ext cx="213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b="1"/>
              <a:t>Πριήνη</a:t>
            </a:r>
            <a:r>
              <a:rPr lang="en-US" b="1"/>
              <a:t>: </a:t>
            </a:r>
            <a:r>
              <a:rPr lang="el-GR" b="1"/>
              <a:t>λίθινες μπανιέρες του </a:t>
            </a:r>
          </a:p>
          <a:p>
            <a:r>
              <a:rPr lang="el-GR" b="1"/>
              <a:t>κάτω γυμνασίου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Travlo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0"/>
            <a:ext cx="5218113" cy="6858000"/>
          </a:xfrm>
          <a:prstGeom prst="rect">
            <a:avLst/>
          </a:prstGeo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867400" y="609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Αθήνα</a:t>
            </a:r>
            <a:r>
              <a:rPr lang="en-US" b="1"/>
              <a:t>: </a:t>
            </a:r>
            <a:r>
              <a:rPr lang="el-GR" b="1"/>
              <a:t>βαλανεία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Eretri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991600" cy="6838950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733800" y="1524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Λουτρά Ερέτριας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Athens_Dipylon fountain_re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0"/>
            <a:ext cx="8991600" cy="6888163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638800" y="152400"/>
            <a:ext cx="3133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Αθήνα</a:t>
            </a:r>
            <a:r>
              <a:rPr lang="en-US" b="1"/>
              <a:t>: </a:t>
            </a:r>
            <a:r>
              <a:rPr lang="el-GR" b="1"/>
              <a:t>κρήνη του Διπύλου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Acropolis_pl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3813"/>
            <a:ext cx="8534400" cy="6834187"/>
          </a:xfrm>
          <a:prstGeom prst="rect">
            <a:avLst/>
          </a:prstGeom>
          <a:noFill/>
        </p:spPr>
      </p:pic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1676400" y="1447800"/>
            <a:ext cx="7620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276600" y="6324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Ακρόπολη Αθηνών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2133600" y="762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133600" y="3810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b="1"/>
              <a:t>Κλεψύδρα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Klepsydra_plan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61950"/>
            <a:ext cx="9144000" cy="6496050"/>
          </a:xfrm>
          <a:prstGeom prst="rect">
            <a:avLst/>
          </a:prstGeom>
          <a:noFill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971800" y="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Αθήνα</a:t>
            </a:r>
            <a:r>
              <a:rPr lang="en-US" b="1"/>
              <a:t>: </a:t>
            </a:r>
            <a:r>
              <a:rPr lang="el-GR" b="1"/>
              <a:t>Κλεψύδρα κρήνη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1629</Words>
  <Application>Microsoft Office PowerPoint</Application>
  <PresentationFormat>On-screen Show (4:3)</PresentationFormat>
  <Paragraphs>113</Paragraphs>
  <Slides>63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Προεπιλεγμένη σχεδίαση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Yannis</cp:lastModifiedBy>
  <cp:revision>83</cp:revision>
  <dcterms:created xsi:type="dcterms:W3CDTF">2008-11-04T12:41:51Z</dcterms:created>
  <dcterms:modified xsi:type="dcterms:W3CDTF">2013-03-11T13:12:41Z</dcterms:modified>
</cp:coreProperties>
</file>