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2" r:id="rId2"/>
    <p:sldId id="374" r:id="rId3"/>
    <p:sldId id="313" r:id="rId4"/>
    <p:sldId id="372" r:id="rId5"/>
    <p:sldId id="317" r:id="rId6"/>
    <p:sldId id="316" r:id="rId7"/>
    <p:sldId id="314" r:id="rId8"/>
    <p:sldId id="272" r:id="rId9"/>
    <p:sldId id="318" r:id="rId10"/>
    <p:sldId id="375" r:id="rId11"/>
    <p:sldId id="373" r:id="rId12"/>
    <p:sldId id="319" r:id="rId13"/>
    <p:sldId id="315" r:id="rId14"/>
    <p:sldId id="342" r:id="rId15"/>
    <p:sldId id="343" r:id="rId16"/>
    <p:sldId id="344" r:id="rId17"/>
    <p:sldId id="345" r:id="rId18"/>
    <p:sldId id="346" r:id="rId19"/>
    <p:sldId id="333" r:id="rId20"/>
    <p:sldId id="349" r:id="rId21"/>
    <p:sldId id="350" r:id="rId22"/>
    <p:sldId id="336" r:id="rId23"/>
    <p:sldId id="351" r:id="rId24"/>
    <p:sldId id="352" r:id="rId25"/>
    <p:sldId id="353" r:id="rId26"/>
    <p:sldId id="354" r:id="rId27"/>
    <p:sldId id="355" r:id="rId28"/>
    <p:sldId id="356" r:id="rId29"/>
    <p:sldId id="357" r:id="rId30"/>
    <p:sldId id="358" r:id="rId31"/>
    <p:sldId id="359" r:id="rId32"/>
    <p:sldId id="332" r:id="rId33"/>
    <p:sldId id="335" r:id="rId34"/>
    <p:sldId id="321" r:id="rId35"/>
    <p:sldId id="320" r:id="rId36"/>
    <p:sldId id="322" r:id="rId37"/>
    <p:sldId id="323" r:id="rId38"/>
    <p:sldId id="259" r:id="rId39"/>
    <p:sldId id="364" r:id="rId40"/>
    <p:sldId id="260" r:id="rId41"/>
    <p:sldId id="262" r:id="rId42"/>
    <p:sldId id="263" r:id="rId43"/>
    <p:sldId id="264" r:id="rId44"/>
    <p:sldId id="265" r:id="rId45"/>
    <p:sldId id="266" r:id="rId46"/>
    <p:sldId id="267" r:id="rId47"/>
    <p:sldId id="365" r:id="rId48"/>
    <p:sldId id="366" r:id="rId49"/>
    <p:sldId id="367" r:id="rId50"/>
    <p:sldId id="368" r:id="rId51"/>
    <p:sldId id="369" r:id="rId52"/>
    <p:sldId id="331" r:id="rId53"/>
    <p:sldId id="268" r:id="rId54"/>
    <p:sldId id="269" r:id="rId55"/>
    <p:sldId id="276" r:id="rId56"/>
    <p:sldId id="277" r:id="rId57"/>
    <p:sldId id="324" r:id="rId58"/>
    <p:sldId id="370" r:id="rId59"/>
    <p:sldId id="371" r:id="rId60"/>
    <p:sldId id="325" r:id="rId61"/>
    <p:sldId id="326" r:id="rId62"/>
    <p:sldId id="347" r:id="rId63"/>
    <p:sldId id="348" r:id="rId64"/>
    <p:sldId id="360" r:id="rId65"/>
    <p:sldId id="361" r:id="rId66"/>
    <p:sldId id="362" r:id="rId67"/>
    <p:sldId id="363" r:id="rId6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65" autoAdjust="0"/>
    <p:restoredTop sz="94660"/>
  </p:normalViewPr>
  <p:slideViewPr>
    <p:cSldViewPr>
      <p:cViewPr varScale="1">
        <p:scale>
          <a:sx n="69" d="100"/>
          <a:sy n="69" d="100"/>
        </p:scale>
        <p:origin x="-13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D08638-4D26-4C99-9423-0F8158FEED2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32EF1F-C6AC-4B68-BEC9-A5D236774AB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905DDB-6FF5-4CB8-8BAE-39388A6D55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909C4A-65DA-4465-89DC-3935A70FD65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CABB30-CE63-4D88-8CF1-DA43CFE4FF2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BF0654-05AA-4B7F-8F9B-83A5507331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11D46B-A5D6-4749-A96E-D7C85E30CD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8F2DA9-5D70-41DF-AEB7-9B6053752E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EBA1BE-A9E4-4FC6-9ECB-023F74162B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48F60C-2E34-4208-B4F5-E69E9D3383F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1EF7D8-CF64-42B3-9E5C-E884F5550CF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0989DA8-967B-4EA9-851A-C04D5F51B25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Pella_gri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588"/>
            <a:ext cx="7086600" cy="685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866" y="0"/>
            <a:ext cx="6454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245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552" y="0"/>
            <a:ext cx="65448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538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8" name="Picture 4" descr="Pella_house of the abduction of Helen_rec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6988"/>
            <a:ext cx="7924800" cy="68310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1" name="Picture 3" descr="Pella_mosaic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0"/>
            <a:ext cx="8153400" cy="6875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9" name="Picture 5" descr="Leukas_HousesAII5-6_pla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4600" y="0"/>
            <a:ext cx="390366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2" name="Picture 4" descr="Leukas_House AII5-6_tab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90600"/>
            <a:ext cx="9144000" cy="49704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6" name="Picture 4" descr="Leukas_HouseAII5-6_potter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0"/>
            <a:ext cx="671512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60" name="Picture 4" descr="Leukas-House AI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23813"/>
            <a:ext cx="7391400" cy="68341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4" name="Picture 4" descr="Leukas_HouseAI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0"/>
            <a:ext cx="675163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9" name="Picture 5" descr="Lower town with hous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0"/>
            <a:ext cx="7315200" cy="68389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866" y="0"/>
            <a:ext cx="64542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9420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use of the Coroplast_sta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00200" y="34528"/>
            <a:ext cx="5867400" cy="682347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use of the Coroplast_rec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0"/>
            <a:ext cx="5715000" cy="684044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20" name="Picture 4" descr="House of the coroplast_rec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9138"/>
            <a:ext cx="9144000" cy="61388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use of the Geometric krater_sta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6800" y="-5237"/>
            <a:ext cx="6400800" cy="6863237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ouse of the Geometric Krater_rec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8010" y="457200"/>
            <a:ext cx="9182010" cy="57912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use of the Snakes_sta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3082" y="0"/>
            <a:ext cx="609783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use of the Snakes_rec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0"/>
            <a:ext cx="5791200" cy="686986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use of the Amphorai_sta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66444" y="0"/>
            <a:ext cx="661111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use of the Ptolemaic coins_sta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84664" y="0"/>
            <a:ext cx="597467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use of the Ptolemaic coins_rec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33400"/>
            <a:ext cx="9144000" cy="568026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Pella_aeria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338"/>
            <a:ext cx="8991600" cy="68246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use of Agathon_sta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0400" y="0"/>
            <a:ext cx="60631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use of Agathon_rec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0"/>
            <a:ext cx="5181600" cy="6809861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4" name="Picture 4" descr="Houses_pl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0"/>
            <a:ext cx="586898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6" name="Picture 4" descr="Houses_comparand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0"/>
            <a:ext cx="632936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Picture 4" descr="Pergamon_peristyle hous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0"/>
            <a:ext cx="54086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Picture 4" descr="Pergamon_hous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33400"/>
            <a:ext cx="9144000" cy="57610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4" descr="Pergamon_peristyle house_rec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0"/>
            <a:ext cx="637063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4" name="Picture 4" descr="Pergamon_synoik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0"/>
            <a:ext cx="6858000" cy="68278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elos_pl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0"/>
            <a:ext cx="49339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los_houses_statistic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816" y="1258824"/>
            <a:ext cx="9040368" cy="43403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0" y="834805"/>
            <a:ext cx="9144000" cy="518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435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elos_quartier du la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3850"/>
            <a:ext cx="9144000" cy="6534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elos_quartier du theatre_pl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4663"/>
            <a:ext cx="9144000" cy="63833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elos_maison des comediens_rec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063"/>
            <a:ext cx="9144000" cy="67389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elos_Maison des comediens_cou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39688"/>
            <a:ext cx="7239000" cy="68183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elos_Rhodian peristyle_rec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90600"/>
            <a:ext cx="9144000" cy="49561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elos_Rhodian peristy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0" y="0"/>
            <a:ext cx="423703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elos_hous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85800"/>
            <a:ext cx="9144000" cy="56340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ebert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90600" y="0"/>
            <a:ext cx="6728604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ebert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0"/>
            <a:ext cx="665776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ebert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0"/>
            <a:ext cx="8077200" cy="68516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4" descr="Pella_house of Dionysos_pla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6363"/>
            <a:ext cx="9144000" cy="69643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ebert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0"/>
            <a:ext cx="7748516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iebert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38200" y="0"/>
            <a:ext cx="2888795" cy="6858000"/>
          </a:xfrm>
          <a:prstGeom prst="rect">
            <a:avLst/>
          </a:prstGeom>
        </p:spPr>
      </p:pic>
      <p:pic>
        <p:nvPicPr>
          <p:cNvPr id="3" name="Picture 2" descr="Siebert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0"/>
            <a:ext cx="265128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0" name="Picture 4" descr="Delos_basic masonry sty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0"/>
            <a:ext cx="8610600" cy="68691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elos_maison des comediens_wal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84725" cy="6858000"/>
          </a:xfrm>
          <a:prstGeom prst="rect">
            <a:avLst/>
          </a:prstGeom>
          <a:noFill/>
        </p:spPr>
      </p:pic>
      <p:pic>
        <p:nvPicPr>
          <p:cNvPr id="3" name="Εικόνα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-15750"/>
            <a:ext cx="3581400" cy="687375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elos_maison des comediens_wall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4925"/>
            <a:ext cx="6858000" cy="6823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elos_quartier du theatre_mosaic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00200" y="0"/>
            <a:ext cx="574833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elos_quartier du theatre_mosa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42863"/>
            <a:ext cx="5072063" cy="68151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2" name="Picture 4" descr="Delos_maison des Comedi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17538"/>
            <a:ext cx="9144000" cy="624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los_house of Herm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529966" cy="6858000"/>
          </a:xfrm>
          <a:prstGeom prst="rect">
            <a:avLst/>
          </a:prstGeom>
        </p:spPr>
      </p:pic>
      <p:pic>
        <p:nvPicPr>
          <p:cNvPr id="3" name="Picture 2" descr="Delos_house of Hermes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19600" y="32256"/>
            <a:ext cx="4724400" cy="6825744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elos_house of dolphin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57200"/>
            <a:ext cx="9101412" cy="6400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4" descr="Pella_house of Dionys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525"/>
            <a:ext cx="9144000" cy="68484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 descr="Delos_maison du Dionys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875"/>
            <a:ext cx="9144000" cy="6842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80" name="Picture 4" descr="Delos_maison du Trid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0"/>
            <a:ext cx="7772400" cy="6829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8" name="Picture 4" descr="Delos_Trumper_f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5875"/>
            <a:ext cx="8229600" cy="68421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2" name="Picture 4" descr="Delos_Trumper_table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14400"/>
            <a:ext cx="9144000" cy="5321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eutherna_House 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228600"/>
            <a:ext cx="9155615" cy="6629400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eutherna_houses B-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50538" y="0"/>
            <a:ext cx="4642923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eutherna_House B_room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81000"/>
            <a:ext cx="9159649" cy="6019800"/>
          </a:xfrm>
          <a:prstGeom prst="rect">
            <a:avLst/>
          </a:prstGeom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Eleutherna_House B_kil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24998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Pella_house of Dionys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76400" y="0"/>
            <a:ext cx="55943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Pella_house of Dionysos_mosa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0"/>
            <a:ext cx="6308725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4" name="Picture 4" descr="Pella_house of Dionysos_rec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-7938"/>
            <a:ext cx="7848600" cy="6865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0</Words>
  <Application>Microsoft Office PowerPoint</Application>
  <PresentationFormat>Προβολή στην οθόνη (4:3)</PresentationFormat>
  <Paragraphs>0</Paragraphs>
  <Slides>67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67</vt:i4>
      </vt:variant>
    </vt:vector>
  </HeadingPairs>
  <TitlesOfParts>
    <vt:vector size="68" baseType="lpstr">
      <vt:lpstr>Default Design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University of Thessaly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Yannis Lolos</dc:creator>
  <cp:lastModifiedBy>ylolos</cp:lastModifiedBy>
  <cp:revision>36</cp:revision>
  <dcterms:created xsi:type="dcterms:W3CDTF">2009-10-17T08:12:46Z</dcterms:created>
  <dcterms:modified xsi:type="dcterms:W3CDTF">2015-04-27T12:09:16Z</dcterms:modified>
</cp:coreProperties>
</file>