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74" r:id="rId3"/>
    <p:sldId id="313" r:id="rId4"/>
    <p:sldId id="372" r:id="rId5"/>
    <p:sldId id="317" r:id="rId6"/>
    <p:sldId id="316" r:id="rId7"/>
    <p:sldId id="314" r:id="rId8"/>
    <p:sldId id="272" r:id="rId9"/>
    <p:sldId id="318" r:id="rId10"/>
    <p:sldId id="375" r:id="rId11"/>
    <p:sldId id="373" r:id="rId12"/>
    <p:sldId id="319" r:id="rId13"/>
    <p:sldId id="315" r:id="rId14"/>
    <p:sldId id="342" r:id="rId15"/>
    <p:sldId id="343" r:id="rId16"/>
    <p:sldId id="344" r:id="rId17"/>
    <p:sldId id="345" r:id="rId18"/>
    <p:sldId id="346" r:id="rId19"/>
    <p:sldId id="333" r:id="rId20"/>
    <p:sldId id="349" r:id="rId21"/>
    <p:sldId id="350" r:id="rId22"/>
    <p:sldId id="336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32" r:id="rId33"/>
    <p:sldId id="335" r:id="rId34"/>
    <p:sldId id="321" r:id="rId35"/>
    <p:sldId id="320" r:id="rId36"/>
    <p:sldId id="322" r:id="rId37"/>
    <p:sldId id="323" r:id="rId38"/>
    <p:sldId id="259" r:id="rId39"/>
    <p:sldId id="364" r:id="rId40"/>
    <p:sldId id="260" r:id="rId41"/>
    <p:sldId id="262" r:id="rId42"/>
    <p:sldId id="263" r:id="rId43"/>
    <p:sldId id="264" r:id="rId44"/>
    <p:sldId id="265" r:id="rId45"/>
    <p:sldId id="266" r:id="rId46"/>
    <p:sldId id="267" r:id="rId47"/>
    <p:sldId id="365" r:id="rId48"/>
    <p:sldId id="366" r:id="rId49"/>
    <p:sldId id="367" r:id="rId50"/>
    <p:sldId id="368" r:id="rId51"/>
    <p:sldId id="369" r:id="rId52"/>
    <p:sldId id="331" r:id="rId53"/>
    <p:sldId id="268" r:id="rId54"/>
    <p:sldId id="269" r:id="rId55"/>
    <p:sldId id="276" r:id="rId56"/>
    <p:sldId id="277" r:id="rId57"/>
    <p:sldId id="324" r:id="rId58"/>
    <p:sldId id="370" r:id="rId59"/>
    <p:sldId id="371" r:id="rId60"/>
    <p:sldId id="325" r:id="rId61"/>
    <p:sldId id="326" r:id="rId62"/>
    <p:sldId id="347" r:id="rId63"/>
    <p:sldId id="348" r:id="rId64"/>
    <p:sldId id="360" r:id="rId65"/>
    <p:sldId id="361" r:id="rId66"/>
    <p:sldId id="362" r:id="rId67"/>
    <p:sldId id="363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>
      <p:cViewPr varScale="1">
        <p:scale>
          <a:sx n="69" d="100"/>
          <a:sy n="69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08638-4D26-4C99-9423-0F8158FEED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2EF1F-C6AC-4B68-BEC9-A5D236774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05DDB-6FF5-4CB8-8BAE-39388A6D55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09C4A-65DA-4465-89DC-3935A70FD6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ABB30-CE63-4D88-8CF1-DA43CFE4FF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F0654-05AA-4B7F-8F9B-83A550733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1D46B-A5D6-4749-A96E-D7C85E30CD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F2DA9-5D70-41DF-AEB7-9B6053752E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BA1BE-A9E4-4FC6-9ECB-023F74162B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8F60C-2E34-4208-B4F5-E69E9D3383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EF7D8-CF64-42B3-9E5C-E884F5550C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989DA8-967B-4EA9-851A-C04D5F51B2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ella_g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88"/>
            <a:ext cx="70866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66" y="0"/>
            <a:ext cx="645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2" y="0"/>
            <a:ext cx="6544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Pella_house of the abduction of Helen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988"/>
            <a:ext cx="7924800" cy="6831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Pella_mosa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Leukas_HousesAII5-6_pl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39036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Leukas_House AII5-6_t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970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Leukas_HouseAII5-6_pott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15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Leukas-House A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3"/>
            <a:ext cx="7391400" cy="6834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Leukas_HouseA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7516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Lower town with 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315200" cy="683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66" y="0"/>
            <a:ext cx="645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Coroplast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4528"/>
            <a:ext cx="5867400" cy="68234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Coroplast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0"/>
            <a:ext cx="5715000" cy="68404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ouse of the coroplast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138"/>
            <a:ext cx="9144000" cy="6138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Geometric krater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-5237"/>
            <a:ext cx="6400800" cy="68632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se of the Geometric Krater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010" y="457200"/>
            <a:ext cx="918201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Snakes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082" y="0"/>
            <a:ext cx="60978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Snakes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0"/>
            <a:ext cx="5791200" cy="68698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Amphorai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444" y="0"/>
            <a:ext cx="66111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Ptolemaic coins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4664" y="0"/>
            <a:ext cx="59746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the Ptolemaic coins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6802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ella_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8"/>
            <a:ext cx="8991600" cy="682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Agathon_s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0400" y="0"/>
            <a:ext cx="60631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of Agathon_re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0"/>
            <a:ext cx="5181600" cy="680986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ouses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8689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Houses_compar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329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Pergamon_peristyle 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4086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Pergamon_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6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Pergamon_peristyle house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3706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ergamon_synoik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27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los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9339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os_houses_statis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" y="1258824"/>
            <a:ext cx="9040368" cy="4340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34805"/>
            <a:ext cx="9144000" cy="518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los_quartier du l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850"/>
            <a:ext cx="9144000" cy="653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los_quartier du theatre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4663"/>
            <a:ext cx="9144000" cy="6383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los_maison des comediens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63"/>
            <a:ext cx="9144000" cy="6738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elos_Maison des comediens_co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9688"/>
            <a:ext cx="7239000" cy="681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elos_Rhodian peristyle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95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elos_Rhodian peristy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2370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los_hou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634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ber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0"/>
            <a:ext cx="67286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ber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66577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ber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077200" cy="68516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ella_house of Dionysos_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363"/>
            <a:ext cx="9144000" cy="696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bert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77485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ebert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2888795" cy="6858000"/>
          </a:xfrm>
          <a:prstGeom prst="rect">
            <a:avLst/>
          </a:prstGeom>
        </p:spPr>
      </p:pic>
      <p:pic>
        <p:nvPicPr>
          <p:cNvPr id="3" name="Picture 2" descr="Siebert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26512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Delos_basic masonry sty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10600" cy="6869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los_maison des comediens_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4725" cy="6858000"/>
          </a:xfrm>
          <a:prstGeom prst="rect">
            <a:avLst/>
          </a:prstGeom>
          <a:noFill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-15750"/>
            <a:ext cx="3581400" cy="687375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elos_maison des comediens_wal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4925"/>
            <a:ext cx="6858000" cy="6823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elos_quartier du theatre_mosa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7483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elos_quartier du theatre_mosa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2863"/>
            <a:ext cx="5072063" cy="6815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Delos_maison des Comedi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538"/>
            <a:ext cx="9144000" cy="624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os_house of Her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29966" cy="6858000"/>
          </a:xfrm>
          <a:prstGeom prst="rect">
            <a:avLst/>
          </a:prstGeom>
        </p:spPr>
      </p:pic>
      <p:pic>
        <p:nvPicPr>
          <p:cNvPr id="3" name="Picture 2" descr="Delos_house of Herme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2256"/>
            <a:ext cx="4724400" cy="682574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os_house of dolph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014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Pella_house of Diony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Delos_maison du Diony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Delos_maison du Tri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77724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Delos_Trumper_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875"/>
            <a:ext cx="8229600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Delos_Trumper_tabl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321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utherna_House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28600"/>
            <a:ext cx="9155615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utherna_houses B-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0538" y="0"/>
            <a:ext cx="46429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utherna_House B_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59649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utherna_House B_kil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99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ella_house of Dionys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5943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ella_house of Dionysos_mosa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3087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Pella_house of Dionysos_re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7938"/>
            <a:ext cx="7848600" cy="6865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0</Words>
  <Application>Microsoft Office PowerPoint</Application>
  <PresentationFormat>Προβολή στην οθόνη (4:3)</PresentationFormat>
  <Paragraphs>0</Paragraphs>
  <Slides>67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67</vt:i4>
      </vt:variant>
    </vt:vector>
  </HeadingPairs>
  <TitlesOfParts>
    <vt:vector size="68" baseType="lpstr">
      <vt:lpstr>Default Design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University of Thessaly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 Lolos</dc:creator>
  <cp:lastModifiedBy>ylolos</cp:lastModifiedBy>
  <cp:revision>36</cp:revision>
  <dcterms:created xsi:type="dcterms:W3CDTF">2009-10-17T08:12:46Z</dcterms:created>
  <dcterms:modified xsi:type="dcterms:W3CDTF">2015-04-27T12:09:16Z</dcterms:modified>
</cp:coreProperties>
</file>