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56" r:id="rId3"/>
    <p:sldId id="257" r:id="rId4"/>
    <p:sldId id="260" r:id="rId5"/>
    <p:sldId id="261" r:id="rId6"/>
    <p:sldId id="259" r:id="rId7"/>
    <p:sldId id="262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1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7918A3-C9FE-46ED-B463-B8AC7F8A0E7F}" type="datetimeFigureOut">
              <a:rPr lang="el-GR" smtClean="0"/>
              <a:t>26/2/2018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36CED4-0B62-48F3-9132-3513DBB9AF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6596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6CED4-0B62-48F3-9132-3513DBB9AFF1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3783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0BA4-03D2-4C00-94FB-C26CB8311255}" type="datetimeFigureOut">
              <a:rPr lang="el-GR" smtClean="0"/>
              <a:t>26/2/2018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581DA-FCA2-4148-AC9F-573FCA56763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3441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0BA4-03D2-4C00-94FB-C26CB8311255}" type="datetimeFigureOut">
              <a:rPr lang="el-GR" smtClean="0"/>
              <a:t>26/2/2018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581DA-FCA2-4148-AC9F-573FCA56763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6276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0BA4-03D2-4C00-94FB-C26CB8311255}" type="datetimeFigureOut">
              <a:rPr lang="el-GR" smtClean="0"/>
              <a:t>26/2/2018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581DA-FCA2-4148-AC9F-573FCA56763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5623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0BA4-03D2-4C00-94FB-C26CB8311255}" type="datetimeFigureOut">
              <a:rPr lang="el-GR" smtClean="0"/>
              <a:t>26/2/2018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581DA-FCA2-4148-AC9F-573FCA56763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3538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0BA4-03D2-4C00-94FB-C26CB8311255}" type="datetimeFigureOut">
              <a:rPr lang="el-GR" smtClean="0"/>
              <a:t>26/2/2018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581DA-FCA2-4148-AC9F-573FCA56763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9634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0BA4-03D2-4C00-94FB-C26CB8311255}" type="datetimeFigureOut">
              <a:rPr lang="el-GR" smtClean="0"/>
              <a:t>26/2/2018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581DA-FCA2-4148-AC9F-573FCA56763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8776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0BA4-03D2-4C00-94FB-C26CB8311255}" type="datetimeFigureOut">
              <a:rPr lang="el-GR" smtClean="0"/>
              <a:t>26/2/2018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581DA-FCA2-4148-AC9F-573FCA56763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0688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0BA4-03D2-4C00-94FB-C26CB8311255}" type="datetimeFigureOut">
              <a:rPr lang="el-GR" smtClean="0"/>
              <a:t>26/2/2018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581DA-FCA2-4148-AC9F-573FCA56763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533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0BA4-03D2-4C00-94FB-C26CB8311255}" type="datetimeFigureOut">
              <a:rPr lang="el-GR" smtClean="0"/>
              <a:t>26/2/2018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581DA-FCA2-4148-AC9F-573FCA56763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2156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0BA4-03D2-4C00-94FB-C26CB8311255}" type="datetimeFigureOut">
              <a:rPr lang="el-GR" smtClean="0"/>
              <a:t>26/2/2018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581DA-FCA2-4148-AC9F-573FCA56763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4795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0BA4-03D2-4C00-94FB-C26CB8311255}" type="datetimeFigureOut">
              <a:rPr lang="el-GR" smtClean="0"/>
              <a:t>26/2/2018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581DA-FCA2-4148-AC9F-573FCA56763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1447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90BA4-03D2-4C00-94FB-C26CB8311255}" type="datetimeFigureOut">
              <a:rPr lang="el-GR" smtClean="0"/>
              <a:t>26/2/2018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581DA-FCA2-4148-AC9F-573FCA56763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5596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ipedia.org/wiki/Chartres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fr.wikipedia.org/wiki/Abbaye_Saint-P%C3%A8re-en-Vall%C3%A9e" TargetMode="External"/><Relationship Id="rId4" Type="http://schemas.openxmlformats.org/officeDocument/2006/relationships/hyperlink" Target="https://fr.wikipedia.org/wiki/R%C3%A9volution_fran%C3%A7ais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Αιρέσεις τον 11ο αιώνα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l-GR" dirty="0" smtClean="0">
                <a:solidFill>
                  <a:srgbClr val="C00000"/>
                </a:solidFill>
              </a:rPr>
              <a:t>Αιρετικοί στην Ορλεάνη</a:t>
            </a:r>
          </a:p>
          <a:p>
            <a:endParaRPr lang="el-GR" dirty="0">
              <a:solidFill>
                <a:srgbClr val="C00000"/>
              </a:solidFill>
            </a:endParaRPr>
          </a:p>
          <a:p>
            <a:r>
              <a:rPr lang="el-GR" dirty="0" smtClean="0">
                <a:solidFill>
                  <a:srgbClr val="C00000"/>
                </a:solidFill>
              </a:rPr>
              <a:t>Η </a:t>
            </a:r>
            <a:r>
              <a:rPr lang="el-GR" dirty="0">
                <a:solidFill>
                  <a:srgbClr val="C00000"/>
                </a:solidFill>
              </a:rPr>
              <a:t>πηγή :</a:t>
            </a:r>
          </a:p>
          <a:p>
            <a:pPr marL="0" indent="0">
              <a:buNone/>
            </a:pPr>
            <a:r>
              <a:rPr lang="el-GR" dirty="0"/>
              <a:t>Κείμενο που χρονολογείται το 1078 γραμμένο από έναν μοναχό της στο </a:t>
            </a:r>
            <a:r>
              <a:rPr lang="en-US" dirty="0"/>
              <a:t>Saint P</a:t>
            </a:r>
            <a:r>
              <a:rPr lang="el-GR" dirty="0"/>
              <a:t>è</a:t>
            </a:r>
            <a:r>
              <a:rPr lang="fr-FR" dirty="0" err="1"/>
              <a:t>res</a:t>
            </a:r>
            <a:r>
              <a:rPr lang="el-GR" dirty="0"/>
              <a:t>  (</a:t>
            </a:r>
            <a:r>
              <a:rPr lang="fr-FR" dirty="0"/>
              <a:t>Chartres</a:t>
            </a:r>
            <a:r>
              <a:rPr lang="el-GR" dirty="0" smtClean="0"/>
              <a:t>) ονόματι Παύλο, </a:t>
            </a:r>
            <a:r>
              <a:rPr lang="el-GR" dirty="0"/>
              <a:t>προς τιμήν ευγενούς δωρητή που ονομαζόταν </a:t>
            </a:r>
            <a:r>
              <a:rPr lang="el-GR" dirty="0" err="1"/>
              <a:t>Αρεφάστ</a:t>
            </a:r>
            <a:r>
              <a:rPr lang="el-GR" dirty="0"/>
              <a:t> (</a:t>
            </a:r>
            <a:r>
              <a:rPr lang="el-GR" dirty="0" err="1"/>
              <a:t>νορμανδός</a:t>
            </a:r>
            <a:r>
              <a:rPr lang="el-GR" dirty="0"/>
              <a:t>)</a:t>
            </a:r>
          </a:p>
          <a:p>
            <a:pPr marL="0" indent="0">
              <a:buNone/>
            </a:pPr>
            <a:r>
              <a:rPr lang="el-GR" dirty="0"/>
              <a:t>Αναφέρεται σε γεγονότα που συνέβησαν  πριν από 60 χρόνια</a:t>
            </a:r>
          </a:p>
          <a:p>
            <a:pPr marL="0" indent="0">
              <a:buNone/>
            </a:pPr>
            <a:r>
              <a:rPr lang="el-GR" dirty="0"/>
              <a:t> </a:t>
            </a:r>
          </a:p>
          <a:p>
            <a:r>
              <a:rPr lang="el-GR" dirty="0">
                <a:solidFill>
                  <a:srgbClr val="C00000"/>
                </a:solidFill>
              </a:rPr>
              <a:t>Τα πρόσωπα:</a:t>
            </a:r>
          </a:p>
          <a:p>
            <a:pPr marL="0" indent="0">
              <a:buNone/>
            </a:pPr>
            <a:r>
              <a:rPr lang="el-GR" dirty="0"/>
              <a:t>Βασιλιάς Ροβέρτος ο </a:t>
            </a:r>
            <a:r>
              <a:rPr lang="el-GR" dirty="0" smtClean="0"/>
              <a:t>Ευσεβής (972-1031)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Κόμης του Μπλουά </a:t>
            </a:r>
            <a:r>
              <a:rPr lang="el-GR" dirty="0" err="1"/>
              <a:t>Εύδος</a:t>
            </a:r>
            <a:r>
              <a:rPr lang="el-GR" dirty="0"/>
              <a:t> Β’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Επίσκοπος </a:t>
            </a:r>
            <a:r>
              <a:rPr lang="el-GR" dirty="0"/>
              <a:t>του Μπωβαί </a:t>
            </a:r>
            <a:r>
              <a:rPr lang="el-GR" dirty="0" err="1"/>
              <a:t>Φουλβέρτος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 </a:t>
            </a:r>
          </a:p>
          <a:p>
            <a:pPr marL="0" indent="0">
              <a:buNone/>
            </a:pPr>
            <a:r>
              <a:rPr lang="el-GR" dirty="0"/>
              <a:t> 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46991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Αποτέλεσμα εικόνας για france XI siecle car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20688"/>
            <a:ext cx="7239000" cy="5314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8004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upload.wikimedia.org/wikipedia/commons/0/00/%C3%89glise_Saint-Pierre_de_Chartres_fa%C3%A7ade_nord_sans_date_par_Mieusement_Images_R%C3%A9f%C3%A9rence_APMH000007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44824"/>
            <a:ext cx="6743700" cy="487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128574" y="-1400380"/>
            <a:ext cx="6984776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Arial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Arial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Arial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Arial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L'</a:t>
            </a:r>
            <a:r>
              <a:rPr kumimoji="0" lang="el-GR" sz="1400" b="1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église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 </a:t>
            </a:r>
            <a:r>
              <a:rPr kumimoji="0" lang="el-GR" sz="1400" b="1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Saint</a:t>
            </a:r>
            <a:r>
              <a:rPr kumimoji="0" lang="el-GR" sz="14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-</a:t>
            </a:r>
            <a:r>
              <a:rPr kumimoji="0" lang="el-GR" sz="1400" b="1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Pierre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 </a:t>
            </a:r>
            <a:r>
              <a:rPr kumimoji="0" lang="el-GR" sz="14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est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 </a:t>
            </a:r>
            <a:r>
              <a:rPr kumimoji="0" lang="el-GR" sz="14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une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 </a:t>
            </a:r>
            <a:r>
              <a:rPr kumimoji="0" lang="el-GR" sz="14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église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 de </a:t>
            </a:r>
            <a:r>
              <a:rPr kumimoji="0" lang="el-GR" sz="14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  <a:hlinkClick r:id="rId3" tooltip="Chartres"/>
              </a:rPr>
              <a:t>Chartres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 </a:t>
            </a:r>
            <a:r>
              <a:rPr kumimoji="0" lang="el-GR" sz="14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Avant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 </a:t>
            </a:r>
            <a:r>
              <a:rPr kumimoji="0" lang="el-GR" sz="14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la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 </a:t>
            </a:r>
            <a:r>
              <a:rPr kumimoji="0" lang="el-GR" sz="14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  <a:hlinkClick r:id="rId4" tooltip="Révolution française"/>
              </a:rPr>
              <a:t>Révolution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, </a:t>
            </a:r>
            <a:r>
              <a:rPr kumimoji="0" lang="el-GR" sz="14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c'était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 </a:t>
            </a:r>
            <a:r>
              <a:rPr kumimoji="0" lang="el-GR" sz="14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l'église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 de </a:t>
            </a:r>
            <a:r>
              <a:rPr kumimoji="0" lang="el-GR" sz="14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l'</a:t>
            </a:r>
            <a:r>
              <a:rPr kumimoji="0" lang="el-GR" sz="14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  <a:hlinkClick r:id="rId5" tooltip="Abbaye Saint-Père-en-Vallée"/>
              </a:rPr>
              <a:t>abbaye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  <a:hlinkClick r:id="rId5" tooltip="Abbaye Saint-Père-en-Vallée"/>
              </a:rPr>
              <a:t> </a:t>
            </a:r>
            <a:r>
              <a:rPr kumimoji="0" lang="el-GR" sz="14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  <a:hlinkClick r:id="rId5" tooltip="Abbaye Saint-Père-en-Vallée"/>
              </a:rPr>
              <a:t>Saint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  <a:hlinkClick r:id="rId5" tooltip="Abbaye Saint-Père-en-Vallée"/>
              </a:rPr>
              <a:t>-</a:t>
            </a:r>
            <a:r>
              <a:rPr kumimoji="0" lang="el-GR" sz="14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  <a:hlinkClick r:id="rId5" tooltip="Abbaye Saint-Père-en-Vallée"/>
              </a:rPr>
              <a:t>Père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  <a:hlinkClick r:id="rId5" tooltip="Abbaye Saint-Père-en-Vallée"/>
              </a:rPr>
              <a:t>-</a:t>
            </a:r>
            <a:r>
              <a:rPr kumimoji="0" lang="el-GR" sz="14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  <a:hlinkClick r:id="rId5" tooltip="Abbaye Saint-Père-en-Vallée"/>
              </a:rPr>
              <a:t>en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  <a:hlinkClick r:id="rId5" tooltip="Abbaye Saint-Père-en-Vallée"/>
              </a:rPr>
              <a:t>-</a:t>
            </a:r>
            <a:r>
              <a:rPr kumimoji="0" lang="el-GR" sz="14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  <a:hlinkClick r:id="rId5" tooltip="Abbaye Saint-Père-en-Vallée"/>
              </a:rPr>
              <a:t>Vallée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 </a:t>
            </a:r>
            <a:endParaRPr kumimoji="0" lang="en-US" sz="1400" b="0" i="0" u="none" strike="noStrike" cap="none" normalizeH="0" baseline="0" dirty="0" smtClean="0">
              <a:ln>
                <a:noFill/>
              </a:ln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(</a:t>
            </a:r>
            <a:r>
              <a:rPr kumimoji="0" lang="el-GR" sz="1400" b="0" i="1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Père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 </a:t>
            </a:r>
            <a:r>
              <a:rPr kumimoji="0" lang="el-GR" sz="14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signifiant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 </a:t>
            </a:r>
            <a:r>
              <a:rPr kumimoji="0" lang="el-GR" sz="14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ici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 </a:t>
            </a:r>
            <a:r>
              <a:rPr kumimoji="0" lang="el-GR" sz="1400" b="0" i="1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Pierre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) </a:t>
            </a:r>
            <a:r>
              <a:rPr kumimoji="0" lang="el-GR" sz="14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dont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 </a:t>
            </a:r>
            <a:r>
              <a:rPr kumimoji="0" lang="el-GR" sz="14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les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 </a:t>
            </a:r>
            <a:r>
              <a:rPr kumimoji="0" lang="el-GR" sz="14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vestiges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 </a:t>
            </a:r>
            <a:r>
              <a:rPr kumimoji="0" lang="el-GR" sz="14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remontent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 </a:t>
            </a:r>
            <a:r>
              <a:rPr kumimoji="0" lang="el-GR" sz="14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au</a:t>
            </a:r>
            <a:r>
              <a:rPr kumimoji="0" lang="el-GR" sz="1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 VII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 siècle</a:t>
            </a:r>
            <a:endParaRPr kumimoji="0" lang="el-GR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763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827584" y="620689"/>
            <a:ext cx="7920880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/>
              <a:t>Διεκδικητές της </a:t>
            </a:r>
            <a:r>
              <a:rPr lang="el-GR" sz="2400" b="1" dirty="0"/>
              <a:t>επισκοπικής έδρας της Ορλεάνης</a:t>
            </a:r>
            <a:r>
              <a:rPr lang="el-GR" sz="2400" dirty="0"/>
              <a:t> : (γύρω στο 1020)</a:t>
            </a:r>
          </a:p>
          <a:p>
            <a:r>
              <a:rPr lang="el-GR" sz="2400" dirty="0" err="1"/>
              <a:t>Τιερρύ</a:t>
            </a:r>
            <a:r>
              <a:rPr lang="el-GR" sz="2400" dirty="0"/>
              <a:t> (υποστηρίζεται από τον βασιλιά) και </a:t>
            </a:r>
          </a:p>
          <a:p>
            <a:r>
              <a:rPr lang="el-GR" sz="2400" dirty="0" err="1"/>
              <a:t>Οδάλριχος</a:t>
            </a:r>
            <a:r>
              <a:rPr lang="el-GR" sz="2400" dirty="0"/>
              <a:t> (υποστηρίζεται από τον επίσκοπο του Μπωβαί και τον κόμη </a:t>
            </a:r>
            <a:r>
              <a:rPr lang="el-GR" sz="2400" dirty="0" err="1"/>
              <a:t>Εύδο</a:t>
            </a:r>
            <a:r>
              <a:rPr lang="el-GR" sz="2400" dirty="0"/>
              <a:t>).</a:t>
            </a:r>
          </a:p>
          <a:p>
            <a:r>
              <a:rPr lang="el-GR" sz="2400" dirty="0"/>
              <a:t> </a:t>
            </a:r>
          </a:p>
          <a:p>
            <a:r>
              <a:rPr lang="el-GR" sz="2400" dirty="0"/>
              <a:t>Επισκοπική σύνοδος στην Ορλεάνη,  διερεύνηση αιρετικού  «σκανδάλου»</a:t>
            </a:r>
          </a:p>
          <a:p>
            <a:r>
              <a:rPr lang="el-GR" sz="2400" dirty="0"/>
              <a:t>Παρευρίσκεται ο </a:t>
            </a:r>
            <a:r>
              <a:rPr lang="el-GR" sz="2400" dirty="0" err="1"/>
              <a:t>Αρεφάστ</a:t>
            </a:r>
            <a:r>
              <a:rPr lang="el-GR" sz="2400" dirty="0"/>
              <a:t> (υποτελής του δούκα Ριχάρδου Β’, που ήταν σύμμαχος του </a:t>
            </a:r>
            <a:r>
              <a:rPr lang="el-GR" sz="2400" dirty="0" err="1"/>
              <a:t>Εύδου</a:t>
            </a:r>
            <a:r>
              <a:rPr lang="el-GR" sz="2400" dirty="0"/>
              <a:t>) που αναλαμβάνει να αποκαλύψει το σκάνδαλο, στήνοντας παγίδα</a:t>
            </a:r>
            <a:r>
              <a:rPr lang="el-GR" sz="2400" dirty="0" smtClean="0"/>
              <a:t>…</a:t>
            </a:r>
          </a:p>
          <a:p>
            <a:endParaRPr lang="el-GR" sz="2400" dirty="0"/>
          </a:p>
          <a:p>
            <a:r>
              <a:rPr lang="el-GR" sz="2400" dirty="0" smtClean="0"/>
              <a:t>Αιρετικοί </a:t>
            </a:r>
            <a:r>
              <a:rPr lang="el-GR" sz="2400" dirty="0" err="1" smtClean="0"/>
              <a:t>Εριβέρτος</a:t>
            </a:r>
            <a:r>
              <a:rPr lang="el-GR" sz="2400" dirty="0" smtClean="0"/>
              <a:t>, </a:t>
            </a:r>
            <a:r>
              <a:rPr lang="el-GR" sz="2400" dirty="0" err="1" smtClean="0"/>
              <a:t>Λιζουά</a:t>
            </a:r>
            <a:endParaRPr lang="el-GR" sz="2400" dirty="0" smtClean="0"/>
          </a:p>
          <a:p>
            <a:endParaRPr lang="el-GR" sz="2400" dirty="0"/>
          </a:p>
          <a:p>
            <a:r>
              <a:rPr lang="el-GR" sz="2400" dirty="0" smtClean="0"/>
              <a:t>Καταδίκη στην πυρά</a:t>
            </a:r>
          </a:p>
          <a:p>
            <a:endParaRPr lang="el-GR" sz="2400" dirty="0" smtClean="0"/>
          </a:p>
          <a:p>
            <a:endParaRPr lang="el-GR" sz="2400" dirty="0"/>
          </a:p>
          <a:p>
            <a:endParaRPr lang="el-GR" sz="2400" dirty="0"/>
          </a:p>
          <a:p>
            <a:r>
              <a:rPr lang="el-GR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2230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Αποτέλεσμα εικόνας για italie xie siècle car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620688"/>
            <a:ext cx="5229225" cy="555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261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αίρεση στο </a:t>
            </a:r>
            <a:r>
              <a:rPr lang="en-US" dirty="0" err="1" smtClean="0"/>
              <a:t>Monteforte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Γύρω στο 1028</a:t>
            </a:r>
          </a:p>
          <a:p>
            <a:pPr marL="0" indent="0">
              <a:buNone/>
            </a:pPr>
            <a:r>
              <a:rPr lang="el-GR" dirty="0" smtClean="0"/>
              <a:t>Αρχιεπίσκοπος του Μιλάνου </a:t>
            </a:r>
            <a:r>
              <a:rPr lang="el-GR" dirty="0" err="1" smtClean="0"/>
              <a:t>Αριμπέρτο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Ηγέτης της αίρεσης Γεράρδος</a:t>
            </a:r>
          </a:p>
          <a:p>
            <a:pPr marL="0" indent="0">
              <a:buNone/>
            </a:pPr>
            <a:r>
              <a:rPr lang="el-GR" dirty="0" smtClean="0"/>
              <a:t>Η πηγή: χρονικογράφος που γράφει χρόνια αργότερα </a:t>
            </a:r>
          </a:p>
          <a:p>
            <a:pPr marL="0" indent="0">
              <a:buNone/>
            </a:pPr>
            <a:r>
              <a:rPr lang="el-GR" dirty="0" smtClean="0"/>
              <a:t>Διαφορές/ομοιότητες από την Ορλεάνη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2547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/>
              <a:t>Αίρεση και «Ειρήνη του Θεού» στην Ακουϊτανία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Χρονικογράφος </a:t>
            </a:r>
            <a:r>
              <a:rPr lang="el-GR" dirty="0" err="1" smtClean="0"/>
              <a:t>Αντεμάρ</a:t>
            </a:r>
            <a:r>
              <a:rPr lang="el-GR" dirty="0" smtClean="0"/>
              <a:t> της </a:t>
            </a:r>
            <a:r>
              <a:rPr lang="el-GR" dirty="0" err="1" smtClean="0"/>
              <a:t>Σαμπάν</a:t>
            </a:r>
            <a:r>
              <a:rPr lang="el-GR" dirty="0" smtClean="0"/>
              <a:t> </a:t>
            </a:r>
            <a:r>
              <a:rPr lang="en-US" dirty="0" err="1" smtClean="0"/>
              <a:t>Ademar</a:t>
            </a:r>
            <a:r>
              <a:rPr lang="en-US" dirty="0" smtClean="0"/>
              <a:t> de </a:t>
            </a:r>
            <a:r>
              <a:rPr lang="en-US" dirty="0" err="1" smtClean="0"/>
              <a:t>Chabannes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Το πλαίσιο</a:t>
            </a:r>
            <a:endParaRPr lang="en-US" dirty="0" smtClean="0"/>
          </a:p>
          <a:p>
            <a:pPr marL="0" indent="0">
              <a:buNone/>
            </a:pPr>
            <a:r>
              <a:rPr lang="el-GR" dirty="0" smtClean="0"/>
              <a:t>Εσχατολογικές προσδοκίες</a:t>
            </a:r>
          </a:p>
          <a:p>
            <a:pPr marL="0" indent="0">
              <a:buNone/>
            </a:pPr>
            <a:r>
              <a:rPr lang="el-GR" dirty="0" smtClean="0"/>
              <a:t>Ο δούκας της </a:t>
            </a:r>
            <a:r>
              <a:rPr lang="el-GR" dirty="0" err="1" smtClean="0"/>
              <a:t>Ακουϊτανάις</a:t>
            </a:r>
            <a:r>
              <a:rPr lang="el-GR" dirty="0" smtClean="0"/>
              <a:t> αποκρίθηκε στο κάλεσμα της </a:t>
            </a:r>
            <a:r>
              <a:rPr lang="en-US" dirty="0" err="1" smtClean="0"/>
              <a:t>pax</a:t>
            </a:r>
            <a:r>
              <a:rPr lang="en-US" dirty="0" smtClean="0"/>
              <a:t> Dei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143995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δίκη στο Αράς (1025)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Επίσκοπος του </a:t>
            </a:r>
            <a:r>
              <a:rPr lang="el-GR" dirty="0" err="1" smtClean="0"/>
              <a:t>Καμπραί</a:t>
            </a:r>
            <a:r>
              <a:rPr lang="el-GR" smtClean="0"/>
              <a:t> και του Αράς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752829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183</Words>
  <Application>Microsoft Office PowerPoint</Application>
  <PresentationFormat>Προβολή στην οθόνη (4:3)</PresentationFormat>
  <Paragraphs>53</Paragraphs>
  <Slides>8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Αιρέσεις τον 11ο αιώνα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Η αίρεση στο Monteforte</vt:lpstr>
      <vt:lpstr>Αίρεση και «Ειρήνη του Θεού» στην Ακουϊτανία</vt:lpstr>
      <vt:lpstr>Η δίκη στο Αράς (1025)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rikben59</dc:creator>
  <cp:lastModifiedBy>rikben59</cp:lastModifiedBy>
  <cp:revision>5</cp:revision>
  <dcterms:created xsi:type="dcterms:W3CDTF">2018-02-26T12:55:06Z</dcterms:created>
  <dcterms:modified xsi:type="dcterms:W3CDTF">2018-02-26T13:59:21Z</dcterms:modified>
</cp:coreProperties>
</file>